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00" d="100"/>
          <a:sy n="400" d="100"/>
        </p:scale>
        <p:origin x="-11972" y="-159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8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42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30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3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7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54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5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4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0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63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BE7A-2B22-49CE-BA6D-CB67FC7C00B5}" type="datetimeFigureOut">
              <a:rPr kumimoji="1" lang="ja-JP" altLang="en-US" smtClean="0"/>
              <a:t>2021/6/3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B4BC-0BA3-4019-830E-A6B2B108D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2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waaaps" hidden="1">
            <a:extLst>
              <a:ext uri="{FF2B5EF4-FFF2-40B4-BE49-F238E27FC236}">
                <a16:creationId xmlns:a16="http://schemas.microsoft.com/office/drawing/2014/main" id="{B76AB523-46E9-4200-9646-3891FDC9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30" y="2684415"/>
            <a:ext cx="2076740" cy="676369"/>
          </a:xfrm>
          <a:prstGeom prst="rect">
            <a:avLst/>
          </a:prstGeom>
        </p:spPr>
      </p:pic>
      <p:pic>
        <p:nvPicPr>
          <p:cNvPr id="5" name="Picture 2" descr="相澤 竜太、アウターウェアの画像のようです" hidden="1">
            <a:extLst>
              <a:ext uri="{FF2B5EF4-FFF2-40B4-BE49-F238E27FC236}">
                <a16:creationId xmlns:a16="http://schemas.microsoft.com/office/drawing/2014/main" id="{086583FE-A5C1-4C5F-B241-3B5359D4C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8"/>
          <a:stretch/>
        </p:blipFill>
        <p:spPr bwMode="auto">
          <a:xfrm>
            <a:off x="0" y="2857500"/>
            <a:ext cx="932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96E4CAD-0127-45C5-B39F-9259C0B9F69F}"/>
              </a:ext>
            </a:extLst>
          </p:cNvPr>
          <p:cNvSpPr/>
          <p:nvPr/>
        </p:nvSpPr>
        <p:spPr>
          <a:xfrm>
            <a:off x="4727239" y="4174788"/>
            <a:ext cx="313738" cy="376623"/>
          </a:xfrm>
          <a:custGeom>
            <a:avLst/>
            <a:gdLst>
              <a:gd name="connsiteX0" fmla="*/ 336 w 313738"/>
              <a:gd name="connsiteY0" fmla="*/ 337 h 376623"/>
              <a:gd name="connsiteX1" fmla="*/ 89236 w 313738"/>
              <a:gd name="connsiteY1" fmla="*/ 43200 h 376623"/>
              <a:gd name="connsiteX2" fmla="*/ 100349 w 313738"/>
              <a:gd name="connsiteY2" fmla="*/ 89237 h 376623"/>
              <a:gd name="connsiteX3" fmla="*/ 171786 w 313738"/>
              <a:gd name="connsiteY3" fmla="*/ 119400 h 376623"/>
              <a:gd name="connsiteX4" fmla="*/ 219411 w 313738"/>
              <a:gd name="connsiteY4" fmla="*/ 186075 h 376623"/>
              <a:gd name="connsiteX5" fmla="*/ 284499 w 313738"/>
              <a:gd name="connsiteY5" fmla="*/ 300375 h 376623"/>
              <a:gd name="connsiteX6" fmla="*/ 297199 w 313738"/>
              <a:gd name="connsiteY6" fmla="*/ 335300 h 376623"/>
              <a:gd name="connsiteX7" fmla="*/ 303549 w 313738"/>
              <a:gd name="connsiteY7" fmla="*/ 344825 h 376623"/>
              <a:gd name="connsiteX8" fmla="*/ 313074 w 313738"/>
              <a:gd name="connsiteY8" fmla="*/ 376575 h 376623"/>
              <a:gd name="connsiteX9" fmla="*/ 306724 w 313738"/>
              <a:gd name="connsiteY9" fmla="*/ 336887 h 376623"/>
              <a:gd name="connsiteX10" fmla="*/ 257511 w 313738"/>
              <a:gd name="connsiteY10" fmla="*/ 213062 h 376623"/>
              <a:gd name="connsiteX11" fmla="*/ 146386 w 313738"/>
              <a:gd name="connsiteY11" fmla="*/ 86062 h 376623"/>
              <a:gd name="connsiteX12" fmla="*/ 125749 w 313738"/>
              <a:gd name="connsiteY12" fmla="*/ 67012 h 376623"/>
              <a:gd name="connsiteX13" fmla="*/ 336 w 313738"/>
              <a:gd name="connsiteY13" fmla="*/ 337 h 3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738" h="376623">
                <a:moveTo>
                  <a:pt x="336" y="337"/>
                </a:moveTo>
                <a:cubicBezTo>
                  <a:pt x="-5749" y="-3632"/>
                  <a:pt x="72567" y="28383"/>
                  <a:pt x="89236" y="43200"/>
                </a:cubicBezTo>
                <a:cubicBezTo>
                  <a:pt x="105905" y="58017"/>
                  <a:pt x="86591" y="76537"/>
                  <a:pt x="100349" y="89237"/>
                </a:cubicBezTo>
                <a:cubicBezTo>
                  <a:pt x="114107" y="101937"/>
                  <a:pt x="151942" y="103260"/>
                  <a:pt x="171786" y="119400"/>
                </a:cubicBezTo>
                <a:cubicBezTo>
                  <a:pt x="191630" y="135540"/>
                  <a:pt x="200626" y="155913"/>
                  <a:pt x="219411" y="186075"/>
                </a:cubicBezTo>
                <a:cubicBezTo>
                  <a:pt x="238197" y="216238"/>
                  <a:pt x="271534" y="275504"/>
                  <a:pt x="284499" y="300375"/>
                </a:cubicBezTo>
                <a:cubicBezTo>
                  <a:pt x="297464" y="325246"/>
                  <a:pt x="294024" y="327892"/>
                  <a:pt x="297199" y="335300"/>
                </a:cubicBezTo>
                <a:cubicBezTo>
                  <a:pt x="300374" y="342708"/>
                  <a:pt x="300903" y="337946"/>
                  <a:pt x="303549" y="344825"/>
                </a:cubicBezTo>
                <a:cubicBezTo>
                  <a:pt x="306195" y="351704"/>
                  <a:pt x="312545" y="377898"/>
                  <a:pt x="313074" y="376575"/>
                </a:cubicBezTo>
                <a:cubicBezTo>
                  <a:pt x="313603" y="375252"/>
                  <a:pt x="315984" y="364139"/>
                  <a:pt x="306724" y="336887"/>
                </a:cubicBezTo>
                <a:cubicBezTo>
                  <a:pt x="297464" y="309635"/>
                  <a:pt x="284234" y="254866"/>
                  <a:pt x="257511" y="213062"/>
                </a:cubicBezTo>
                <a:cubicBezTo>
                  <a:pt x="230788" y="171258"/>
                  <a:pt x="168346" y="110404"/>
                  <a:pt x="146386" y="86062"/>
                </a:cubicBezTo>
                <a:cubicBezTo>
                  <a:pt x="124426" y="61720"/>
                  <a:pt x="145063" y="81035"/>
                  <a:pt x="125749" y="67012"/>
                </a:cubicBezTo>
                <a:cubicBezTo>
                  <a:pt x="106435" y="52989"/>
                  <a:pt x="6421" y="4306"/>
                  <a:pt x="336" y="3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B5A19C-69FB-483E-9A70-5958796E6E34}"/>
              </a:ext>
            </a:extLst>
          </p:cNvPr>
          <p:cNvSpPr/>
          <p:nvPr/>
        </p:nvSpPr>
        <p:spPr>
          <a:xfrm>
            <a:off x="4735505" y="4135728"/>
            <a:ext cx="332239" cy="417708"/>
          </a:xfrm>
          <a:custGeom>
            <a:avLst/>
            <a:gdLst>
              <a:gd name="connsiteX0" fmla="*/ 8 w 332239"/>
              <a:gd name="connsiteY0" fmla="*/ 26697 h 417708"/>
              <a:gd name="connsiteX1" fmla="*/ 136533 w 332239"/>
              <a:gd name="connsiteY1" fmla="*/ 12410 h 417708"/>
              <a:gd name="connsiteX2" fmla="*/ 188920 w 332239"/>
              <a:gd name="connsiteY2" fmla="*/ 2885 h 417708"/>
              <a:gd name="connsiteX3" fmla="*/ 217495 w 332239"/>
              <a:gd name="connsiteY3" fmla="*/ 66385 h 417708"/>
              <a:gd name="connsiteX4" fmla="*/ 242895 w 332239"/>
              <a:gd name="connsiteY4" fmla="*/ 128297 h 417708"/>
              <a:gd name="connsiteX5" fmla="*/ 260358 w 332239"/>
              <a:gd name="connsiteY5" fmla="*/ 152110 h 417708"/>
              <a:gd name="connsiteX6" fmla="*/ 296870 w 332239"/>
              <a:gd name="connsiteY6" fmla="*/ 188622 h 417708"/>
              <a:gd name="connsiteX7" fmla="*/ 322270 w 332239"/>
              <a:gd name="connsiteY7" fmla="*/ 285460 h 417708"/>
              <a:gd name="connsiteX8" fmla="*/ 331795 w 332239"/>
              <a:gd name="connsiteY8" fmla="*/ 334672 h 417708"/>
              <a:gd name="connsiteX9" fmla="*/ 309570 w 332239"/>
              <a:gd name="connsiteY9" fmla="*/ 415635 h 417708"/>
              <a:gd name="connsiteX10" fmla="*/ 319095 w 332239"/>
              <a:gd name="connsiteY10" fmla="*/ 387060 h 417708"/>
              <a:gd name="connsiteX11" fmla="*/ 325445 w 332239"/>
              <a:gd name="connsiteY11" fmla="*/ 315622 h 417708"/>
              <a:gd name="connsiteX12" fmla="*/ 290520 w 332239"/>
              <a:gd name="connsiteY12" fmla="*/ 199735 h 417708"/>
              <a:gd name="connsiteX13" fmla="*/ 249245 w 332239"/>
              <a:gd name="connsiteY13" fmla="*/ 148935 h 417708"/>
              <a:gd name="connsiteX14" fmla="*/ 214320 w 332239"/>
              <a:gd name="connsiteY14" fmla="*/ 79085 h 417708"/>
              <a:gd name="connsiteX15" fmla="*/ 195270 w 332239"/>
              <a:gd name="connsiteY15" fmla="*/ 29872 h 417708"/>
              <a:gd name="connsiteX16" fmla="*/ 130183 w 332239"/>
              <a:gd name="connsiteY16" fmla="*/ 21935 h 417708"/>
              <a:gd name="connsiteX17" fmla="*/ 8 w 332239"/>
              <a:gd name="connsiteY17" fmla="*/ 26697 h 4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239" h="417708">
                <a:moveTo>
                  <a:pt x="8" y="26697"/>
                </a:moveTo>
                <a:cubicBezTo>
                  <a:pt x="1066" y="25109"/>
                  <a:pt x="105048" y="16379"/>
                  <a:pt x="136533" y="12410"/>
                </a:cubicBezTo>
                <a:cubicBezTo>
                  <a:pt x="168018" y="8441"/>
                  <a:pt x="175426" y="-6111"/>
                  <a:pt x="188920" y="2885"/>
                </a:cubicBezTo>
                <a:cubicBezTo>
                  <a:pt x="202414" y="11881"/>
                  <a:pt x="208499" y="45483"/>
                  <a:pt x="217495" y="66385"/>
                </a:cubicBezTo>
                <a:cubicBezTo>
                  <a:pt x="226491" y="87287"/>
                  <a:pt x="235751" y="114010"/>
                  <a:pt x="242895" y="128297"/>
                </a:cubicBezTo>
                <a:cubicBezTo>
                  <a:pt x="250039" y="142585"/>
                  <a:pt x="251362" y="142056"/>
                  <a:pt x="260358" y="152110"/>
                </a:cubicBezTo>
                <a:cubicBezTo>
                  <a:pt x="269354" y="162164"/>
                  <a:pt x="286551" y="166397"/>
                  <a:pt x="296870" y="188622"/>
                </a:cubicBezTo>
                <a:cubicBezTo>
                  <a:pt x="307189" y="210847"/>
                  <a:pt x="316449" y="261118"/>
                  <a:pt x="322270" y="285460"/>
                </a:cubicBezTo>
                <a:cubicBezTo>
                  <a:pt x="328091" y="309802"/>
                  <a:pt x="333912" y="312976"/>
                  <a:pt x="331795" y="334672"/>
                </a:cubicBezTo>
                <a:cubicBezTo>
                  <a:pt x="329678" y="356368"/>
                  <a:pt x="311687" y="406904"/>
                  <a:pt x="309570" y="415635"/>
                </a:cubicBezTo>
                <a:cubicBezTo>
                  <a:pt x="307453" y="424366"/>
                  <a:pt x="316449" y="403729"/>
                  <a:pt x="319095" y="387060"/>
                </a:cubicBezTo>
                <a:cubicBezTo>
                  <a:pt x="321741" y="370391"/>
                  <a:pt x="330207" y="346843"/>
                  <a:pt x="325445" y="315622"/>
                </a:cubicBezTo>
                <a:cubicBezTo>
                  <a:pt x="320683" y="284401"/>
                  <a:pt x="303220" y="227516"/>
                  <a:pt x="290520" y="199735"/>
                </a:cubicBezTo>
                <a:cubicBezTo>
                  <a:pt x="277820" y="171954"/>
                  <a:pt x="261945" y="169043"/>
                  <a:pt x="249245" y="148935"/>
                </a:cubicBezTo>
                <a:cubicBezTo>
                  <a:pt x="236545" y="128827"/>
                  <a:pt x="223316" y="98929"/>
                  <a:pt x="214320" y="79085"/>
                </a:cubicBezTo>
                <a:cubicBezTo>
                  <a:pt x="205324" y="59241"/>
                  <a:pt x="209293" y="39397"/>
                  <a:pt x="195270" y="29872"/>
                </a:cubicBezTo>
                <a:cubicBezTo>
                  <a:pt x="181247" y="20347"/>
                  <a:pt x="159552" y="23258"/>
                  <a:pt x="130183" y="21935"/>
                </a:cubicBezTo>
                <a:cubicBezTo>
                  <a:pt x="100814" y="20612"/>
                  <a:pt x="-1050" y="28285"/>
                  <a:pt x="8" y="266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CFAC3CC-8BCB-49DD-9617-DA022AF18A04}"/>
              </a:ext>
            </a:extLst>
          </p:cNvPr>
          <p:cNvSpPr/>
          <p:nvPr/>
        </p:nvSpPr>
        <p:spPr>
          <a:xfrm>
            <a:off x="4648072" y="4331716"/>
            <a:ext cx="256246" cy="393627"/>
          </a:xfrm>
          <a:custGeom>
            <a:avLst/>
            <a:gdLst>
              <a:gd name="connsiteX0" fmla="*/ 128 w 256246"/>
              <a:gd name="connsiteY0" fmla="*/ 27559 h 393627"/>
              <a:gd name="connsiteX1" fmla="*/ 58866 w 256246"/>
              <a:gd name="connsiteY1" fmla="*/ 572 h 393627"/>
              <a:gd name="connsiteX2" fmla="*/ 98553 w 256246"/>
              <a:gd name="connsiteY2" fmla="*/ 18034 h 393627"/>
              <a:gd name="connsiteX3" fmla="*/ 189041 w 256246"/>
              <a:gd name="connsiteY3" fmla="*/ 111697 h 393627"/>
              <a:gd name="connsiteX4" fmla="*/ 250953 w 256246"/>
              <a:gd name="connsiteY4" fmla="*/ 257747 h 393627"/>
              <a:gd name="connsiteX5" fmla="*/ 252541 w 256246"/>
              <a:gd name="connsiteY5" fmla="*/ 305372 h 393627"/>
              <a:gd name="connsiteX6" fmla="*/ 247778 w 256246"/>
              <a:gd name="connsiteY6" fmla="*/ 359347 h 393627"/>
              <a:gd name="connsiteX7" fmla="*/ 223966 w 256246"/>
              <a:gd name="connsiteY7" fmla="*/ 392684 h 393627"/>
              <a:gd name="connsiteX8" fmla="*/ 227141 w 256246"/>
              <a:gd name="connsiteY8" fmla="*/ 381572 h 393627"/>
              <a:gd name="connsiteX9" fmla="*/ 236666 w 256246"/>
              <a:gd name="connsiteY9" fmla="*/ 351409 h 393627"/>
              <a:gd name="connsiteX10" fmla="*/ 236666 w 256246"/>
              <a:gd name="connsiteY10" fmla="*/ 335534 h 393627"/>
              <a:gd name="connsiteX11" fmla="*/ 236666 w 256246"/>
              <a:gd name="connsiteY11" fmla="*/ 335534 h 393627"/>
              <a:gd name="connsiteX12" fmla="*/ 238253 w 256246"/>
              <a:gd name="connsiteY12" fmla="*/ 332359 h 393627"/>
              <a:gd name="connsiteX13" fmla="*/ 214441 w 256246"/>
              <a:gd name="connsiteY13" fmla="*/ 289497 h 393627"/>
              <a:gd name="connsiteX14" fmla="*/ 81091 w 256246"/>
              <a:gd name="connsiteY14" fmla="*/ 121222 h 393627"/>
              <a:gd name="connsiteX15" fmla="*/ 62041 w 256246"/>
              <a:gd name="connsiteY15" fmla="*/ 76772 h 393627"/>
              <a:gd name="connsiteX16" fmla="*/ 42991 w 256246"/>
              <a:gd name="connsiteY16" fmla="*/ 59309 h 393627"/>
              <a:gd name="connsiteX17" fmla="*/ 128 w 256246"/>
              <a:gd name="connsiteY17" fmla="*/ 27559 h 39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6246" h="393627">
                <a:moveTo>
                  <a:pt x="128" y="27559"/>
                </a:moveTo>
                <a:cubicBezTo>
                  <a:pt x="2774" y="17770"/>
                  <a:pt x="42462" y="2159"/>
                  <a:pt x="58866" y="572"/>
                </a:cubicBezTo>
                <a:cubicBezTo>
                  <a:pt x="75270" y="-1015"/>
                  <a:pt x="76857" y="-487"/>
                  <a:pt x="98553" y="18034"/>
                </a:cubicBezTo>
                <a:cubicBezTo>
                  <a:pt x="120249" y="36555"/>
                  <a:pt x="163641" y="71745"/>
                  <a:pt x="189041" y="111697"/>
                </a:cubicBezTo>
                <a:cubicBezTo>
                  <a:pt x="214441" y="151649"/>
                  <a:pt x="240370" y="225468"/>
                  <a:pt x="250953" y="257747"/>
                </a:cubicBezTo>
                <a:cubicBezTo>
                  <a:pt x="261536" y="290026"/>
                  <a:pt x="253070" y="288439"/>
                  <a:pt x="252541" y="305372"/>
                </a:cubicBezTo>
                <a:cubicBezTo>
                  <a:pt x="252012" y="322305"/>
                  <a:pt x="252541" y="344795"/>
                  <a:pt x="247778" y="359347"/>
                </a:cubicBezTo>
                <a:cubicBezTo>
                  <a:pt x="243015" y="373899"/>
                  <a:pt x="227405" y="388980"/>
                  <a:pt x="223966" y="392684"/>
                </a:cubicBezTo>
                <a:cubicBezTo>
                  <a:pt x="220527" y="396388"/>
                  <a:pt x="225024" y="388451"/>
                  <a:pt x="227141" y="381572"/>
                </a:cubicBezTo>
                <a:cubicBezTo>
                  <a:pt x="229258" y="374693"/>
                  <a:pt x="235079" y="359082"/>
                  <a:pt x="236666" y="351409"/>
                </a:cubicBezTo>
                <a:cubicBezTo>
                  <a:pt x="238253" y="343736"/>
                  <a:pt x="236666" y="335534"/>
                  <a:pt x="236666" y="335534"/>
                </a:cubicBezTo>
                <a:lnTo>
                  <a:pt x="236666" y="335534"/>
                </a:lnTo>
                <a:cubicBezTo>
                  <a:pt x="236931" y="335005"/>
                  <a:pt x="241957" y="340032"/>
                  <a:pt x="238253" y="332359"/>
                </a:cubicBezTo>
                <a:cubicBezTo>
                  <a:pt x="234549" y="324686"/>
                  <a:pt x="240635" y="324686"/>
                  <a:pt x="214441" y="289497"/>
                </a:cubicBezTo>
                <a:cubicBezTo>
                  <a:pt x="188247" y="254308"/>
                  <a:pt x="106491" y="156676"/>
                  <a:pt x="81091" y="121222"/>
                </a:cubicBezTo>
                <a:cubicBezTo>
                  <a:pt x="55691" y="85768"/>
                  <a:pt x="68391" y="87091"/>
                  <a:pt x="62041" y="76772"/>
                </a:cubicBezTo>
                <a:cubicBezTo>
                  <a:pt x="55691" y="66453"/>
                  <a:pt x="49341" y="65395"/>
                  <a:pt x="42991" y="59309"/>
                </a:cubicBezTo>
                <a:cubicBezTo>
                  <a:pt x="36641" y="53224"/>
                  <a:pt x="-2518" y="37348"/>
                  <a:pt x="128" y="275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E65237E-7F11-4E7A-9FDF-B24ADB442531}"/>
              </a:ext>
            </a:extLst>
          </p:cNvPr>
          <p:cNvSpPr/>
          <p:nvPr/>
        </p:nvSpPr>
        <p:spPr>
          <a:xfrm>
            <a:off x="4588823" y="4166965"/>
            <a:ext cx="139542" cy="206536"/>
          </a:xfrm>
          <a:custGeom>
            <a:avLst/>
            <a:gdLst>
              <a:gd name="connsiteX0" fmla="*/ 138752 w 139542"/>
              <a:gd name="connsiteY0" fmla="*/ 4985 h 206536"/>
              <a:gd name="connsiteX1" fmla="*/ 65727 w 139542"/>
              <a:gd name="connsiteY1" fmla="*/ 9748 h 206536"/>
              <a:gd name="connsiteX2" fmla="*/ 45090 w 139542"/>
              <a:gd name="connsiteY2" fmla="*/ 76423 h 206536"/>
              <a:gd name="connsiteX3" fmla="*/ 60965 w 139542"/>
              <a:gd name="connsiteY3" fmla="*/ 200248 h 206536"/>
              <a:gd name="connsiteX4" fmla="*/ 46677 w 139542"/>
              <a:gd name="connsiteY4" fmla="*/ 185960 h 206536"/>
              <a:gd name="connsiteX5" fmla="*/ 19690 w 139542"/>
              <a:gd name="connsiteY5" fmla="*/ 165323 h 206536"/>
              <a:gd name="connsiteX6" fmla="*/ 6990 w 139542"/>
              <a:gd name="connsiteY6" fmla="*/ 143098 h 206536"/>
              <a:gd name="connsiteX7" fmla="*/ 640 w 139542"/>
              <a:gd name="connsiteY7" fmla="*/ 104998 h 206536"/>
              <a:gd name="connsiteX8" fmla="*/ 13340 w 139542"/>
              <a:gd name="connsiteY8" fmla="*/ 54198 h 206536"/>
              <a:gd name="connsiteX9" fmla="*/ 138752 w 139542"/>
              <a:gd name="connsiteY9" fmla="*/ 4985 h 20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42" h="206536">
                <a:moveTo>
                  <a:pt x="138752" y="4985"/>
                </a:moveTo>
                <a:cubicBezTo>
                  <a:pt x="147483" y="-2423"/>
                  <a:pt x="81337" y="-2158"/>
                  <a:pt x="65727" y="9748"/>
                </a:cubicBezTo>
                <a:cubicBezTo>
                  <a:pt x="50117" y="21654"/>
                  <a:pt x="45884" y="44673"/>
                  <a:pt x="45090" y="76423"/>
                </a:cubicBezTo>
                <a:cubicBezTo>
                  <a:pt x="44296" y="108173"/>
                  <a:pt x="60701" y="181992"/>
                  <a:pt x="60965" y="200248"/>
                </a:cubicBezTo>
                <a:cubicBezTo>
                  <a:pt x="61229" y="218504"/>
                  <a:pt x="53556" y="191781"/>
                  <a:pt x="46677" y="185960"/>
                </a:cubicBezTo>
                <a:cubicBezTo>
                  <a:pt x="39798" y="180139"/>
                  <a:pt x="26305" y="172467"/>
                  <a:pt x="19690" y="165323"/>
                </a:cubicBezTo>
                <a:cubicBezTo>
                  <a:pt x="13075" y="158179"/>
                  <a:pt x="10165" y="153152"/>
                  <a:pt x="6990" y="143098"/>
                </a:cubicBezTo>
                <a:cubicBezTo>
                  <a:pt x="3815" y="133044"/>
                  <a:pt x="-418" y="119815"/>
                  <a:pt x="640" y="104998"/>
                </a:cubicBezTo>
                <a:cubicBezTo>
                  <a:pt x="1698" y="90181"/>
                  <a:pt x="-5974" y="72719"/>
                  <a:pt x="13340" y="54198"/>
                </a:cubicBezTo>
                <a:cubicBezTo>
                  <a:pt x="32654" y="35677"/>
                  <a:pt x="130021" y="12393"/>
                  <a:pt x="138752" y="4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804683D-0F2B-4362-9E90-C2AC5C3DADE7}"/>
              </a:ext>
            </a:extLst>
          </p:cNvPr>
          <p:cNvSpPr/>
          <p:nvPr/>
        </p:nvSpPr>
        <p:spPr>
          <a:xfrm>
            <a:off x="4660893" y="4200497"/>
            <a:ext cx="39697" cy="143356"/>
          </a:xfrm>
          <a:custGeom>
            <a:avLst/>
            <a:gdLst>
              <a:gd name="connsiteX0" fmla="*/ 19057 w 39697"/>
              <a:gd name="connsiteY0" fmla="*/ 28 h 143356"/>
              <a:gd name="connsiteX1" fmla="*/ 39695 w 39697"/>
              <a:gd name="connsiteY1" fmla="*/ 63528 h 143356"/>
              <a:gd name="connsiteX2" fmla="*/ 17470 w 39697"/>
              <a:gd name="connsiteY2" fmla="*/ 98453 h 143356"/>
              <a:gd name="connsiteX3" fmla="*/ 11120 w 39697"/>
              <a:gd name="connsiteY3" fmla="*/ 142903 h 143356"/>
              <a:gd name="connsiteX4" fmla="*/ 7 w 39697"/>
              <a:gd name="connsiteY4" fmla="*/ 119091 h 143356"/>
              <a:gd name="connsiteX5" fmla="*/ 9532 w 39697"/>
              <a:gd name="connsiteY5" fmla="*/ 80991 h 143356"/>
              <a:gd name="connsiteX6" fmla="*/ 19057 w 39697"/>
              <a:gd name="connsiteY6" fmla="*/ 55591 h 143356"/>
              <a:gd name="connsiteX7" fmla="*/ 19057 w 39697"/>
              <a:gd name="connsiteY7" fmla="*/ 28 h 1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7" h="143356">
                <a:moveTo>
                  <a:pt x="19057" y="28"/>
                </a:moveTo>
                <a:cubicBezTo>
                  <a:pt x="22497" y="1351"/>
                  <a:pt x="39960" y="47124"/>
                  <a:pt x="39695" y="63528"/>
                </a:cubicBezTo>
                <a:cubicBezTo>
                  <a:pt x="39431" y="79932"/>
                  <a:pt x="22232" y="85224"/>
                  <a:pt x="17470" y="98453"/>
                </a:cubicBezTo>
                <a:cubicBezTo>
                  <a:pt x="12708" y="111682"/>
                  <a:pt x="14030" y="139463"/>
                  <a:pt x="11120" y="142903"/>
                </a:cubicBezTo>
                <a:cubicBezTo>
                  <a:pt x="8209" y="146343"/>
                  <a:pt x="272" y="129410"/>
                  <a:pt x="7" y="119091"/>
                </a:cubicBezTo>
                <a:cubicBezTo>
                  <a:pt x="-258" y="108772"/>
                  <a:pt x="6357" y="91574"/>
                  <a:pt x="9532" y="80991"/>
                </a:cubicBezTo>
                <a:cubicBezTo>
                  <a:pt x="12707" y="70408"/>
                  <a:pt x="18528" y="67233"/>
                  <a:pt x="19057" y="55591"/>
                </a:cubicBezTo>
                <a:cubicBezTo>
                  <a:pt x="19586" y="43949"/>
                  <a:pt x="15617" y="-1295"/>
                  <a:pt x="19057" y="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5E319F7-3376-41B8-81FC-19EF2B6E995A}"/>
              </a:ext>
            </a:extLst>
          </p:cNvPr>
          <p:cNvSpPr/>
          <p:nvPr/>
        </p:nvSpPr>
        <p:spPr>
          <a:xfrm>
            <a:off x="4609876" y="4374537"/>
            <a:ext cx="246296" cy="399591"/>
          </a:xfrm>
          <a:custGeom>
            <a:avLst/>
            <a:gdLst>
              <a:gd name="connsiteX0" fmla="*/ 14512 w 246296"/>
              <a:gd name="connsiteY0" fmla="*/ 613 h 399591"/>
              <a:gd name="connsiteX1" fmla="*/ 17687 w 246296"/>
              <a:gd name="connsiteY1" fmla="*/ 118088 h 399591"/>
              <a:gd name="connsiteX2" fmla="*/ 239937 w 246296"/>
              <a:gd name="connsiteY2" fmla="*/ 389551 h 399591"/>
              <a:gd name="connsiteX3" fmla="*/ 171674 w 246296"/>
              <a:gd name="connsiteY3" fmla="*/ 322876 h 399591"/>
              <a:gd name="connsiteX4" fmla="*/ 24037 w 246296"/>
              <a:gd name="connsiteY4" fmla="*/ 148251 h 399591"/>
              <a:gd name="connsiteX5" fmla="*/ 224 w 246296"/>
              <a:gd name="connsiteY5" fmla="*/ 75226 h 399591"/>
              <a:gd name="connsiteX6" fmla="*/ 14512 w 246296"/>
              <a:gd name="connsiteY6" fmla="*/ 613 h 39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296" h="399591">
                <a:moveTo>
                  <a:pt x="14512" y="613"/>
                </a:moveTo>
                <a:cubicBezTo>
                  <a:pt x="17423" y="7757"/>
                  <a:pt x="-19884" y="53265"/>
                  <a:pt x="17687" y="118088"/>
                </a:cubicBezTo>
                <a:cubicBezTo>
                  <a:pt x="55258" y="182911"/>
                  <a:pt x="214273" y="355420"/>
                  <a:pt x="239937" y="389551"/>
                </a:cubicBezTo>
                <a:cubicBezTo>
                  <a:pt x="265602" y="423682"/>
                  <a:pt x="207657" y="363093"/>
                  <a:pt x="171674" y="322876"/>
                </a:cubicBezTo>
                <a:cubicBezTo>
                  <a:pt x="135691" y="282659"/>
                  <a:pt x="52612" y="189526"/>
                  <a:pt x="24037" y="148251"/>
                </a:cubicBezTo>
                <a:cubicBezTo>
                  <a:pt x="-4538" y="106976"/>
                  <a:pt x="2341" y="99832"/>
                  <a:pt x="224" y="75226"/>
                </a:cubicBezTo>
                <a:cubicBezTo>
                  <a:pt x="-1893" y="50620"/>
                  <a:pt x="11601" y="-6531"/>
                  <a:pt x="14512" y="6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2CF5A5C-AA97-46BE-AB6F-758DDEBC7566}"/>
              </a:ext>
            </a:extLst>
          </p:cNvPr>
          <p:cNvSpPr/>
          <p:nvPr/>
        </p:nvSpPr>
        <p:spPr>
          <a:xfrm>
            <a:off x="4830758" y="4515164"/>
            <a:ext cx="253700" cy="335107"/>
          </a:xfrm>
          <a:custGeom>
            <a:avLst/>
            <a:gdLst>
              <a:gd name="connsiteX0" fmla="*/ 231780 w 253700"/>
              <a:gd name="connsiteY0" fmla="*/ 1274 h 335107"/>
              <a:gd name="connsiteX1" fmla="*/ 249242 w 253700"/>
              <a:gd name="connsiteY1" fmla="*/ 136211 h 335107"/>
              <a:gd name="connsiteX2" fmla="*/ 147642 w 253700"/>
              <a:gd name="connsiteY2" fmla="*/ 264799 h 335107"/>
              <a:gd name="connsiteX3" fmla="*/ 93667 w 253700"/>
              <a:gd name="connsiteY3" fmla="*/ 307661 h 335107"/>
              <a:gd name="connsiteX4" fmla="*/ 42867 w 253700"/>
              <a:gd name="connsiteY4" fmla="*/ 334649 h 335107"/>
              <a:gd name="connsiteX5" fmla="*/ 5 w 253700"/>
              <a:gd name="connsiteY5" fmla="*/ 320361 h 335107"/>
              <a:gd name="connsiteX6" fmla="*/ 39692 w 253700"/>
              <a:gd name="connsiteY6" fmla="*/ 267974 h 335107"/>
              <a:gd name="connsiteX7" fmla="*/ 25405 w 253700"/>
              <a:gd name="connsiteY7" fmla="*/ 299724 h 335107"/>
              <a:gd name="connsiteX8" fmla="*/ 34930 w 253700"/>
              <a:gd name="connsiteY8" fmla="*/ 312424 h 335107"/>
              <a:gd name="connsiteX9" fmla="*/ 157167 w 253700"/>
              <a:gd name="connsiteY9" fmla="*/ 217174 h 335107"/>
              <a:gd name="connsiteX10" fmla="*/ 192092 w 253700"/>
              <a:gd name="connsiteY10" fmla="*/ 110811 h 335107"/>
              <a:gd name="connsiteX11" fmla="*/ 196855 w 253700"/>
              <a:gd name="connsiteY11" fmla="*/ 69536 h 335107"/>
              <a:gd name="connsiteX12" fmla="*/ 231780 w 253700"/>
              <a:gd name="connsiteY12" fmla="*/ 1274 h 33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700" h="335107">
                <a:moveTo>
                  <a:pt x="231780" y="1274"/>
                </a:moveTo>
                <a:cubicBezTo>
                  <a:pt x="240511" y="12387"/>
                  <a:pt x="263265" y="92290"/>
                  <a:pt x="249242" y="136211"/>
                </a:cubicBezTo>
                <a:cubicBezTo>
                  <a:pt x="235219" y="180132"/>
                  <a:pt x="173571" y="236224"/>
                  <a:pt x="147642" y="264799"/>
                </a:cubicBezTo>
                <a:cubicBezTo>
                  <a:pt x="121713" y="293374"/>
                  <a:pt x="111129" y="296019"/>
                  <a:pt x="93667" y="307661"/>
                </a:cubicBezTo>
                <a:cubicBezTo>
                  <a:pt x="76205" y="319303"/>
                  <a:pt x="58477" y="332532"/>
                  <a:pt x="42867" y="334649"/>
                </a:cubicBezTo>
                <a:cubicBezTo>
                  <a:pt x="27257" y="336766"/>
                  <a:pt x="534" y="331473"/>
                  <a:pt x="5" y="320361"/>
                </a:cubicBezTo>
                <a:cubicBezTo>
                  <a:pt x="-524" y="309249"/>
                  <a:pt x="35459" y="271413"/>
                  <a:pt x="39692" y="267974"/>
                </a:cubicBezTo>
                <a:cubicBezTo>
                  <a:pt x="43925" y="264535"/>
                  <a:pt x="26199" y="292316"/>
                  <a:pt x="25405" y="299724"/>
                </a:cubicBezTo>
                <a:cubicBezTo>
                  <a:pt x="24611" y="307132"/>
                  <a:pt x="12970" y="326182"/>
                  <a:pt x="34930" y="312424"/>
                </a:cubicBezTo>
                <a:cubicBezTo>
                  <a:pt x="56890" y="298666"/>
                  <a:pt x="130973" y="250776"/>
                  <a:pt x="157167" y="217174"/>
                </a:cubicBezTo>
                <a:cubicBezTo>
                  <a:pt x="183361" y="183572"/>
                  <a:pt x="185477" y="135417"/>
                  <a:pt x="192092" y="110811"/>
                </a:cubicBezTo>
                <a:cubicBezTo>
                  <a:pt x="198707" y="86205"/>
                  <a:pt x="190769" y="84088"/>
                  <a:pt x="196855" y="69536"/>
                </a:cubicBezTo>
                <a:cubicBezTo>
                  <a:pt x="202941" y="54984"/>
                  <a:pt x="223049" y="-9839"/>
                  <a:pt x="231780" y="127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97A88F7-EB19-4F3C-A7B2-8C4B2F573260}"/>
              </a:ext>
            </a:extLst>
          </p:cNvPr>
          <p:cNvSpPr/>
          <p:nvPr/>
        </p:nvSpPr>
        <p:spPr>
          <a:xfrm>
            <a:off x="4581411" y="4406759"/>
            <a:ext cx="138433" cy="22870"/>
          </a:xfrm>
          <a:custGeom>
            <a:avLst/>
            <a:gdLst>
              <a:gd name="connsiteX0" fmla="*/ 136639 w 138433"/>
              <a:gd name="connsiteY0" fmla="*/ 14429 h 22870"/>
              <a:gd name="connsiteX1" fmla="*/ 73139 w 138433"/>
              <a:gd name="connsiteY1" fmla="*/ 22366 h 22870"/>
              <a:gd name="connsiteX2" fmla="*/ 114 w 138433"/>
              <a:gd name="connsiteY2" fmla="*/ 141 h 22870"/>
              <a:gd name="connsiteX3" fmla="*/ 136639 w 138433"/>
              <a:gd name="connsiteY3" fmla="*/ 14429 h 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33" h="22870">
                <a:moveTo>
                  <a:pt x="136639" y="14429"/>
                </a:moveTo>
                <a:cubicBezTo>
                  <a:pt x="148810" y="18133"/>
                  <a:pt x="95893" y="24747"/>
                  <a:pt x="73139" y="22366"/>
                </a:cubicBezTo>
                <a:cubicBezTo>
                  <a:pt x="50385" y="19985"/>
                  <a:pt x="-2796" y="1728"/>
                  <a:pt x="114" y="141"/>
                </a:cubicBezTo>
                <a:cubicBezTo>
                  <a:pt x="3024" y="-1446"/>
                  <a:pt x="124468" y="10725"/>
                  <a:pt x="136639" y="14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9036087-C9F7-4A13-9099-7D2279CB7727}"/>
              </a:ext>
            </a:extLst>
          </p:cNvPr>
          <p:cNvSpPr/>
          <p:nvPr/>
        </p:nvSpPr>
        <p:spPr>
          <a:xfrm>
            <a:off x="4678345" y="4442225"/>
            <a:ext cx="184224" cy="304587"/>
          </a:xfrm>
          <a:custGeom>
            <a:avLst/>
            <a:gdLst>
              <a:gd name="connsiteX0" fmla="*/ 18 w 184224"/>
              <a:gd name="connsiteY0" fmla="*/ 1188 h 304587"/>
              <a:gd name="connsiteX1" fmla="*/ 42880 w 184224"/>
              <a:gd name="connsiteY1" fmla="*/ 150413 h 304587"/>
              <a:gd name="connsiteX2" fmla="*/ 136543 w 184224"/>
              <a:gd name="connsiteY2" fmla="*/ 258363 h 304587"/>
              <a:gd name="connsiteX3" fmla="*/ 184168 w 184224"/>
              <a:gd name="connsiteY3" fmla="*/ 304400 h 304587"/>
              <a:gd name="connsiteX4" fmla="*/ 144480 w 184224"/>
              <a:gd name="connsiteY4" fmla="*/ 269475 h 304587"/>
              <a:gd name="connsiteX5" fmla="*/ 71455 w 184224"/>
              <a:gd name="connsiteY5" fmla="*/ 155175 h 304587"/>
              <a:gd name="connsiteX6" fmla="*/ 38118 w 184224"/>
              <a:gd name="connsiteY6" fmla="*/ 83738 h 304587"/>
              <a:gd name="connsiteX7" fmla="*/ 18 w 184224"/>
              <a:gd name="connsiteY7" fmla="*/ 1188 h 3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24" h="304587">
                <a:moveTo>
                  <a:pt x="18" y="1188"/>
                </a:moveTo>
                <a:cubicBezTo>
                  <a:pt x="812" y="12300"/>
                  <a:pt x="20126" y="107551"/>
                  <a:pt x="42880" y="150413"/>
                </a:cubicBezTo>
                <a:cubicBezTo>
                  <a:pt x="65634" y="193275"/>
                  <a:pt x="112995" y="232699"/>
                  <a:pt x="136543" y="258363"/>
                </a:cubicBezTo>
                <a:cubicBezTo>
                  <a:pt x="160091" y="284028"/>
                  <a:pt x="182845" y="302548"/>
                  <a:pt x="184168" y="304400"/>
                </a:cubicBezTo>
                <a:cubicBezTo>
                  <a:pt x="185491" y="306252"/>
                  <a:pt x="163266" y="294346"/>
                  <a:pt x="144480" y="269475"/>
                </a:cubicBezTo>
                <a:cubicBezTo>
                  <a:pt x="125695" y="244604"/>
                  <a:pt x="89182" y="186131"/>
                  <a:pt x="71455" y="155175"/>
                </a:cubicBezTo>
                <a:cubicBezTo>
                  <a:pt x="53728" y="124219"/>
                  <a:pt x="51876" y="107550"/>
                  <a:pt x="38118" y="83738"/>
                </a:cubicBezTo>
                <a:cubicBezTo>
                  <a:pt x="24360" y="59926"/>
                  <a:pt x="-776" y="-9924"/>
                  <a:pt x="18" y="11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 hidden="1">
            <a:extLst>
              <a:ext uri="{FF2B5EF4-FFF2-40B4-BE49-F238E27FC236}">
                <a16:creationId xmlns:a16="http://schemas.microsoft.com/office/drawing/2014/main" id="{594CC494-F2EF-4B97-B772-56872D2F0DDD}"/>
              </a:ext>
            </a:extLst>
          </p:cNvPr>
          <p:cNvSpPr/>
          <p:nvPr/>
        </p:nvSpPr>
        <p:spPr>
          <a:xfrm>
            <a:off x="5470452" y="4869259"/>
            <a:ext cx="333449" cy="365136"/>
          </a:xfrm>
          <a:custGeom>
            <a:avLst/>
            <a:gdLst>
              <a:gd name="connsiteX0" fmla="*/ 73 w 333449"/>
              <a:gd name="connsiteY0" fmla="*/ 5954 h 365136"/>
              <a:gd name="connsiteX1" fmla="*/ 63573 w 333449"/>
              <a:gd name="connsiteY1" fmla="*/ 13891 h 365136"/>
              <a:gd name="connsiteX2" fmla="*/ 128661 w 333449"/>
              <a:gd name="connsiteY2" fmla="*/ 131366 h 365136"/>
              <a:gd name="connsiteX3" fmla="*/ 220736 w 333449"/>
              <a:gd name="connsiteY3" fmla="*/ 164704 h 365136"/>
              <a:gd name="connsiteX4" fmla="*/ 287411 w 333449"/>
              <a:gd name="connsiteY4" fmla="*/ 194866 h 365136"/>
              <a:gd name="connsiteX5" fmla="*/ 298523 w 333449"/>
              <a:gd name="connsiteY5" fmla="*/ 256779 h 365136"/>
              <a:gd name="connsiteX6" fmla="*/ 301698 w 333449"/>
              <a:gd name="connsiteY6" fmla="*/ 304404 h 365136"/>
              <a:gd name="connsiteX7" fmla="*/ 333448 w 333449"/>
              <a:gd name="connsiteY7" fmla="*/ 364729 h 365136"/>
              <a:gd name="connsiteX8" fmla="*/ 300111 w 333449"/>
              <a:gd name="connsiteY8" fmla="*/ 272654 h 365136"/>
              <a:gd name="connsiteX9" fmla="*/ 273123 w 333449"/>
              <a:gd name="connsiteY9" fmla="*/ 202804 h 365136"/>
              <a:gd name="connsiteX10" fmla="*/ 188986 w 333449"/>
              <a:gd name="connsiteY10" fmla="*/ 153591 h 365136"/>
              <a:gd name="connsiteX11" fmla="*/ 114373 w 333449"/>
              <a:gd name="connsiteY11" fmla="*/ 93266 h 365136"/>
              <a:gd name="connsiteX12" fmla="*/ 76273 w 333449"/>
              <a:gd name="connsiteY12" fmla="*/ 47229 h 365136"/>
              <a:gd name="connsiteX13" fmla="*/ 73 w 333449"/>
              <a:gd name="connsiteY13" fmla="*/ 5954 h 36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449" h="365136">
                <a:moveTo>
                  <a:pt x="73" y="5954"/>
                </a:moveTo>
                <a:cubicBezTo>
                  <a:pt x="-2044" y="398"/>
                  <a:pt x="42142" y="-7011"/>
                  <a:pt x="63573" y="13891"/>
                </a:cubicBezTo>
                <a:cubicBezTo>
                  <a:pt x="85004" y="34793"/>
                  <a:pt x="102467" y="106231"/>
                  <a:pt x="128661" y="131366"/>
                </a:cubicBezTo>
                <a:cubicBezTo>
                  <a:pt x="154855" y="156502"/>
                  <a:pt x="194278" y="154121"/>
                  <a:pt x="220736" y="164704"/>
                </a:cubicBezTo>
                <a:cubicBezTo>
                  <a:pt x="247194" y="175287"/>
                  <a:pt x="274447" y="179520"/>
                  <a:pt x="287411" y="194866"/>
                </a:cubicBezTo>
                <a:cubicBezTo>
                  <a:pt x="300375" y="210212"/>
                  <a:pt x="296142" y="238523"/>
                  <a:pt x="298523" y="256779"/>
                </a:cubicBezTo>
                <a:cubicBezTo>
                  <a:pt x="300904" y="275035"/>
                  <a:pt x="295877" y="286412"/>
                  <a:pt x="301698" y="304404"/>
                </a:cubicBezTo>
                <a:cubicBezTo>
                  <a:pt x="307519" y="322396"/>
                  <a:pt x="333712" y="370021"/>
                  <a:pt x="333448" y="364729"/>
                </a:cubicBezTo>
                <a:cubicBezTo>
                  <a:pt x="333184" y="359437"/>
                  <a:pt x="310165" y="299642"/>
                  <a:pt x="300111" y="272654"/>
                </a:cubicBezTo>
                <a:cubicBezTo>
                  <a:pt x="290057" y="245667"/>
                  <a:pt x="291644" y="222648"/>
                  <a:pt x="273123" y="202804"/>
                </a:cubicBezTo>
                <a:cubicBezTo>
                  <a:pt x="254602" y="182960"/>
                  <a:pt x="215444" y="171847"/>
                  <a:pt x="188986" y="153591"/>
                </a:cubicBezTo>
                <a:cubicBezTo>
                  <a:pt x="162528" y="135335"/>
                  <a:pt x="133159" y="110993"/>
                  <a:pt x="114373" y="93266"/>
                </a:cubicBezTo>
                <a:cubicBezTo>
                  <a:pt x="95588" y="75539"/>
                  <a:pt x="92677" y="60458"/>
                  <a:pt x="76273" y="47229"/>
                </a:cubicBezTo>
                <a:cubicBezTo>
                  <a:pt x="59869" y="34000"/>
                  <a:pt x="2190" y="11510"/>
                  <a:pt x="73" y="59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401471C0-36C5-4393-8C61-F3AA264D2ABD}"/>
              </a:ext>
            </a:extLst>
          </p:cNvPr>
          <p:cNvSpPr/>
          <p:nvPr/>
        </p:nvSpPr>
        <p:spPr>
          <a:xfrm>
            <a:off x="5457686" y="4903664"/>
            <a:ext cx="274996" cy="346609"/>
          </a:xfrm>
          <a:custGeom>
            <a:avLst/>
            <a:gdLst>
              <a:gd name="connsiteX0" fmla="*/ 139 w 274996"/>
              <a:gd name="connsiteY0" fmla="*/ 124 h 346609"/>
              <a:gd name="connsiteX1" fmla="*/ 84277 w 274996"/>
              <a:gd name="connsiteY1" fmla="*/ 104899 h 346609"/>
              <a:gd name="connsiteX2" fmla="*/ 158889 w 274996"/>
              <a:gd name="connsiteY2" fmla="*/ 169986 h 346609"/>
              <a:gd name="connsiteX3" fmla="*/ 203339 w 274996"/>
              <a:gd name="connsiteY3" fmla="*/ 177924 h 346609"/>
              <a:gd name="connsiteX4" fmla="*/ 262077 w 274996"/>
              <a:gd name="connsiteY4" fmla="*/ 238249 h 346609"/>
              <a:gd name="connsiteX5" fmla="*/ 273189 w 274996"/>
              <a:gd name="connsiteY5" fmla="*/ 320799 h 346609"/>
              <a:gd name="connsiteX6" fmla="*/ 273189 w 274996"/>
              <a:gd name="connsiteY6" fmla="*/ 343024 h 346609"/>
              <a:gd name="connsiteX7" fmla="*/ 255727 w 274996"/>
              <a:gd name="connsiteY7" fmla="*/ 255711 h 346609"/>
              <a:gd name="connsiteX8" fmla="*/ 208102 w 274996"/>
              <a:gd name="connsiteY8" fmla="*/ 184274 h 346609"/>
              <a:gd name="connsiteX9" fmla="*/ 104914 w 274996"/>
              <a:gd name="connsiteY9" fmla="*/ 127124 h 346609"/>
              <a:gd name="connsiteX10" fmla="*/ 139 w 274996"/>
              <a:gd name="connsiteY10" fmla="*/ 124 h 3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996" h="346609">
                <a:moveTo>
                  <a:pt x="139" y="124"/>
                </a:moveTo>
                <a:cubicBezTo>
                  <a:pt x="-3300" y="-3580"/>
                  <a:pt x="57819" y="76589"/>
                  <a:pt x="84277" y="104899"/>
                </a:cubicBezTo>
                <a:cubicBezTo>
                  <a:pt x="110735" y="133209"/>
                  <a:pt x="139045" y="157815"/>
                  <a:pt x="158889" y="169986"/>
                </a:cubicBezTo>
                <a:cubicBezTo>
                  <a:pt x="178733" y="182157"/>
                  <a:pt x="186141" y="166547"/>
                  <a:pt x="203339" y="177924"/>
                </a:cubicBezTo>
                <a:cubicBezTo>
                  <a:pt x="220537" y="189301"/>
                  <a:pt x="250435" y="214436"/>
                  <a:pt x="262077" y="238249"/>
                </a:cubicBezTo>
                <a:cubicBezTo>
                  <a:pt x="273719" y="262062"/>
                  <a:pt x="271337" y="303337"/>
                  <a:pt x="273189" y="320799"/>
                </a:cubicBezTo>
                <a:cubicBezTo>
                  <a:pt x="275041" y="338261"/>
                  <a:pt x="276099" y="353872"/>
                  <a:pt x="273189" y="343024"/>
                </a:cubicBezTo>
                <a:cubicBezTo>
                  <a:pt x="270279" y="332176"/>
                  <a:pt x="266575" y="282169"/>
                  <a:pt x="255727" y="255711"/>
                </a:cubicBezTo>
                <a:cubicBezTo>
                  <a:pt x="244879" y="229253"/>
                  <a:pt x="233238" y="205705"/>
                  <a:pt x="208102" y="184274"/>
                </a:cubicBezTo>
                <a:cubicBezTo>
                  <a:pt x="182967" y="162843"/>
                  <a:pt x="136929" y="153582"/>
                  <a:pt x="104914" y="127124"/>
                </a:cubicBezTo>
                <a:cubicBezTo>
                  <a:pt x="72899" y="100666"/>
                  <a:pt x="3578" y="3828"/>
                  <a:pt x="139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51A9D08D-5E46-4080-BECB-C9EB066E2B90}"/>
              </a:ext>
            </a:extLst>
          </p:cNvPr>
          <p:cNvSpPr/>
          <p:nvPr/>
        </p:nvSpPr>
        <p:spPr>
          <a:xfrm>
            <a:off x="5719655" y="5084593"/>
            <a:ext cx="74792" cy="142271"/>
          </a:xfrm>
          <a:custGeom>
            <a:avLst/>
            <a:gdLst>
              <a:gd name="connsiteX0" fmla="*/ 74720 w 74792"/>
              <a:gd name="connsiteY0" fmla="*/ 170 h 142271"/>
              <a:gd name="connsiteX1" fmla="*/ 30270 w 74792"/>
              <a:gd name="connsiteY1" fmla="*/ 89070 h 142271"/>
              <a:gd name="connsiteX2" fmla="*/ 66783 w 74792"/>
              <a:gd name="connsiteY2" fmla="*/ 141457 h 142271"/>
              <a:gd name="connsiteX3" fmla="*/ 25508 w 74792"/>
              <a:gd name="connsiteY3" fmla="*/ 119232 h 142271"/>
              <a:gd name="connsiteX4" fmla="*/ 108 w 74792"/>
              <a:gd name="connsiteY4" fmla="*/ 95420 h 142271"/>
              <a:gd name="connsiteX5" fmla="*/ 17570 w 74792"/>
              <a:gd name="connsiteY5" fmla="*/ 66845 h 142271"/>
              <a:gd name="connsiteX6" fmla="*/ 74720 w 74792"/>
              <a:gd name="connsiteY6" fmla="*/ 170 h 1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92" h="142271">
                <a:moveTo>
                  <a:pt x="74720" y="170"/>
                </a:moveTo>
                <a:cubicBezTo>
                  <a:pt x="76837" y="3874"/>
                  <a:pt x="31593" y="65522"/>
                  <a:pt x="30270" y="89070"/>
                </a:cubicBezTo>
                <a:cubicBezTo>
                  <a:pt x="28947" y="112618"/>
                  <a:pt x="67577" y="136430"/>
                  <a:pt x="66783" y="141457"/>
                </a:cubicBezTo>
                <a:cubicBezTo>
                  <a:pt x="65989" y="146484"/>
                  <a:pt x="36620" y="126905"/>
                  <a:pt x="25508" y="119232"/>
                </a:cubicBezTo>
                <a:cubicBezTo>
                  <a:pt x="14396" y="111559"/>
                  <a:pt x="1431" y="104151"/>
                  <a:pt x="108" y="95420"/>
                </a:cubicBezTo>
                <a:cubicBezTo>
                  <a:pt x="-1215" y="86689"/>
                  <a:pt x="9897" y="79545"/>
                  <a:pt x="17570" y="66845"/>
                </a:cubicBezTo>
                <a:cubicBezTo>
                  <a:pt x="25243" y="54145"/>
                  <a:pt x="72603" y="-3534"/>
                  <a:pt x="74720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4337873-2F22-46F6-A546-AD98968D9327}"/>
              </a:ext>
            </a:extLst>
          </p:cNvPr>
          <p:cNvSpPr/>
          <p:nvPr/>
        </p:nvSpPr>
        <p:spPr>
          <a:xfrm>
            <a:off x="5149153" y="5074027"/>
            <a:ext cx="308843" cy="360801"/>
          </a:xfrm>
          <a:custGeom>
            <a:avLst/>
            <a:gdLst>
              <a:gd name="connsiteX0" fmla="*/ 697 w 308843"/>
              <a:gd name="connsiteY0" fmla="*/ 4386 h 360801"/>
              <a:gd name="connsiteX1" fmla="*/ 137222 w 308843"/>
              <a:gd name="connsiteY1" fmla="*/ 56773 h 360801"/>
              <a:gd name="connsiteX2" fmla="*/ 254697 w 308843"/>
              <a:gd name="connsiteY2" fmla="*/ 156786 h 360801"/>
              <a:gd name="connsiteX3" fmla="*/ 299147 w 308843"/>
              <a:gd name="connsiteY3" fmla="*/ 259973 h 360801"/>
              <a:gd name="connsiteX4" fmla="*/ 295972 w 308843"/>
              <a:gd name="connsiteY4" fmla="*/ 356811 h 360801"/>
              <a:gd name="connsiteX5" fmla="*/ 294385 w 308843"/>
              <a:gd name="connsiteY5" fmla="*/ 339348 h 360801"/>
              <a:gd name="connsiteX6" fmla="*/ 297560 w 308843"/>
              <a:gd name="connsiteY6" fmla="*/ 312361 h 360801"/>
              <a:gd name="connsiteX7" fmla="*/ 307085 w 308843"/>
              <a:gd name="connsiteY7" fmla="*/ 258386 h 360801"/>
              <a:gd name="connsiteX8" fmla="*/ 257872 w 308843"/>
              <a:gd name="connsiteY8" fmla="*/ 144086 h 360801"/>
              <a:gd name="connsiteX9" fmla="*/ 222947 w 308843"/>
              <a:gd name="connsiteY9" fmla="*/ 93286 h 360801"/>
              <a:gd name="connsiteX10" fmla="*/ 89597 w 308843"/>
              <a:gd name="connsiteY10" fmla="*/ 13911 h 360801"/>
              <a:gd name="connsiteX11" fmla="*/ 697 w 308843"/>
              <a:gd name="connsiteY11" fmla="*/ 4386 h 36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843" h="360801">
                <a:moveTo>
                  <a:pt x="697" y="4386"/>
                </a:moveTo>
                <a:cubicBezTo>
                  <a:pt x="8634" y="11530"/>
                  <a:pt x="94889" y="31373"/>
                  <a:pt x="137222" y="56773"/>
                </a:cubicBezTo>
                <a:cubicBezTo>
                  <a:pt x="179555" y="82173"/>
                  <a:pt x="227710" y="122919"/>
                  <a:pt x="254697" y="156786"/>
                </a:cubicBezTo>
                <a:cubicBezTo>
                  <a:pt x="281684" y="190653"/>
                  <a:pt x="292268" y="226635"/>
                  <a:pt x="299147" y="259973"/>
                </a:cubicBezTo>
                <a:cubicBezTo>
                  <a:pt x="306026" y="293311"/>
                  <a:pt x="296766" y="343582"/>
                  <a:pt x="295972" y="356811"/>
                </a:cubicBezTo>
                <a:cubicBezTo>
                  <a:pt x="295178" y="370040"/>
                  <a:pt x="294120" y="346756"/>
                  <a:pt x="294385" y="339348"/>
                </a:cubicBezTo>
                <a:cubicBezTo>
                  <a:pt x="294650" y="331940"/>
                  <a:pt x="295443" y="325855"/>
                  <a:pt x="297560" y="312361"/>
                </a:cubicBezTo>
                <a:cubicBezTo>
                  <a:pt x="299677" y="298867"/>
                  <a:pt x="313700" y="286432"/>
                  <a:pt x="307085" y="258386"/>
                </a:cubicBezTo>
                <a:cubicBezTo>
                  <a:pt x="300470" y="230340"/>
                  <a:pt x="271895" y="171603"/>
                  <a:pt x="257872" y="144086"/>
                </a:cubicBezTo>
                <a:cubicBezTo>
                  <a:pt x="243849" y="116569"/>
                  <a:pt x="250993" y="114982"/>
                  <a:pt x="222947" y="93286"/>
                </a:cubicBezTo>
                <a:cubicBezTo>
                  <a:pt x="194901" y="71590"/>
                  <a:pt x="124786" y="30051"/>
                  <a:pt x="89597" y="13911"/>
                </a:cubicBezTo>
                <a:cubicBezTo>
                  <a:pt x="54408" y="-2229"/>
                  <a:pt x="-7240" y="-2758"/>
                  <a:pt x="697" y="43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266C9D6-D5EA-4CB2-A4E2-8698059F3ADB}"/>
              </a:ext>
            </a:extLst>
          </p:cNvPr>
          <p:cNvSpPr/>
          <p:nvPr/>
        </p:nvSpPr>
        <p:spPr>
          <a:xfrm rot="12444106">
            <a:off x="5137398" y="5068501"/>
            <a:ext cx="62633" cy="46446"/>
          </a:xfrm>
          <a:custGeom>
            <a:avLst/>
            <a:gdLst>
              <a:gd name="connsiteX0" fmla="*/ 69930 w 72899"/>
              <a:gd name="connsiteY0" fmla="*/ 1 h 54059"/>
              <a:gd name="connsiteX1" fmla="*/ 54055 w 72899"/>
              <a:gd name="connsiteY1" fmla="*/ 49213 h 54059"/>
              <a:gd name="connsiteX2" fmla="*/ 80 w 72899"/>
              <a:gd name="connsiteY2" fmla="*/ 50801 h 54059"/>
              <a:gd name="connsiteX3" fmla="*/ 69930 w 72899"/>
              <a:gd name="connsiteY3" fmla="*/ 1 h 5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99" h="54059">
                <a:moveTo>
                  <a:pt x="69930" y="1"/>
                </a:moveTo>
                <a:cubicBezTo>
                  <a:pt x="78926" y="-264"/>
                  <a:pt x="65697" y="40746"/>
                  <a:pt x="54055" y="49213"/>
                </a:cubicBezTo>
                <a:cubicBezTo>
                  <a:pt x="42413" y="57680"/>
                  <a:pt x="2726" y="52918"/>
                  <a:pt x="80" y="50801"/>
                </a:cubicBezTo>
                <a:cubicBezTo>
                  <a:pt x="-2566" y="48684"/>
                  <a:pt x="60934" y="266"/>
                  <a:pt x="6993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847910A-4041-4CD4-906A-D992B2DA90C9}"/>
              </a:ext>
            </a:extLst>
          </p:cNvPr>
          <p:cNvSpPr/>
          <p:nvPr/>
        </p:nvSpPr>
        <p:spPr>
          <a:xfrm>
            <a:off x="5197674" y="5092172"/>
            <a:ext cx="246026" cy="341880"/>
          </a:xfrm>
          <a:custGeom>
            <a:avLst/>
            <a:gdLst>
              <a:gd name="connsiteX0" fmla="*/ 1389 w 246026"/>
              <a:gd name="connsiteY0" fmla="*/ 528 h 341880"/>
              <a:gd name="connsiteX1" fmla="*/ 36314 w 246026"/>
              <a:gd name="connsiteY1" fmla="*/ 94191 h 341880"/>
              <a:gd name="connsiteX2" fmla="*/ 125214 w 246026"/>
              <a:gd name="connsiteY2" fmla="*/ 192616 h 341880"/>
              <a:gd name="connsiteX3" fmla="*/ 176014 w 246026"/>
              <a:gd name="connsiteY3" fmla="*/ 241828 h 341880"/>
              <a:gd name="connsiteX4" fmla="*/ 199826 w 246026"/>
              <a:gd name="connsiteY4" fmla="*/ 289453 h 341880"/>
              <a:gd name="connsiteX5" fmla="*/ 212526 w 246026"/>
              <a:gd name="connsiteY5" fmla="*/ 341841 h 341880"/>
              <a:gd name="connsiteX6" fmla="*/ 234751 w 246026"/>
              <a:gd name="connsiteY6" fmla="*/ 297391 h 341880"/>
              <a:gd name="connsiteX7" fmla="*/ 245864 w 246026"/>
              <a:gd name="connsiteY7" fmla="*/ 262466 h 341880"/>
              <a:gd name="connsiteX8" fmla="*/ 239514 w 246026"/>
              <a:gd name="connsiteY8" fmla="*/ 203728 h 341880"/>
              <a:gd name="connsiteX9" fmla="*/ 215701 w 246026"/>
              <a:gd name="connsiteY9" fmla="*/ 219603 h 341880"/>
              <a:gd name="connsiteX10" fmla="*/ 180776 w 246026"/>
              <a:gd name="connsiteY10" fmla="*/ 225953 h 341880"/>
              <a:gd name="connsiteX11" fmla="*/ 114101 w 246026"/>
              <a:gd name="connsiteY11" fmla="*/ 179916 h 341880"/>
              <a:gd name="connsiteX12" fmla="*/ 39489 w 246026"/>
              <a:gd name="connsiteY12" fmla="*/ 105303 h 341880"/>
              <a:gd name="connsiteX13" fmla="*/ 10914 w 246026"/>
              <a:gd name="connsiteY13" fmla="*/ 57678 h 341880"/>
              <a:gd name="connsiteX14" fmla="*/ 1389 w 246026"/>
              <a:gd name="connsiteY14" fmla="*/ 528 h 34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026" h="341880">
                <a:moveTo>
                  <a:pt x="1389" y="528"/>
                </a:moveTo>
                <a:cubicBezTo>
                  <a:pt x="5622" y="6613"/>
                  <a:pt x="15677" y="62176"/>
                  <a:pt x="36314" y="94191"/>
                </a:cubicBezTo>
                <a:cubicBezTo>
                  <a:pt x="56952" y="126206"/>
                  <a:pt x="101931" y="168010"/>
                  <a:pt x="125214" y="192616"/>
                </a:cubicBezTo>
                <a:cubicBezTo>
                  <a:pt x="148497" y="217222"/>
                  <a:pt x="163579" y="225689"/>
                  <a:pt x="176014" y="241828"/>
                </a:cubicBezTo>
                <a:cubicBezTo>
                  <a:pt x="188449" y="257968"/>
                  <a:pt x="193741" y="272784"/>
                  <a:pt x="199826" y="289453"/>
                </a:cubicBezTo>
                <a:cubicBezTo>
                  <a:pt x="205911" y="306122"/>
                  <a:pt x="206705" y="340518"/>
                  <a:pt x="212526" y="341841"/>
                </a:cubicBezTo>
                <a:cubicBezTo>
                  <a:pt x="218347" y="343164"/>
                  <a:pt x="229195" y="310620"/>
                  <a:pt x="234751" y="297391"/>
                </a:cubicBezTo>
                <a:cubicBezTo>
                  <a:pt x="240307" y="284162"/>
                  <a:pt x="245070" y="278076"/>
                  <a:pt x="245864" y="262466"/>
                </a:cubicBezTo>
                <a:cubicBezTo>
                  <a:pt x="246658" y="246856"/>
                  <a:pt x="244541" y="210872"/>
                  <a:pt x="239514" y="203728"/>
                </a:cubicBezTo>
                <a:cubicBezTo>
                  <a:pt x="234487" y="196584"/>
                  <a:pt x="225491" y="215899"/>
                  <a:pt x="215701" y="219603"/>
                </a:cubicBezTo>
                <a:cubicBezTo>
                  <a:pt x="205911" y="223307"/>
                  <a:pt x="197709" y="232568"/>
                  <a:pt x="180776" y="225953"/>
                </a:cubicBezTo>
                <a:cubicBezTo>
                  <a:pt x="163843" y="219339"/>
                  <a:pt x="137649" y="200024"/>
                  <a:pt x="114101" y="179916"/>
                </a:cubicBezTo>
                <a:cubicBezTo>
                  <a:pt x="90553" y="159808"/>
                  <a:pt x="56687" y="125676"/>
                  <a:pt x="39489" y="105303"/>
                </a:cubicBezTo>
                <a:cubicBezTo>
                  <a:pt x="22291" y="84930"/>
                  <a:pt x="18587" y="72759"/>
                  <a:pt x="10914" y="57678"/>
                </a:cubicBezTo>
                <a:cubicBezTo>
                  <a:pt x="3241" y="42597"/>
                  <a:pt x="-2844" y="-5557"/>
                  <a:pt x="1389" y="5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3C02DBA-CF3C-4873-BA9D-5E9F79F2A9EA}"/>
              </a:ext>
            </a:extLst>
          </p:cNvPr>
          <p:cNvSpPr/>
          <p:nvPr/>
        </p:nvSpPr>
        <p:spPr>
          <a:xfrm>
            <a:off x="5089289" y="4988970"/>
            <a:ext cx="98664" cy="175650"/>
          </a:xfrm>
          <a:custGeom>
            <a:avLst/>
            <a:gdLst>
              <a:gd name="connsiteX0" fmla="*/ 98661 w 98664"/>
              <a:gd name="connsiteY0" fmla="*/ 114843 h 175650"/>
              <a:gd name="connsiteX1" fmla="*/ 71674 w 98664"/>
              <a:gd name="connsiteY1" fmla="*/ 168818 h 175650"/>
              <a:gd name="connsiteX2" fmla="*/ 19286 w 98664"/>
              <a:gd name="connsiteY2" fmla="*/ 146593 h 175650"/>
              <a:gd name="connsiteX3" fmla="*/ 8174 w 98664"/>
              <a:gd name="connsiteY3" fmla="*/ 116430 h 175650"/>
              <a:gd name="connsiteX4" fmla="*/ 8174 w 98664"/>
              <a:gd name="connsiteY4" fmla="*/ 86268 h 175650"/>
              <a:gd name="connsiteX5" fmla="*/ 36749 w 98664"/>
              <a:gd name="connsiteY5" fmla="*/ 62455 h 175650"/>
              <a:gd name="connsiteX6" fmla="*/ 82786 w 98664"/>
              <a:gd name="connsiteY6" fmla="*/ 56105 h 175650"/>
              <a:gd name="connsiteX7" fmla="*/ 90724 w 98664"/>
              <a:gd name="connsiteY7" fmla="*/ 18005 h 175650"/>
              <a:gd name="connsiteX8" fmla="*/ 81199 w 98664"/>
              <a:gd name="connsiteY8" fmla="*/ 543 h 175650"/>
              <a:gd name="connsiteX9" fmla="*/ 74849 w 98664"/>
              <a:gd name="connsiteY9" fmla="*/ 37055 h 175650"/>
              <a:gd name="connsiteX10" fmla="*/ 20874 w 98664"/>
              <a:gd name="connsiteY10" fmla="*/ 70393 h 175650"/>
              <a:gd name="connsiteX11" fmla="*/ 236 w 98664"/>
              <a:gd name="connsiteY11" fmla="*/ 106905 h 175650"/>
              <a:gd name="connsiteX12" fmla="*/ 12936 w 98664"/>
              <a:gd name="connsiteY12" fmla="*/ 159293 h 175650"/>
              <a:gd name="connsiteX13" fmla="*/ 58974 w 98664"/>
              <a:gd name="connsiteY13" fmla="*/ 175168 h 175650"/>
              <a:gd name="connsiteX14" fmla="*/ 70086 w 98664"/>
              <a:gd name="connsiteY14" fmla="*/ 168818 h 175650"/>
              <a:gd name="connsiteX15" fmla="*/ 98661 w 98664"/>
              <a:gd name="connsiteY15" fmla="*/ 114843 h 17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664" h="175650">
                <a:moveTo>
                  <a:pt x="98661" y="114843"/>
                </a:moveTo>
                <a:cubicBezTo>
                  <a:pt x="98926" y="114843"/>
                  <a:pt x="84903" y="163526"/>
                  <a:pt x="71674" y="168818"/>
                </a:cubicBezTo>
                <a:cubicBezTo>
                  <a:pt x="58445" y="174110"/>
                  <a:pt x="29869" y="155324"/>
                  <a:pt x="19286" y="146593"/>
                </a:cubicBezTo>
                <a:cubicBezTo>
                  <a:pt x="8703" y="137862"/>
                  <a:pt x="10026" y="126484"/>
                  <a:pt x="8174" y="116430"/>
                </a:cubicBezTo>
                <a:cubicBezTo>
                  <a:pt x="6322" y="106376"/>
                  <a:pt x="3412" y="95264"/>
                  <a:pt x="8174" y="86268"/>
                </a:cubicBezTo>
                <a:cubicBezTo>
                  <a:pt x="12936" y="77272"/>
                  <a:pt x="24314" y="67482"/>
                  <a:pt x="36749" y="62455"/>
                </a:cubicBezTo>
                <a:cubicBezTo>
                  <a:pt x="49184" y="57428"/>
                  <a:pt x="73790" y="63513"/>
                  <a:pt x="82786" y="56105"/>
                </a:cubicBezTo>
                <a:cubicBezTo>
                  <a:pt x="91782" y="48697"/>
                  <a:pt x="90988" y="27265"/>
                  <a:pt x="90724" y="18005"/>
                </a:cubicBezTo>
                <a:cubicBezTo>
                  <a:pt x="90459" y="8745"/>
                  <a:pt x="83845" y="-2632"/>
                  <a:pt x="81199" y="543"/>
                </a:cubicBezTo>
                <a:cubicBezTo>
                  <a:pt x="78553" y="3718"/>
                  <a:pt x="84903" y="25413"/>
                  <a:pt x="74849" y="37055"/>
                </a:cubicBezTo>
                <a:cubicBezTo>
                  <a:pt x="64795" y="48697"/>
                  <a:pt x="33309" y="58751"/>
                  <a:pt x="20874" y="70393"/>
                </a:cubicBezTo>
                <a:cubicBezTo>
                  <a:pt x="8438" y="82035"/>
                  <a:pt x="1559" y="92088"/>
                  <a:pt x="236" y="106905"/>
                </a:cubicBezTo>
                <a:cubicBezTo>
                  <a:pt x="-1087" y="121722"/>
                  <a:pt x="3146" y="147916"/>
                  <a:pt x="12936" y="159293"/>
                </a:cubicBezTo>
                <a:cubicBezTo>
                  <a:pt x="22726" y="170670"/>
                  <a:pt x="49449" y="173581"/>
                  <a:pt x="58974" y="175168"/>
                </a:cubicBezTo>
                <a:cubicBezTo>
                  <a:pt x="68499" y="176756"/>
                  <a:pt x="66117" y="174374"/>
                  <a:pt x="70086" y="168818"/>
                </a:cubicBezTo>
                <a:cubicBezTo>
                  <a:pt x="74055" y="163262"/>
                  <a:pt x="98396" y="114843"/>
                  <a:pt x="98661" y="1148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BC192E7-B196-4A78-B534-4E907936D54A}"/>
              </a:ext>
            </a:extLst>
          </p:cNvPr>
          <p:cNvSpPr/>
          <p:nvPr/>
        </p:nvSpPr>
        <p:spPr>
          <a:xfrm>
            <a:off x="5286928" y="5105071"/>
            <a:ext cx="194123" cy="278214"/>
          </a:xfrm>
          <a:custGeom>
            <a:avLst/>
            <a:gdLst>
              <a:gd name="connsiteX0" fmla="*/ 1035 w 194123"/>
              <a:gd name="connsiteY0" fmla="*/ 1917 h 278214"/>
              <a:gd name="connsiteX1" fmla="*/ 137560 w 194123"/>
              <a:gd name="connsiteY1" fmla="*/ 84467 h 278214"/>
              <a:gd name="connsiteX2" fmla="*/ 191535 w 194123"/>
              <a:gd name="connsiteY2" fmla="*/ 203529 h 278214"/>
              <a:gd name="connsiteX3" fmla="*/ 185185 w 194123"/>
              <a:gd name="connsiteY3" fmla="*/ 278142 h 278214"/>
              <a:gd name="connsiteX4" fmla="*/ 182010 w 194123"/>
              <a:gd name="connsiteY4" fmla="*/ 190829 h 278214"/>
              <a:gd name="connsiteX5" fmla="*/ 155022 w 194123"/>
              <a:gd name="connsiteY5" fmla="*/ 103517 h 278214"/>
              <a:gd name="connsiteX6" fmla="*/ 78822 w 194123"/>
              <a:gd name="connsiteY6" fmla="*/ 32079 h 278214"/>
              <a:gd name="connsiteX7" fmla="*/ 1035 w 194123"/>
              <a:gd name="connsiteY7" fmla="*/ 1917 h 27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23" h="278214">
                <a:moveTo>
                  <a:pt x="1035" y="1917"/>
                </a:moveTo>
                <a:cubicBezTo>
                  <a:pt x="10825" y="10648"/>
                  <a:pt x="105810" y="50865"/>
                  <a:pt x="137560" y="84467"/>
                </a:cubicBezTo>
                <a:cubicBezTo>
                  <a:pt x="169310" y="118069"/>
                  <a:pt x="183598" y="171250"/>
                  <a:pt x="191535" y="203529"/>
                </a:cubicBezTo>
                <a:cubicBezTo>
                  <a:pt x="199472" y="235808"/>
                  <a:pt x="186773" y="280259"/>
                  <a:pt x="185185" y="278142"/>
                </a:cubicBezTo>
                <a:cubicBezTo>
                  <a:pt x="183597" y="276025"/>
                  <a:pt x="187037" y="219933"/>
                  <a:pt x="182010" y="190829"/>
                </a:cubicBezTo>
                <a:cubicBezTo>
                  <a:pt x="176983" y="161725"/>
                  <a:pt x="172220" y="129975"/>
                  <a:pt x="155022" y="103517"/>
                </a:cubicBezTo>
                <a:cubicBezTo>
                  <a:pt x="137824" y="77059"/>
                  <a:pt x="104222" y="47954"/>
                  <a:pt x="78822" y="32079"/>
                </a:cubicBezTo>
                <a:cubicBezTo>
                  <a:pt x="53422" y="16204"/>
                  <a:pt x="-8755" y="-6814"/>
                  <a:pt x="1035" y="1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DC0E79D-5F54-4FB5-9C4A-15F645B3B79D}"/>
              </a:ext>
            </a:extLst>
          </p:cNvPr>
          <p:cNvSpPr/>
          <p:nvPr/>
        </p:nvSpPr>
        <p:spPr>
          <a:xfrm>
            <a:off x="5251450" y="5096912"/>
            <a:ext cx="154356" cy="24850"/>
          </a:xfrm>
          <a:custGeom>
            <a:avLst/>
            <a:gdLst>
              <a:gd name="connsiteX0" fmla="*/ 0 w 154356"/>
              <a:gd name="connsiteY0" fmla="*/ 2138 h 24850"/>
              <a:gd name="connsiteX1" fmla="*/ 123825 w 154356"/>
              <a:gd name="connsiteY1" fmla="*/ 2138 h 24850"/>
              <a:gd name="connsiteX2" fmla="*/ 153988 w 154356"/>
              <a:gd name="connsiteY2" fmla="*/ 24363 h 24850"/>
              <a:gd name="connsiteX3" fmla="*/ 111125 w 154356"/>
              <a:gd name="connsiteY3" fmla="*/ 18013 h 24850"/>
              <a:gd name="connsiteX4" fmla="*/ 0 w 154356"/>
              <a:gd name="connsiteY4" fmla="*/ 2138 h 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56" h="24850">
                <a:moveTo>
                  <a:pt x="0" y="2138"/>
                </a:moveTo>
                <a:cubicBezTo>
                  <a:pt x="49080" y="286"/>
                  <a:pt x="98160" y="-1566"/>
                  <a:pt x="123825" y="2138"/>
                </a:cubicBezTo>
                <a:cubicBezTo>
                  <a:pt x="149490" y="5842"/>
                  <a:pt x="156105" y="21717"/>
                  <a:pt x="153988" y="24363"/>
                </a:cubicBezTo>
                <a:cubicBezTo>
                  <a:pt x="151871" y="27009"/>
                  <a:pt x="111125" y="18013"/>
                  <a:pt x="111125" y="18013"/>
                </a:cubicBezTo>
                <a:lnTo>
                  <a:pt x="0" y="2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149FD66-C1BC-4896-96A2-B87167800463}"/>
              </a:ext>
            </a:extLst>
          </p:cNvPr>
          <p:cNvSpPr/>
          <p:nvPr/>
        </p:nvSpPr>
        <p:spPr>
          <a:xfrm>
            <a:off x="5435050" y="5353039"/>
            <a:ext cx="100622" cy="90093"/>
          </a:xfrm>
          <a:custGeom>
            <a:avLst/>
            <a:gdLst>
              <a:gd name="connsiteX0" fmla="*/ 2138 w 100622"/>
              <a:gd name="connsiteY0" fmla="*/ 11 h 90093"/>
              <a:gd name="connsiteX1" fmla="*/ 62463 w 100622"/>
              <a:gd name="connsiteY1" fmla="*/ 52399 h 90093"/>
              <a:gd name="connsiteX2" fmla="*/ 94213 w 100622"/>
              <a:gd name="connsiteY2" fmla="*/ 77799 h 90093"/>
              <a:gd name="connsiteX3" fmla="*/ 98975 w 100622"/>
              <a:gd name="connsiteY3" fmla="*/ 88911 h 90093"/>
              <a:gd name="connsiteX4" fmla="*/ 73575 w 100622"/>
              <a:gd name="connsiteY4" fmla="*/ 88911 h 90093"/>
              <a:gd name="connsiteX5" fmla="*/ 32300 w 100622"/>
              <a:gd name="connsiteY5" fmla="*/ 87324 h 90093"/>
              <a:gd name="connsiteX6" fmla="*/ 14838 w 100622"/>
              <a:gd name="connsiteY6" fmla="*/ 57161 h 90093"/>
              <a:gd name="connsiteX7" fmla="*/ 2138 w 100622"/>
              <a:gd name="connsiteY7" fmla="*/ 11 h 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622" h="90093">
                <a:moveTo>
                  <a:pt x="2138" y="11"/>
                </a:moveTo>
                <a:cubicBezTo>
                  <a:pt x="10075" y="-783"/>
                  <a:pt x="47117" y="39434"/>
                  <a:pt x="62463" y="52399"/>
                </a:cubicBezTo>
                <a:cubicBezTo>
                  <a:pt x="77809" y="65364"/>
                  <a:pt x="88128" y="71714"/>
                  <a:pt x="94213" y="77799"/>
                </a:cubicBezTo>
                <a:cubicBezTo>
                  <a:pt x="100298" y="83884"/>
                  <a:pt x="102415" y="87059"/>
                  <a:pt x="98975" y="88911"/>
                </a:cubicBezTo>
                <a:cubicBezTo>
                  <a:pt x="95535" y="90763"/>
                  <a:pt x="84687" y="89175"/>
                  <a:pt x="73575" y="88911"/>
                </a:cubicBezTo>
                <a:cubicBezTo>
                  <a:pt x="62463" y="88647"/>
                  <a:pt x="42089" y="92616"/>
                  <a:pt x="32300" y="87324"/>
                </a:cubicBezTo>
                <a:cubicBezTo>
                  <a:pt x="22511" y="82032"/>
                  <a:pt x="19071" y="65363"/>
                  <a:pt x="14838" y="57161"/>
                </a:cubicBezTo>
                <a:cubicBezTo>
                  <a:pt x="10605" y="48959"/>
                  <a:pt x="-5799" y="805"/>
                  <a:pt x="2138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CFA92FD-AF12-4F20-BBE3-AECAFE59361A}"/>
              </a:ext>
            </a:extLst>
          </p:cNvPr>
          <p:cNvSpPr/>
          <p:nvPr/>
        </p:nvSpPr>
        <p:spPr>
          <a:xfrm>
            <a:off x="5161813" y="5185313"/>
            <a:ext cx="211922" cy="272548"/>
          </a:xfrm>
          <a:custGeom>
            <a:avLst/>
            <a:gdLst>
              <a:gd name="connsiteX0" fmla="*/ 737 w 211922"/>
              <a:gd name="connsiteY0" fmla="*/ 1050 h 272548"/>
              <a:gd name="connsiteX1" fmla="*/ 72175 w 211922"/>
              <a:gd name="connsiteY1" fmla="*/ 159800 h 272548"/>
              <a:gd name="connsiteX2" fmla="*/ 142025 w 211922"/>
              <a:gd name="connsiteY2" fmla="*/ 232825 h 272548"/>
              <a:gd name="connsiteX3" fmla="*/ 211875 w 211922"/>
              <a:gd name="connsiteY3" fmla="*/ 272512 h 272548"/>
              <a:gd name="connsiteX4" fmla="*/ 151550 w 211922"/>
              <a:gd name="connsiteY4" fmla="*/ 226475 h 272548"/>
              <a:gd name="connsiteX5" fmla="*/ 73762 w 211922"/>
              <a:gd name="connsiteY5" fmla="*/ 151862 h 272548"/>
              <a:gd name="connsiteX6" fmla="*/ 37250 w 211922"/>
              <a:gd name="connsiteY6" fmla="*/ 93125 h 272548"/>
              <a:gd name="connsiteX7" fmla="*/ 737 w 211922"/>
              <a:gd name="connsiteY7" fmla="*/ 1050 h 27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22" h="272548">
                <a:moveTo>
                  <a:pt x="737" y="1050"/>
                </a:moveTo>
                <a:cubicBezTo>
                  <a:pt x="6558" y="12162"/>
                  <a:pt x="48627" y="121171"/>
                  <a:pt x="72175" y="159800"/>
                </a:cubicBezTo>
                <a:cubicBezTo>
                  <a:pt x="95723" y="198429"/>
                  <a:pt x="118742" y="214040"/>
                  <a:pt x="142025" y="232825"/>
                </a:cubicBezTo>
                <a:cubicBezTo>
                  <a:pt x="165308" y="251610"/>
                  <a:pt x="210287" y="273570"/>
                  <a:pt x="211875" y="272512"/>
                </a:cubicBezTo>
                <a:cubicBezTo>
                  <a:pt x="213463" y="271454"/>
                  <a:pt x="174569" y="246583"/>
                  <a:pt x="151550" y="226475"/>
                </a:cubicBezTo>
                <a:cubicBezTo>
                  <a:pt x="128531" y="206367"/>
                  <a:pt x="92812" y="174087"/>
                  <a:pt x="73762" y="151862"/>
                </a:cubicBezTo>
                <a:cubicBezTo>
                  <a:pt x="54712" y="129637"/>
                  <a:pt x="49421" y="116144"/>
                  <a:pt x="37250" y="93125"/>
                </a:cubicBezTo>
                <a:cubicBezTo>
                  <a:pt x="25079" y="70106"/>
                  <a:pt x="-5084" y="-10062"/>
                  <a:pt x="737" y="1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1ADBD25-055F-4F2C-86AC-3CE6CB630850}"/>
              </a:ext>
            </a:extLst>
          </p:cNvPr>
          <p:cNvSpPr/>
          <p:nvPr/>
        </p:nvSpPr>
        <p:spPr>
          <a:xfrm>
            <a:off x="5116422" y="5182021"/>
            <a:ext cx="108546" cy="150813"/>
          </a:xfrm>
          <a:custGeom>
            <a:avLst/>
            <a:gdLst>
              <a:gd name="connsiteX0" fmla="*/ 91 w 108546"/>
              <a:gd name="connsiteY0" fmla="*/ 1167 h 150813"/>
              <a:gd name="connsiteX1" fmla="*/ 57241 w 108546"/>
              <a:gd name="connsiteY1" fmla="*/ 98004 h 150813"/>
              <a:gd name="connsiteX2" fmla="*/ 108041 w 108546"/>
              <a:gd name="connsiteY2" fmla="*/ 150392 h 150813"/>
              <a:gd name="connsiteX3" fmla="*/ 81053 w 108546"/>
              <a:gd name="connsiteY3" fmla="*/ 118642 h 150813"/>
              <a:gd name="connsiteX4" fmla="*/ 44541 w 108546"/>
              <a:gd name="connsiteY4" fmla="*/ 48792 h 150813"/>
              <a:gd name="connsiteX5" fmla="*/ 91 w 108546"/>
              <a:gd name="connsiteY5" fmla="*/ 1167 h 1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46" h="150813">
                <a:moveTo>
                  <a:pt x="91" y="1167"/>
                </a:moveTo>
                <a:cubicBezTo>
                  <a:pt x="2208" y="9369"/>
                  <a:pt x="39249" y="73133"/>
                  <a:pt x="57241" y="98004"/>
                </a:cubicBezTo>
                <a:cubicBezTo>
                  <a:pt x="75233" y="122875"/>
                  <a:pt x="104072" y="146952"/>
                  <a:pt x="108041" y="150392"/>
                </a:cubicBezTo>
                <a:cubicBezTo>
                  <a:pt x="112010" y="153832"/>
                  <a:pt x="91636" y="135575"/>
                  <a:pt x="81053" y="118642"/>
                </a:cubicBezTo>
                <a:cubicBezTo>
                  <a:pt x="70470" y="101709"/>
                  <a:pt x="55918" y="67577"/>
                  <a:pt x="44541" y="48792"/>
                </a:cubicBezTo>
                <a:cubicBezTo>
                  <a:pt x="33164" y="30007"/>
                  <a:pt x="-2026" y="-7035"/>
                  <a:pt x="91" y="11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ACB89F9-0C69-48CF-8E24-2CC9C7219A87}"/>
              </a:ext>
            </a:extLst>
          </p:cNvPr>
          <p:cNvSpPr/>
          <p:nvPr/>
        </p:nvSpPr>
        <p:spPr>
          <a:xfrm>
            <a:off x="5070232" y="5163783"/>
            <a:ext cx="172408" cy="238954"/>
          </a:xfrm>
          <a:custGeom>
            <a:avLst/>
            <a:gdLst>
              <a:gd name="connsiteX0" fmla="*/ 41518 w 172408"/>
              <a:gd name="connsiteY0" fmla="*/ 355 h 238954"/>
              <a:gd name="connsiteX1" fmla="*/ 35168 w 172408"/>
              <a:gd name="connsiteY1" fmla="*/ 105130 h 238954"/>
              <a:gd name="connsiteX2" fmla="*/ 111368 w 172408"/>
              <a:gd name="connsiteY2" fmla="*/ 195617 h 238954"/>
              <a:gd name="connsiteX3" fmla="*/ 171693 w 172408"/>
              <a:gd name="connsiteY3" fmla="*/ 238480 h 238954"/>
              <a:gd name="connsiteX4" fmla="*/ 70093 w 172408"/>
              <a:gd name="connsiteY4" fmla="*/ 170217 h 238954"/>
              <a:gd name="connsiteX5" fmla="*/ 14531 w 172408"/>
              <a:gd name="connsiteY5" fmla="*/ 108305 h 238954"/>
              <a:gd name="connsiteX6" fmla="*/ 243 w 172408"/>
              <a:gd name="connsiteY6" fmla="*/ 71792 h 238954"/>
              <a:gd name="connsiteX7" fmla="*/ 41518 w 172408"/>
              <a:gd name="connsiteY7" fmla="*/ 355 h 2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08" h="238954">
                <a:moveTo>
                  <a:pt x="41518" y="355"/>
                </a:moveTo>
                <a:cubicBezTo>
                  <a:pt x="47339" y="5911"/>
                  <a:pt x="23526" y="72586"/>
                  <a:pt x="35168" y="105130"/>
                </a:cubicBezTo>
                <a:cubicBezTo>
                  <a:pt x="46810" y="137674"/>
                  <a:pt x="88614" y="173392"/>
                  <a:pt x="111368" y="195617"/>
                </a:cubicBezTo>
                <a:cubicBezTo>
                  <a:pt x="134122" y="217842"/>
                  <a:pt x="178572" y="242713"/>
                  <a:pt x="171693" y="238480"/>
                </a:cubicBezTo>
                <a:cubicBezTo>
                  <a:pt x="164814" y="234247"/>
                  <a:pt x="96287" y="191913"/>
                  <a:pt x="70093" y="170217"/>
                </a:cubicBezTo>
                <a:cubicBezTo>
                  <a:pt x="43899" y="148521"/>
                  <a:pt x="26173" y="124709"/>
                  <a:pt x="14531" y="108305"/>
                </a:cubicBezTo>
                <a:cubicBezTo>
                  <a:pt x="2889" y="91901"/>
                  <a:pt x="-1080" y="87667"/>
                  <a:pt x="243" y="71792"/>
                </a:cubicBezTo>
                <a:cubicBezTo>
                  <a:pt x="1566" y="55917"/>
                  <a:pt x="35697" y="-5201"/>
                  <a:pt x="41518" y="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BF321F7-5E51-48A2-85DC-115B8937363F}"/>
              </a:ext>
            </a:extLst>
          </p:cNvPr>
          <p:cNvSpPr/>
          <p:nvPr/>
        </p:nvSpPr>
        <p:spPr>
          <a:xfrm>
            <a:off x="5218981" y="5099049"/>
            <a:ext cx="197635" cy="217836"/>
          </a:xfrm>
          <a:custGeom>
            <a:avLst/>
            <a:gdLst>
              <a:gd name="connsiteX0" fmla="*/ 719 w 197635"/>
              <a:gd name="connsiteY0" fmla="*/ 1 h 217836"/>
              <a:gd name="connsiteX1" fmla="*/ 64219 w 197635"/>
              <a:gd name="connsiteY1" fmla="*/ 61914 h 217836"/>
              <a:gd name="connsiteX2" fmla="*/ 68982 w 197635"/>
              <a:gd name="connsiteY2" fmla="*/ 66676 h 217836"/>
              <a:gd name="connsiteX3" fmla="*/ 51519 w 197635"/>
              <a:gd name="connsiteY3" fmla="*/ 84139 h 217836"/>
              <a:gd name="connsiteX4" fmla="*/ 48344 w 197635"/>
              <a:gd name="connsiteY4" fmla="*/ 111126 h 217836"/>
              <a:gd name="connsiteX5" fmla="*/ 65807 w 197635"/>
              <a:gd name="connsiteY5" fmla="*/ 138114 h 217836"/>
              <a:gd name="connsiteX6" fmla="*/ 103907 w 197635"/>
              <a:gd name="connsiteY6" fmla="*/ 179389 h 217836"/>
              <a:gd name="connsiteX7" fmla="*/ 129307 w 197635"/>
              <a:gd name="connsiteY7" fmla="*/ 204789 h 217836"/>
              <a:gd name="connsiteX8" fmla="*/ 157882 w 197635"/>
              <a:gd name="connsiteY8" fmla="*/ 217489 h 217836"/>
              <a:gd name="connsiteX9" fmla="*/ 192807 w 197635"/>
              <a:gd name="connsiteY9" fmla="*/ 212726 h 217836"/>
              <a:gd name="connsiteX10" fmla="*/ 195982 w 197635"/>
              <a:gd name="connsiteY10" fmla="*/ 196851 h 217836"/>
              <a:gd name="connsiteX11" fmla="*/ 195982 w 197635"/>
              <a:gd name="connsiteY11" fmla="*/ 180976 h 217836"/>
              <a:gd name="connsiteX12" fmla="*/ 175344 w 197635"/>
              <a:gd name="connsiteY12" fmla="*/ 147639 h 217836"/>
              <a:gd name="connsiteX13" fmla="*/ 156294 w 197635"/>
              <a:gd name="connsiteY13" fmla="*/ 109539 h 217836"/>
              <a:gd name="connsiteX14" fmla="*/ 111844 w 197635"/>
              <a:gd name="connsiteY14" fmla="*/ 63501 h 217836"/>
              <a:gd name="connsiteX15" fmla="*/ 719 w 197635"/>
              <a:gd name="connsiteY15" fmla="*/ 1 h 21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635" h="217836">
                <a:moveTo>
                  <a:pt x="719" y="1"/>
                </a:moveTo>
                <a:cubicBezTo>
                  <a:pt x="-7218" y="-263"/>
                  <a:pt x="52842" y="50802"/>
                  <a:pt x="64219" y="61914"/>
                </a:cubicBezTo>
                <a:cubicBezTo>
                  <a:pt x="75596" y="73027"/>
                  <a:pt x="71099" y="62972"/>
                  <a:pt x="68982" y="66676"/>
                </a:cubicBezTo>
                <a:cubicBezTo>
                  <a:pt x="66865" y="70380"/>
                  <a:pt x="54959" y="76731"/>
                  <a:pt x="51519" y="84139"/>
                </a:cubicBezTo>
                <a:cubicBezTo>
                  <a:pt x="48079" y="91547"/>
                  <a:pt x="45963" y="102130"/>
                  <a:pt x="48344" y="111126"/>
                </a:cubicBezTo>
                <a:cubicBezTo>
                  <a:pt x="50725" y="120122"/>
                  <a:pt x="56547" y="126737"/>
                  <a:pt x="65807" y="138114"/>
                </a:cubicBezTo>
                <a:cubicBezTo>
                  <a:pt x="75067" y="149491"/>
                  <a:pt x="93324" y="168277"/>
                  <a:pt x="103907" y="179389"/>
                </a:cubicBezTo>
                <a:cubicBezTo>
                  <a:pt x="114490" y="190501"/>
                  <a:pt x="120311" y="198439"/>
                  <a:pt x="129307" y="204789"/>
                </a:cubicBezTo>
                <a:cubicBezTo>
                  <a:pt x="138303" y="211139"/>
                  <a:pt x="147299" y="216166"/>
                  <a:pt x="157882" y="217489"/>
                </a:cubicBezTo>
                <a:cubicBezTo>
                  <a:pt x="168465" y="218812"/>
                  <a:pt x="186457" y="216166"/>
                  <a:pt x="192807" y="212726"/>
                </a:cubicBezTo>
                <a:cubicBezTo>
                  <a:pt x="199157" y="209286"/>
                  <a:pt x="195453" y="202143"/>
                  <a:pt x="195982" y="196851"/>
                </a:cubicBezTo>
                <a:cubicBezTo>
                  <a:pt x="196511" y="191559"/>
                  <a:pt x="199422" y="189178"/>
                  <a:pt x="195982" y="180976"/>
                </a:cubicBezTo>
                <a:cubicBezTo>
                  <a:pt x="192542" y="172774"/>
                  <a:pt x="181959" y="159545"/>
                  <a:pt x="175344" y="147639"/>
                </a:cubicBezTo>
                <a:cubicBezTo>
                  <a:pt x="168729" y="135733"/>
                  <a:pt x="166877" y="123562"/>
                  <a:pt x="156294" y="109539"/>
                </a:cubicBezTo>
                <a:cubicBezTo>
                  <a:pt x="145711" y="95516"/>
                  <a:pt x="134863" y="80699"/>
                  <a:pt x="111844" y="63501"/>
                </a:cubicBezTo>
                <a:cubicBezTo>
                  <a:pt x="88825" y="46303"/>
                  <a:pt x="8656" y="265"/>
                  <a:pt x="71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F0EDD85A-9E31-42F5-B09B-EB54640ADD99}"/>
              </a:ext>
            </a:extLst>
          </p:cNvPr>
          <p:cNvSpPr/>
          <p:nvPr/>
        </p:nvSpPr>
        <p:spPr>
          <a:xfrm>
            <a:off x="5322887" y="52054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9B72241-5B4D-4802-B2AD-8759865078AC}"/>
              </a:ext>
            </a:extLst>
          </p:cNvPr>
          <p:cNvSpPr/>
          <p:nvPr/>
        </p:nvSpPr>
        <p:spPr>
          <a:xfrm>
            <a:off x="5191754" y="5148880"/>
            <a:ext cx="178868" cy="270906"/>
          </a:xfrm>
          <a:custGeom>
            <a:avLst/>
            <a:gdLst>
              <a:gd name="connsiteX0" fmla="*/ 959 w 178868"/>
              <a:gd name="connsiteY0" fmla="*/ 970 h 270906"/>
              <a:gd name="connsiteX1" fmla="*/ 66046 w 178868"/>
              <a:gd name="connsiteY1" fmla="*/ 116858 h 270906"/>
              <a:gd name="connsiteX2" fmla="*/ 124784 w 178868"/>
              <a:gd name="connsiteY2" fmla="*/ 188295 h 270906"/>
              <a:gd name="connsiteX3" fmla="*/ 161296 w 178868"/>
              <a:gd name="connsiteY3" fmla="*/ 245445 h 270906"/>
              <a:gd name="connsiteX4" fmla="*/ 178759 w 178868"/>
              <a:gd name="connsiteY4" fmla="*/ 270845 h 270906"/>
              <a:gd name="connsiteX5" fmla="*/ 166059 w 178868"/>
              <a:gd name="connsiteY5" fmla="*/ 239095 h 270906"/>
              <a:gd name="connsiteX6" fmla="*/ 118434 w 178868"/>
              <a:gd name="connsiteY6" fmla="*/ 186708 h 270906"/>
              <a:gd name="connsiteX7" fmla="*/ 959 w 178868"/>
              <a:gd name="connsiteY7" fmla="*/ 970 h 27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868" h="270906">
                <a:moveTo>
                  <a:pt x="959" y="970"/>
                </a:moveTo>
                <a:cubicBezTo>
                  <a:pt x="-7772" y="-10672"/>
                  <a:pt x="45409" y="85637"/>
                  <a:pt x="66046" y="116858"/>
                </a:cubicBezTo>
                <a:cubicBezTo>
                  <a:pt x="86683" y="148079"/>
                  <a:pt x="108909" y="166864"/>
                  <a:pt x="124784" y="188295"/>
                </a:cubicBezTo>
                <a:cubicBezTo>
                  <a:pt x="140659" y="209726"/>
                  <a:pt x="152300" y="231687"/>
                  <a:pt x="161296" y="245445"/>
                </a:cubicBezTo>
                <a:cubicBezTo>
                  <a:pt x="170292" y="259203"/>
                  <a:pt x="177965" y="271903"/>
                  <a:pt x="178759" y="270845"/>
                </a:cubicBezTo>
                <a:cubicBezTo>
                  <a:pt x="179553" y="269787"/>
                  <a:pt x="176113" y="253118"/>
                  <a:pt x="166059" y="239095"/>
                </a:cubicBezTo>
                <a:cubicBezTo>
                  <a:pt x="156005" y="225072"/>
                  <a:pt x="147803" y="226131"/>
                  <a:pt x="118434" y="186708"/>
                </a:cubicBezTo>
                <a:cubicBezTo>
                  <a:pt x="89065" y="147285"/>
                  <a:pt x="9690" y="12612"/>
                  <a:pt x="959" y="9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4862CE6-09C7-4E57-89BC-AD1316133697}"/>
              </a:ext>
            </a:extLst>
          </p:cNvPr>
          <p:cNvSpPr/>
          <p:nvPr/>
        </p:nvSpPr>
        <p:spPr>
          <a:xfrm>
            <a:off x="5322623" y="5281383"/>
            <a:ext cx="82330" cy="141992"/>
          </a:xfrm>
          <a:custGeom>
            <a:avLst/>
            <a:gdLst>
              <a:gd name="connsiteX0" fmla="*/ 265 w 82330"/>
              <a:gd name="connsiteY0" fmla="*/ 230 h 141992"/>
              <a:gd name="connsiteX1" fmla="*/ 78052 w 82330"/>
              <a:gd name="connsiteY1" fmla="*/ 74842 h 141992"/>
              <a:gd name="connsiteX2" fmla="*/ 70115 w 82330"/>
              <a:gd name="connsiteY2" fmla="*/ 141517 h 141992"/>
              <a:gd name="connsiteX3" fmla="*/ 52652 w 82330"/>
              <a:gd name="connsiteY3" fmla="*/ 100242 h 141992"/>
              <a:gd name="connsiteX4" fmla="*/ 265 w 82330"/>
              <a:gd name="connsiteY4" fmla="*/ 230 h 1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30" h="141992">
                <a:moveTo>
                  <a:pt x="265" y="230"/>
                </a:moveTo>
                <a:cubicBezTo>
                  <a:pt x="4498" y="-4003"/>
                  <a:pt x="66410" y="51294"/>
                  <a:pt x="78052" y="74842"/>
                </a:cubicBezTo>
                <a:cubicBezTo>
                  <a:pt x="89694" y="98390"/>
                  <a:pt x="74348" y="137284"/>
                  <a:pt x="70115" y="141517"/>
                </a:cubicBezTo>
                <a:cubicBezTo>
                  <a:pt x="65882" y="145750"/>
                  <a:pt x="61648" y="120880"/>
                  <a:pt x="52652" y="100242"/>
                </a:cubicBezTo>
                <a:cubicBezTo>
                  <a:pt x="43656" y="79605"/>
                  <a:pt x="-3968" y="4463"/>
                  <a:pt x="265" y="2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7851B28-F10A-4DE2-9800-FC3BB72B3964}"/>
              </a:ext>
            </a:extLst>
          </p:cNvPr>
          <p:cNvSpPr/>
          <p:nvPr/>
        </p:nvSpPr>
        <p:spPr>
          <a:xfrm>
            <a:off x="4634404" y="5265651"/>
            <a:ext cx="215126" cy="628844"/>
          </a:xfrm>
          <a:custGeom>
            <a:avLst/>
            <a:gdLst>
              <a:gd name="connsiteX0" fmla="*/ 214879 w 215126"/>
              <a:gd name="connsiteY0" fmla="*/ 2732 h 628844"/>
              <a:gd name="connsiteX1" fmla="*/ 191596 w 215126"/>
              <a:gd name="connsiteY1" fmla="*/ 195349 h 628844"/>
              <a:gd name="connsiteX2" fmla="*/ 125979 w 215126"/>
              <a:gd name="connsiteY2" fmla="*/ 445116 h 628844"/>
              <a:gd name="connsiteX3" fmla="*/ 96346 w 215126"/>
              <a:gd name="connsiteY3" fmla="*/ 529782 h 628844"/>
              <a:gd name="connsiteX4" fmla="*/ 1096 w 215126"/>
              <a:gd name="connsiteY4" fmla="*/ 627149 h 628844"/>
              <a:gd name="connsiteX5" fmla="*/ 45546 w 215126"/>
              <a:gd name="connsiteY5" fmla="*/ 589049 h 628844"/>
              <a:gd name="connsiteX6" fmla="*/ 60363 w 215126"/>
              <a:gd name="connsiteY6" fmla="*/ 555182 h 628844"/>
              <a:gd name="connsiteX7" fmla="*/ 94229 w 215126"/>
              <a:gd name="connsiteY7" fmla="*/ 462049 h 628844"/>
              <a:gd name="connsiteX8" fmla="*/ 145029 w 215126"/>
              <a:gd name="connsiteY8" fmla="*/ 286366 h 628844"/>
              <a:gd name="connsiteX9" fmla="*/ 200063 w 215126"/>
              <a:gd name="connsiteY9" fmla="*/ 93749 h 628844"/>
              <a:gd name="connsiteX10" fmla="*/ 214879 w 215126"/>
              <a:gd name="connsiteY10" fmla="*/ 2732 h 6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126" h="628844">
                <a:moveTo>
                  <a:pt x="214879" y="2732"/>
                </a:moveTo>
                <a:cubicBezTo>
                  <a:pt x="213468" y="19665"/>
                  <a:pt x="206413" y="121618"/>
                  <a:pt x="191596" y="195349"/>
                </a:cubicBezTo>
                <a:cubicBezTo>
                  <a:pt x="176779" y="269080"/>
                  <a:pt x="141854" y="389377"/>
                  <a:pt x="125979" y="445116"/>
                </a:cubicBezTo>
                <a:cubicBezTo>
                  <a:pt x="110104" y="500855"/>
                  <a:pt x="117160" y="499443"/>
                  <a:pt x="96346" y="529782"/>
                </a:cubicBezTo>
                <a:cubicBezTo>
                  <a:pt x="75532" y="560121"/>
                  <a:pt x="9562" y="617271"/>
                  <a:pt x="1096" y="627149"/>
                </a:cubicBezTo>
                <a:cubicBezTo>
                  <a:pt x="-7370" y="637027"/>
                  <a:pt x="35668" y="601043"/>
                  <a:pt x="45546" y="589049"/>
                </a:cubicBezTo>
                <a:cubicBezTo>
                  <a:pt x="55424" y="577055"/>
                  <a:pt x="52249" y="576349"/>
                  <a:pt x="60363" y="555182"/>
                </a:cubicBezTo>
                <a:cubicBezTo>
                  <a:pt x="68477" y="534015"/>
                  <a:pt x="80118" y="506852"/>
                  <a:pt x="94229" y="462049"/>
                </a:cubicBezTo>
                <a:cubicBezTo>
                  <a:pt x="108340" y="417246"/>
                  <a:pt x="127390" y="347749"/>
                  <a:pt x="145029" y="286366"/>
                </a:cubicBezTo>
                <a:cubicBezTo>
                  <a:pt x="162668" y="224983"/>
                  <a:pt x="188421" y="136082"/>
                  <a:pt x="200063" y="93749"/>
                </a:cubicBezTo>
                <a:cubicBezTo>
                  <a:pt x="211705" y="51416"/>
                  <a:pt x="216290" y="-14201"/>
                  <a:pt x="214879" y="27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6142E0B-CDB9-4F26-BF91-705EA951AEB9}"/>
              </a:ext>
            </a:extLst>
          </p:cNvPr>
          <p:cNvSpPr/>
          <p:nvPr/>
        </p:nvSpPr>
        <p:spPr>
          <a:xfrm>
            <a:off x="4152702" y="4842649"/>
            <a:ext cx="468371" cy="68231"/>
          </a:xfrm>
          <a:custGeom>
            <a:avLst/>
            <a:gdLst>
              <a:gd name="connsiteX0" fmla="*/ 467981 w 468371"/>
              <a:gd name="connsiteY0" fmla="*/ 68018 h 68231"/>
              <a:gd name="connsiteX1" fmla="*/ 241498 w 468371"/>
              <a:gd name="connsiteY1" fmla="*/ 29918 h 68231"/>
              <a:gd name="connsiteX2" fmla="*/ 110265 w 468371"/>
              <a:gd name="connsiteY2" fmla="*/ 19334 h 68231"/>
              <a:gd name="connsiteX3" fmla="*/ 198 w 468371"/>
              <a:gd name="connsiteY3" fmla="*/ 29918 h 68231"/>
              <a:gd name="connsiteX4" fmla="*/ 84865 w 468371"/>
              <a:gd name="connsiteY4" fmla="*/ 19334 h 68231"/>
              <a:gd name="connsiteX5" fmla="*/ 146248 w 468371"/>
              <a:gd name="connsiteY5" fmla="*/ 284 h 68231"/>
              <a:gd name="connsiteX6" fmla="*/ 292298 w 468371"/>
              <a:gd name="connsiteY6" fmla="*/ 10868 h 68231"/>
              <a:gd name="connsiteX7" fmla="*/ 467981 w 468371"/>
              <a:gd name="connsiteY7" fmla="*/ 68018 h 6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371" h="68231">
                <a:moveTo>
                  <a:pt x="467981" y="68018"/>
                </a:moveTo>
                <a:cubicBezTo>
                  <a:pt x="459514" y="71193"/>
                  <a:pt x="301117" y="38032"/>
                  <a:pt x="241498" y="29918"/>
                </a:cubicBezTo>
                <a:cubicBezTo>
                  <a:pt x="181879" y="21804"/>
                  <a:pt x="150482" y="19334"/>
                  <a:pt x="110265" y="19334"/>
                </a:cubicBezTo>
                <a:cubicBezTo>
                  <a:pt x="70048" y="19334"/>
                  <a:pt x="4431" y="29918"/>
                  <a:pt x="198" y="29918"/>
                </a:cubicBezTo>
                <a:cubicBezTo>
                  <a:pt x="-4035" y="29918"/>
                  <a:pt x="60523" y="24273"/>
                  <a:pt x="84865" y="19334"/>
                </a:cubicBezTo>
                <a:cubicBezTo>
                  <a:pt x="109207" y="14395"/>
                  <a:pt x="111676" y="1695"/>
                  <a:pt x="146248" y="284"/>
                </a:cubicBezTo>
                <a:cubicBezTo>
                  <a:pt x="180820" y="-1127"/>
                  <a:pt x="239734" y="2754"/>
                  <a:pt x="292298" y="10868"/>
                </a:cubicBezTo>
                <a:cubicBezTo>
                  <a:pt x="344862" y="18982"/>
                  <a:pt x="476448" y="64843"/>
                  <a:pt x="467981" y="680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F4CD2F70-CF4B-4E23-B5CB-DC2DF07A060C}"/>
              </a:ext>
            </a:extLst>
          </p:cNvPr>
          <p:cNvSpPr/>
          <p:nvPr/>
        </p:nvSpPr>
        <p:spPr>
          <a:xfrm>
            <a:off x="4373681" y="4886996"/>
            <a:ext cx="220601" cy="207292"/>
          </a:xfrm>
          <a:custGeom>
            <a:avLst/>
            <a:gdLst>
              <a:gd name="connsiteX0" fmla="*/ 220544 w 220601"/>
              <a:gd name="connsiteY0" fmla="*/ 917 h 207292"/>
              <a:gd name="connsiteX1" fmla="*/ 90369 w 220601"/>
              <a:gd name="connsiteY1" fmla="*/ 8854 h 207292"/>
              <a:gd name="connsiteX2" fmla="*/ 6232 w 220601"/>
              <a:gd name="connsiteY2" fmla="*/ 50129 h 207292"/>
              <a:gd name="connsiteX3" fmla="*/ 6232 w 220601"/>
              <a:gd name="connsiteY3" fmla="*/ 58067 h 207292"/>
              <a:gd name="connsiteX4" fmla="*/ 6232 w 220601"/>
              <a:gd name="connsiteY4" fmla="*/ 85054 h 207292"/>
              <a:gd name="connsiteX5" fmla="*/ 28457 w 220601"/>
              <a:gd name="connsiteY5" fmla="*/ 137442 h 207292"/>
              <a:gd name="connsiteX6" fmla="*/ 49094 w 220601"/>
              <a:gd name="connsiteY6" fmla="*/ 193004 h 207292"/>
              <a:gd name="connsiteX7" fmla="*/ 53857 w 220601"/>
              <a:gd name="connsiteY7" fmla="*/ 207292 h 207292"/>
              <a:gd name="connsiteX8" fmla="*/ 53857 w 220601"/>
              <a:gd name="connsiteY8" fmla="*/ 207292 h 207292"/>
              <a:gd name="connsiteX9" fmla="*/ 44332 w 220601"/>
              <a:gd name="connsiteY9" fmla="*/ 153317 h 207292"/>
              <a:gd name="connsiteX10" fmla="*/ 22107 w 220601"/>
              <a:gd name="connsiteY10" fmla="*/ 69179 h 207292"/>
              <a:gd name="connsiteX11" fmla="*/ 45919 w 220601"/>
              <a:gd name="connsiteY11" fmla="*/ 45367 h 207292"/>
              <a:gd name="connsiteX12" fmla="*/ 106244 w 220601"/>
              <a:gd name="connsiteY12" fmla="*/ 23142 h 207292"/>
              <a:gd name="connsiteX13" fmla="*/ 220544 w 220601"/>
              <a:gd name="connsiteY13" fmla="*/ 917 h 20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601" h="207292">
                <a:moveTo>
                  <a:pt x="220544" y="917"/>
                </a:moveTo>
                <a:cubicBezTo>
                  <a:pt x="217898" y="-1464"/>
                  <a:pt x="126088" y="652"/>
                  <a:pt x="90369" y="8854"/>
                </a:cubicBezTo>
                <a:cubicBezTo>
                  <a:pt x="54650" y="17056"/>
                  <a:pt x="20255" y="41927"/>
                  <a:pt x="6232" y="50129"/>
                </a:cubicBezTo>
                <a:cubicBezTo>
                  <a:pt x="-7791" y="58331"/>
                  <a:pt x="6232" y="58067"/>
                  <a:pt x="6232" y="58067"/>
                </a:cubicBezTo>
                <a:cubicBezTo>
                  <a:pt x="6232" y="63888"/>
                  <a:pt x="2528" y="71825"/>
                  <a:pt x="6232" y="85054"/>
                </a:cubicBezTo>
                <a:cubicBezTo>
                  <a:pt x="9936" y="98283"/>
                  <a:pt x="21313" y="119450"/>
                  <a:pt x="28457" y="137442"/>
                </a:cubicBezTo>
                <a:cubicBezTo>
                  <a:pt x="35601" y="155434"/>
                  <a:pt x="44861" y="181362"/>
                  <a:pt x="49094" y="193004"/>
                </a:cubicBezTo>
                <a:cubicBezTo>
                  <a:pt x="53327" y="204646"/>
                  <a:pt x="53857" y="207292"/>
                  <a:pt x="53857" y="207292"/>
                </a:cubicBezTo>
                <a:lnTo>
                  <a:pt x="53857" y="207292"/>
                </a:lnTo>
                <a:cubicBezTo>
                  <a:pt x="52270" y="198296"/>
                  <a:pt x="49624" y="176336"/>
                  <a:pt x="44332" y="153317"/>
                </a:cubicBezTo>
                <a:cubicBezTo>
                  <a:pt x="39040" y="130298"/>
                  <a:pt x="21843" y="87171"/>
                  <a:pt x="22107" y="69179"/>
                </a:cubicBezTo>
                <a:cubicBezTo>
                  <a:pt x="22371" y="51187"/>
                  <a:pt x="31896" y="53040"/>
                  <a:pt x="45919" y="45367"/>
                </a:cubicBezTo>
                <a:cubicBezTo>
                  <a:pt x="59942" y="37694"/>
                  <a:pt x="78727" y="27904"/>
                  <a:pt x="106244" y="23142"/>
                </a:cubicBezTo>
                <a:cubicBezTo>
                  <a:pt x="133761" y="18380"/>
                  <a:pt x="223190" y="3298"/>
                  <a:pt x="220544" y="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DE575A6-77F7-4F32-B9F6-E203343C3F42}"/>
              </a:ext>
            </a:extLst>
          </p:cNvPr>
          <p:cNvSpPr/>
          <p:nvPr/>
        </p:nvSpPr>
        <p:spPr>
          <a:xfrm>
            <a:off x="4421161" y="5068819"/>
            <a:ext cx="384202" cy="393247"/>
          </a:xfrm>
          <a:custGeom>
            <a:avLst/>
            <a:gdLst>
              <a:gd name="connsiteX0" fmla="*/ 20664 w 384202"/>
              <a:gd name="connsiteY0" fmla="*/ 69 h 393247"/>
              <a:gd name="connsiteX1" fmla="*/ 7964 w 384202"/>
              <a:gd name="connsiteY1" fmla="*/ 63569 h 393247"/>
              <a:gd name="connsiteX2" fmla="*/ 27 w 384202"/>
              <a:gd name="connsiteY2" fmla="*/ 112781 h 393247"/>
              <a:gd name="connsiteX3" fmla="*/ 6377 w 384202"/>
              <a:gd name="connsiteY3" fmla="*/ 165169 h 393247"/>
              <a:gd name="connsiteX4" fmla="*/ 30189 w 384202"/>
              <a:gd name="connsiteY4" fmla="*/ 204856 h 393247"/>
              <a:gd name="connsiteX5" fmla="*/ 95277 w 384202"/>
              <a:gd name="connsiteY5" fmla="*/ 225494 h 393247"/>
              <a:gd name="connsiteX6" fmla="*/ 157189 w 384202"/>
              <a:gd name="connsiteY6" fmla="*/ 247719 h 393247"/>
              <a:gd name="connsiteX7" fmla="*/ 204814 w 384202"/>
              <a:gd name="connsiteY7" fmla="*/ 292169 h 393247"/>
              <a:gd name="connsiteX8" fmla="*/ 239739 w 384202"/>
              <a:gd name="connsiteY8" fmla="*/ 347731 h 393247"/>
              <a:gd name="connsiteX9" fmla="*/ 258789 w 384202"/>
              <a:gd name="connsiteY9" fmla="*/ 377894 h 393247"/>
              <a:gd name="connsiteX10" fmla="*/ 301652 w 384202"/>
              <a:gd name="connsiteY10" fmla="*/ 392181 h 393247"/>
              <a:gd name="connsiteX11" fmla="*/ 360389 w 384202"/>
              <a:gd name="connsiteY11" fmla="*/ 389006 h 393247"/>
              <a:gd name="connsiteX12" fmla="*/ 379439 w 384202"/>
              <a:gd name="connsiteY12" fmla="*/ 363606 h 393247"/>
              <a:gd name="connsiteX13" fmla="*/ 384202 w 384202"/>
              <a:gd name="connsiteY13" fmla="*/ 287406 h 393247"/>
              <a:gd name="connsiteX14" fmla="*/ 379439 w 384202"/>
              <a:gd name="connsiteY14" fmla="*/ 263594 h 393247"/>
              <a:gd name="connsiteX15" fmla="*/ 376264 w 384202"/>
              <a:gd name="connsiteY15" fmla="*/ 339794 h 393247"/>
              <a:gd name="connsiteX16" fmla="*/ 355627 w 384202"/>
              <a:gd name="connsiteY16" fmla="*/ 365194 h 393247"/>
              <a:gd name="connsiteX17" fmla="*/ 284189 w 384202"/>
              <a:gd name="connsiteY17" fmla="*/ 371544 h 393247"/>
              <a:gd name="connsiteX18" fmla="*/ 233389 w 384202"/>
              <a:gd name="connsiteY18" fmla="*/ 290581 h 393247"/>
              <a:gd name="connsiteX19" fmla="*/ 109564 w 384202"/>
              <a:gd name="connsiteY19" fmla="*/ 212794 h 393247"/>
              <a:gd name="connsiteX20" fmla="*/ 47652 w 384202"/>
              <a:gd name="connsiteY20" fmla="*/ 187394 h 393247"/>
              <a:gd name="connsiteX21" fmla="*/ 14314 w 384202"/>
              <a:gd name="connsiteY21" fmla="*/ 161994 h 393247"/>
              <a:gd name="connsiteX22" fmla="*/ 23839 w 384202"/>
              <a:gd name="connsiteY22" fmla="*/ 76269 h 393247"/>
              <a:gd name="connsiteX23" fmla="*/ 20664 w 384202"/>
              <a:gd name="connsiteY23" fmla="*/ 69 h 3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4202" h="393247">
                <a:moveTo>
                  <a:pt x="20664" y="69"/>
                </a:moveTo>
                <a:cubicBezTo>
                  <a:pt x="18018" y="-2048"/>
                  <a:pt x="11403" y="44784"/>
                  <a:pt x="7964" y="63569"/>
                </a:cubicBezTo>
                <a:cubicBezTo>
                  <a:pt x="4525" y="82354"/>
                  <a:pt x="291" y="95848"/>
                  <a:pt x="27" y="112781"/>
                </a:cubicBezTo>
                <a:cubicBezTo>
                  <a:pt x="-238" y="129714"/>
                  <a:pt x="1350" y="149823"/>
                  <a:pt x="6377" y="165169"/>
                </a:cubicBezTo>
                <a:cubicBezTo>
                  <a:pt x="11404" y="180515"/>
                  <a:pt x="15372" y="194802"/>
                  <a:pt x="30189" y="204856"/>
                </a:cubicBezTo>
                <a:cubicBezTo>
                  <a:pt x="45006" y="214910"/>
                  <a:pt x="74110" y="218350"/>
                  <a:pt x="95277" y="225494"/>
                </a:cubicBezTo>
                <a:cubicBezTo>
                  <a:pt x="116444" y="232638"/>
                  <a:pt x="138933" y="236607"/>
                  <a:pt x="157189" y="247719"/>
                </a:cubicBezTo>
                <a:cubicBezTo>
                  <a:pt x="175445" y="258832"/>
                  <a:pt x="191056" y="275500"/>
                  <a:pt x="204814" y="292169"/>
                </a:cubicBezTo>
                <a:cubicBezTo>
                  <a:pt x="218572" y="308838"/>
                  <a:pt x="230743" y="333444"/>
                  <a:pt x="239739" y="347731"/>
                </a:cubicBezTo>
                <a:cubicBezTo>
                  <a:pt x="248735" y="362018"/>
                  <a:pt x="248470" y="370486"/>
                  <a:pt x="258789" y="377894"/>
                </a:cubicBezTo>
                <a:cubicBezTo>
                  <a:pt x="269108" y="385302"/>
                  <a:pt x="284719" y="390329"/>
                  <a:pt x="301652" y="392181"/>
                </a:cubicBezTo>
                <a:cubicBezTo>
                  <a:pt x="318585" y="394033"/>
                  <a:pt x="347424" y="393769"/>
                  <a:pt x="360389" y="389006"/>
                </a:cubicBezTo>
                <a:cubicBezTo>
                  <a:pt x="373354" y="384243"/>
                  <a:pt x="375470" y="380539"/>
                  <a:pt x="379439" y="363606"/>
                </a:cubicBezTo>
                <a:cubicBezTo>
                  <a:pt x="383408" y="346673"/>
                  <a:pt x="384202" y="304075"/>
                  <a:pt x="384202" y="287406"/>
                </a:cubicBezTo>
                <a:cubicBezTo>
                  <a:pt x="384202" y="270737"/>
                  <a:pt x="380762" y="254863"/>
                  <a:pt x="379439" y="263594"/>
                </a:cubicBezTo>
                <a:cubicBezTo>
                  <a:pt x="378116" y="272325"/>
                  <a:pt x="380233" y="322861"/>
                  <a:pt x="376264" y="339794"/>
                </a:cubicBezTo>
                <a:cubicBezTo>
                  <a:pt x="372295" y="356727"/>
                  <a:pt x="370973" y="359902"/>
                  <a:pt x="355627" y="365194"/>
                </a:cubicBezTo>
                <a:cubicBezTo>
                  <a:pt x="340281" y="370486"/>
                  <a:pt x="304562" y="383979"/>
                  <a:pt x="284189" y="371544"/>
                </a:cubicBezTo>
                <a:cubicBezTo>
                  <a:pt x="263816" y="359109"/>
                  <a:pt x="262493" y="317039"/>
                  <a:pt x="233389" y="290581"/>
                </a:cubicBezTo>
                <a:cubicBezTo>
                  <a:pt x="204285" y="264123"/>
                  <a:pt x="140520" y="229992"/>
                  <a:pt x="109564" y="212794"/>
                </a:cubicBezTo>
                <a:cubicBezTo>
                  <a:pt x="78608" y="195596"/>
                  <a:pt x="63527" y="195861"/>
                  <a:pt x="47652" y="187394"/>
                </a:cubicBezTo>
                <a:cubicBezTo>
                  <a:pt x="31777" y="178927"/>
                  <a:pt x="18283" y="180515"/>
                  <a:pt x="14314" y="161994"/>
                </a:cubicBezTo>
                <a:cubicBezTo>
                  <a:pt x="10345" y="143473"/>
                  <a:pt x="22252" y="99552"/>
                  <a:pt x="23839" y="76269"/>
                </a:cubicBezTo>
                <a:cubicBezTo>
                  <a:pt x="25427" y="52986"/>
                  <a:pt x="23310" y="2186"/>
                  <a:pt x="20664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06DFD60-65A9-492C-BE33-2A1EE34C6CFA}"/>
              </a:ext>
            </a:extLst>
          </p:cNvPr>
          <p:cNvSpPr/>
          <p:nvPr/>
        </p:nvSpPr>
        <p:spPr>
          <a:xfrm>
            <a:off x="4299241" y="4889456"/>
            <a:ext cx="414128" cy="583369"/>
          </a:xfrm>
          <a:custGeom>
            <a:avLst/>
            <a:gdLst>
              <a:gd name="connsiteX0" fmla="*/ 155284 w 414128"/>
              <a:gd name="connsiteY0" fmla="*/ 44 h 583369"/>
              <a:gd name="connsiteX1" fmla="*/ 13997 w 414128"/>
              <a:gd name="connsiteY1" fmla="*/ 57194 h 583369"/>
              <a:gd name="connsiteX2" fmla="*/ 7647 w 414128"/>
              <a:gd name="connsiteY2" fmla="*/ 103232 h 583369"/>
              <a:gd name="connsiteX3" fmla="*/ 36222 w 414128"/>
              <a:gd name="connsiteY3" fmla="*/ 177844 h 583369"/>
              <a:gd name="connsiteX4" fmla="*/ 37809 w 414128"/>
              <a:gd name="connsiteY4" fmla="*/ 225469 h 583369"/>
              <a:gd name="connsiteX5" fmla="*/ 37809 w 414128"/>
              <a:gd name="connsiteY5" fmla="*/ 265157 h 583369"/>
              <a:gd name="connsiteX6" fmla="*/ 55272 w 414128"/>
              <a:gd name="connsiteY6" fmla="*/ 373107 h 583369"/>
              <a:gd name="connsiteX7" fmla="*/ 155284 w 414128"/>
              <a:gd name="connsiteY7" fmla="*/ 435019 h 583369"/>
              <a:gd name="connsiteX8" fmla="*/ 261647 w 414128"/>
              <a:gd name="connsiteY8" fmla="*/ 469944 h 583369"/>
              <a:gd name="connsiteX9" fmla="*/ 288634 w 414128"/>
              <a:gd name="connsiteY9" fmla="*/ 500107 h 583369"/>
              <a:gd name="connsiteX10" fmla="*/ 364834 w 414128"/>
              <a:gd name="connsiteY10" fmla="*/ 571544 h 583369"/>
              <a:gd name="connsiteX11" fmla="*/ 414047 w 414128"/>
              <a:gd name="connsiteY11" fmla="*/ 581069 h 583369"/>
              <a:gd name="connsiteX12" fmla="*/ 353722 w 414128"/>
              <a:gd name="connsiteY12" fmla="*/ 547732 h 583369"/>
              <a:gd name="connsiteX13" fmla="*/ 302922 w 414128"/>
              <a:gd name="connsiteY13" fmla="*/ 466769 h 583369"/>
              <a:gd name="connsiteX14" fmla="*/ 172747 w 414128"/>
              <a:gd name="connsiteY14" fmla="*/ 390569 h 583369"/>
              <a:gd name="connsiteX15" fmla="*/ 121947 w 414128"/>
              <a:gd name="connsiteY15" fmla="*/ 327069 h 583369"/>
              <a:gd name="connsiteX16" fmla="*/ 123534 w 414128"/>
              <a:gd name="connsiteY16" fmla="*/ 234994 h 583369"/>
              <a:gd name="connsiteX17" fmla="*/ 106072 w 414128"/>
              <a:gd name="connsiteY17" fmla="*/ 168319 h 583369"/>
              <a:gd name="connsiteX18" fmla="*/ 87022 w 414128"/>
              <a:gd name="connsiteY18" fmla="*/ 66719 h 583369"/>
              <a:gd name="connsiteX19" fmla="*/ 155284 w 414128"/>
              <a:gd name="connsiteY19" fmla="*/ 44 h 5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128" h="583369">
                <a:moveTo>
                  <a:pt x="155284" y="44"/>
                </a:moveTo>
                <a:cubicBezTo>
                  <a:pt x="143113" y="-1543"/>
                  <a:pt x="38603" y="39996"/>
                  <a:pt x="13997" y="57194"/>
                </a:cubicBezTo>
                <a:cubicBezTo>
                  <a:pt x="-10609" y="74392"/>
                  <a:pt x="3943" y="83124"/>
                  <a:pt x="7647" y="103232"/>
                </a:cubicBezTo>
                <a:cubicBezTo>
                  <a:pt x="11351" y="123340"/>
                  <a:pt x="31195" y="157471"/>
                  <a:pt x="36222" y="177844"/>
                </a:cubicBezTo>
                <a:cubicBezTo>
                  <a:pt x="41249" y="198217"/>
                  <a:pt x="37545" y="210917"/>
                  <a:pt x="37809" y="225469"/>
                </a:cubicBezTo>
                <a:cubicBezTo>
                  <a:pt x="38073" y="240021"/>
                  <a:pt x="34899" y="240551"/>
                  <a:pt x="37809" y="265157"/>
                </a:cubicBezTo>
                <a:cubicBezTo>
                  <a:pt x="40719" y="289763"/>
                  <a:pt x="35693" y="344797"/>
                  <a:pt x="55272" y="373107"/>
                </a:cubicBezTo>
                <a:cubicBezTo>
                  <a:pt x="74851" y="401417"/>
                  <a:pt x="120888" y="418880"/>
                  <a:pt x="155284" y="435019"/>
                </a:cubicBezTo>
                <a:cubicBezTo>
                  <a:pt x="189680" y="451158"/>
                  <a:pt x="239422" y="459096"/>
                  <a:pt x="261647" y="469944"/>
                </a:cubicBezTo>
                <a:cubicBezTo>
                  <a:pt x="283872" y="480792"/>
                  <a:pt x="271436" y="483174"/>
                  <a:pt x="288634" y="500107"/>
                </a:cubicBezTo>
                <a:cubicBezTo>
                  <a:pt x="305832" y="517040"/>
                  <a:pt x="343932" y="558050"/>
                  <a:pt x="364834" y="571544"/>
                </a:cubicBezTo>
                <a:cubicBezTo>
                  <a:pt x="385736" y="585038"/>
                  <a:pt x="415899" y="585038"/>
                  <a:pt x="414047" y="581069"/>
                </a:cubicBezTo>
                <a:cubicBezTo>
                  <a:pt x="412195" y="577100"/>
                  <a:pt x="372243" y="566782"/>
                  <a:pt x="353722" y="547732"/>
                </a:cubicBezTo>
                <a:cubicBezTo>
                  <a:pt x="335201" y="528682"/>
                  <a:pt x="333085" y="492963"/>
                  <a:pt x="302922" y="466769"/>
                </a:cubicBezTo>
                <a:cubicBezTo>
                  <a:pt x="272759" y="440575"/>
                  <a:pt x="202909" y="413852"/>
                  <a:pt x="172747" y="390569"/>
                </a:cubicBezTo>
                <a:cubicBezTo>
                  <a:pt x="142585" y="367286"/>
                  <a:pt x="130149" y="352998"/>
                  <a:pt x="121947" y="327069"/>
                </a:cubicBezTo>
                <a:cubicBezTo>
                  <a:pt x="113745" y="301140"/>
                  <a:pt x="126180" y="261452"/>
                  <a:pt x="123534" y="234994"/>
                </a:cubicBezTo>
                <a:cubicBezTo>
                  <a:pt x="120888" y="208536"/>
                  <a:pt x="112157" y="196365"/>
                  <a:pt x="106072" y="168319"/>
                </a:cubicBezTo>
                <a:cubicBezTo>
                  <a:pt x="99987" y="140273"/>
                  <a:pt x="80937" y="93177"/>
                  <a:pt x="87022" y="66719"/>
                </a:cubicBezTo>
                <a:cubicBezTo>
                  <a:pt x="93107" y="40261"/>
                  <a:pt x="167455" y="1631"/>
                  <a:pt x="155284" y="4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55E47AC-49F9-4BBB-9573-3AA7DE99F329}"/>
              </a:ext>
            </a:extLst>
          </p:cNvPr>
          <p:cNvSpPr/>
          <p:nvPr/>
        </p:nvSpPr>
        <p:spPr>
          <a:xfrm>
            <a:off x="4127220" y="4998904"/>
            <a:ext cx="449680" cy="968903"/>
          </a:xfrm>
          <a:custGeom>
            <a:avLst/>
            <a:gdLst>
              <a:gd name="connsiteX0" fmla="*/ 22505 w 449680"/>
              <a:gd name="connsiteY0" fmla="*/ 134 h 968903"/>
              <a:gd name="connsiteX1" fmla="*/ 280 w 449680"/>
              <a:gd name="connsiteY1" fmla="*/ 76334 h 968903"/>
              <a:gd name="connsiteX2" fmla="*/ 39968 w 449680"/>
              <a:gd name="connsiteY2" fmla="*/ 152534 h 968903"/>
              <a:gd name="connsiteX3" fmla="*/ 128868 w 449680"/>
              <a:gd name="connsiteY3" fmla="*/ 266834 h 968903"/>
              <a:gd name="connsiteX4" fmla="*/ 149505 w 449680"/>
              <a:gd name="connsiteY4" fmla="*/ 325571 h 968903"/>
              <a:gd name="connsiteX5" fmla="*/ 198718 w 449680"/>
              <a:gd name="connsiteY5" fmla="*/ 416059 h 968903"/>
              <a:gd name="connsiteX6" fmla="*/ 263805 w 449680"/>
              <a:gd name="connsiteY6" fmla="*/ 492259 h 968903"/>
              <a:gd name="connsiteX7" fmla="*/ 368580 w 449680"/>
              <a:gd name="connsiteY7" fmla="*/ 662121 h 968903"/>
              <a:gd name="connsiteX8" fmla="*/ 405093 w 449680"/>
              <a:gd name="connsiteY8" fmla="*/ 733559 h 968903"/>
              <a:gd name="connsiteX9" fmla="*/ 433668 w 449680"/>
              <a:gd name="connsiteY9" fmla="*/ 819284 h 968903"/>
              <a:gd name="connsiteX10" fmla="*/ 422555 w 449680"/>
              <a:gd name="connsiteY10" fmla="*/ 878021 h 968903"/>
              <a:gd name="connsiteX11" fmla="*/ 351118 w 449680"/>
              <a:gd name="connsiteY11" fmla="*/ 968509 h 968903"/>
              <a:gd name="connsiteX12" fmla="*/ 449543 w 449680"/>
              <a:gd name="connsiteY12" fmla="*/ 839921 h 968903"/>
              <a:gd name="connsiteX13" fmla="*/ 368580 w 449680"/>
              <a:gd name="connsiteY13" fmla="*/ 622434 h 968903"/>
              <a:gd name="connsiteX14" fmla="*/ 208243 w 449680"/>
              <a:gd name="connsiteY14" fmla="*/ 401771 h 968903"/>
              <a:gd name="connsiteX15" fmla="*/ 106643 w 449680"/>
              <a:gd name="connsiteY15" fmla="*/ 250959 h 968903"/>
              <a:gd name="connsiteX16" fmla="*/ 27268 w 449680"/>
              <a:gd name="connsiteY16" fmla="*/ 95384 h 968903"/>
              <a:gd name="connsiteX17" fmla="*/ 22505 w 449680"/>
              <a:gd name="connsiteY17" fmla="*/ 134 h 9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9680" h="968903">
                <a:moveTo>
                  <a:pt x="22505" y="134"/>
                </a:moveTo>
                <a:cubicBezTo>
                  <a:pt x="18007" y="-3041"/>
                  <a:pt x="-2631" y="50934"/>
                  <a:pt x="280" y="76334"/>
                </a:cubicBezTo>
                <a:cubicBezTo>
                  <a:pt x="3190" y="101734"/>
                  <a:pt x="18537" y="120784"/>
                  <a:pt x="39968" y="152534"/>
                </a:cubicBezTo>
                <a:cubicBezTo>
                  <a:pt x="61399" y="184284"/>
                  <a:pt x="110612" y="237995"/>
                  <a:pt x="128868" y="266834"/>
                </a:cubicBezTo>
                <a:cubicBezTo>
                  <a:pt x="147124" y="295673"/>
                  <a:pt x="137863" y="300700"/>
                  <a:pt x="149505" y="325571"/>
                </a:cubicBezTo>
                <a:cubicBezTo>
                  <a:pt x="161147" y="350442"/>
                  <a:pt x="179668" y="388278"/>
                  <a:pt x="198718" y="416059"/>
                </a:cubicBezTo>
                <a:cubicBezTo>
                  <a:pt x="217768" y="443840"/>
                  <a:pt x="235495" y="451249"/>
                  <a:pt x="263805" y="492259"/>
                </a:cubicBezTo>
                <a:cubicBezTo>
                  <a:pt x="292115" y="533269"/>
                  <a:pt x="345032" y="621904"/>
                  <a:pt x="368580" y="662121"/>
                </a:cubicBezTo>
                <a:cubicBezTo>
                  <a:pt x="392128" y="702338"/>
                  <a:pt x="394245" y="707365"/>
                  <a:pt x="405093" y="733559"/>
                </a:cubicBezTo>
                <a:cubicBezTo>
                  <a:pt x="415941" y="759753"/>
                  <a:pt x="430758" y="795207"/>
                  <a:pt x="433668" y="819284"/>
                </a:cubicBezTo>
                <a:cubicBezTo>
                  <a:pt x="436578" y="843361"/>
                  <a:pt x="436313" y="853150"/>
                  <a:pt x="422555" y="878021"/>
                </a:cubicBezTo>
                <a:cubicBezTo>
                  <a:pt x="408797" y="902892"/>
                  <a:pt x="346620" y="974859"/>
                  <a:pt x="351118" y="968509"/>
                </a:cubicBezTo>
                <a:cubicBezTo>
                  <a:pt x="355616" y="962159"/>
                  <a:pt x="446633" y="897600"/>
                  <a:pt x="449543" y="839921"/>
                </a:cubicBezTo>
                <a:cubicBezTo>
                  <a:pt x="452453" y="782242"/>
                  <a:pt x="408797" y="695459"/>
                  <a:pt x="368580" y="622434"/>
                </a:cubicBezTo>
                <a:cubicBezTo>
                  <a:pt x="328363" y="549409"/>
                  <a:pt x="251899" y="463684"/>
                  <a:pt x="208243" y="401771"/>
                </a:cubicBezTo>
                <a:cubicBezTo>
                  <a:pt x="164587" y="339859"/>
                  <a:pt x="136806" y="302024"/>
                  <a:pt x="106643" y="250959"/>
                </a:cubicBezTo>
                <a:cubicBezTo>
                  <a:pt x="76480" y="199894"/>
                  <a:pt x="42085" y="134807"/>
                  <a:pt x="27268" y="95384"/>
                </a:cubicBezTo>
                <a:cubicBezTo>
                  <a:pt x="12451" y="55961"/>
                  <a:pt x="27003" y="3309"/>
                  <a:pt x="22505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C6708427-BCC1-40DD-BEA3-FE7150CEF817}"/>
              </a:ext>
            </a:extLst>
          </p:cNvPr>
          <p:cNvSpPr/>
          <p:nvPr/>
        </p:nvSpPr>
        <p:spPr>
          <a:xfrm>
            <a:off x="4073970" y="4987771"/>
            <a:ext cx="433364" cy="942317"/>
          </a:xfrm>
          <a:custGeom>
            <a:avLst/>
            <a:gdLst>
              <a:gd name="connsiteX0" fmla="*/ 67818 w 433364"/>
              <a:gd name="connsiteY0" fmla="*/ 154 h 942317"/>
              <a:gd name="connsiteX1" fmla="*/ 10668 w 433364"/>
              <a:gd name="connsiteY1" fmla="*/ 84292 h 942317"/>
              <a:gd name="connsiteX2" fmla="*/ 7493 w 433364"/>
              <a:gd name="connsiteY2" fmla="*/ 144617 h 942317"/>
              <a:gd name="connsiteX3" fmla="*/ 90043 w 433364"/>
              <a:gd name="connsiteY3" fmla="*/ 231929 h 942317"/>
              <a:gd name="connsiteX4" fmla="*/ 163068 w 433364"/>
              <a:gd name="connsiteY4" fmla="*/ 370042 h 942317"/>
              <a:gd name="connsiteX5" fmla="*/ 258318 w 433364"/>
              <a:gd name="connsiteY5" fmla="*/ 503392 h 942317"/>
              <a:gd name="connsiteX6" fmla="*/ 340868 w 433364"/>
              <a:gd name="connsiteY6" fmla="*/ 617692 h 942317"/>
              <a:gd name="connsiteX7" fmla="*/ 415480 w 433364"/>
              <a:gd name="connsiteY7" fmla="*/ 744692 h 942317"/>
              <a:gd name="connsiteX8" fmla="*/ 432943 w 433364"/>
              <a:gd name="connsiteY8" fmla="*/ 803429 h 942317"/>
              <a:gd name="connsiteX9" fmla="*/ 404368 w 433364"/>
              <a:gd name="connsiteY9" fmla="*/ 881217 h 942317"/>
              <a:gd name="connsiteX10" fmla="*/ 339280 w 433364"/>
              <a:gd name="connsiteY10" fmla="*/ 941542 h 942317"/>
              <a:gd name="connsiteX11" fmla="*/ 388493 w 433364"/>
              <a:gd name="connsiteY11" fmla="*/ 909792 h 942317"/>
              <a:gd name="connsiteX12" fmla="*/ 405955 w 433364"/>
              <a:gd name="connsiteY12" fmla="*/ 830417 h 942317"/>
              <a:gd name="connsiteX13" fmla="*/ 423418 w 433364"/>
              <a:gd name="connsiteY13" fmla="*/ 774854 h 942317"/>
              <a:gd name="connsiteX14" fmla="*/ 299593 w 433364"/>
              <a:gd name="connsiteY14" fmla="*/ 592292 h 942317"/>
              <a:gd name="connsiteX15" fmla="*/ 123380 w 433364"/>
              <a:gd name="connsiteY15" fmla="*/ 322417 h 942317"/>
              <a:gd name="connsiteX16" fmla="*/ 56705 w 433364"/>
              <a:gd name="connsiteY16" fmla="*/ 206529 h 942317"/>
              <a:gd name="connsiteX17" fmla="*/ 15430 w 433364"/>
              <a:gd name="connsiteY17" fmla="*/ 106517 h 942317"/>
              <a:gd name="connsiteX18" fmla="*/ 67818 w 433364"/>
              <a:gd name="connsiteY18" fmla="*/ 154 h 9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3364" h="942317">
                <a:moveTo>
                  <a:pt x="67818" y="154"/>
                </a:moveTo>
                <a:cubicBezTo>
                  <a:pt x="67024" y="-3550"/>
                  <a:pt x="20722" y="60215"/>
                  <a:pt x="10668" y="84292"/>
                </a:cubicBezTo>
                <a:cubicBezTo>
                  <a:pt x="614" y="108369"/>
                  <a:pt x="-5736" y="120011"/>
                  <a:pt x="7493" y="144617"/>
                </a:cubicBezTo>
                <a:cubicBezTo>
                  <a:pt x="20722" y="169223"/>
                  <a:pt x="64114" y="194358"/>
                  <a:pt x="90043" y="231929"/>
                </a:cubicBezTo>
                <a:cubicBezTo>
                  <a:pt x="115972" y="269500"/>
                  <a:pt x="135022" y="324798"/>
                  <a:pt x="163068" y="370042"/>
                </a:cubicBezTo>
                <a:cubicBezTo>
                  <a:pt x="191114" y="415286"/>
                  <a:pt x="228685" y="462117"/>
                  <a:pt x="258318" y="503392"/>
                </a:cubicBezTo>
                <a:cubicBezTo>
                  <a:pt x="287951" y="544667"/>
                  <a:pt x="314674" y="577475"/>
                  <a:pt x="340868" y="617692"/>
                </a:cubicBezTo>
                <a:cubicBezTo>
                  <a:pt x="367062" y="657909"/>
                  <a:pt x="400134" y="713736"/>
                  <a:pt x="415480" y="744692"/>
                </a:cubicBezTo>
                <a:cubicBezTo>
                  <a:pt x="430826" y="775648"/>
                  <a:pt x="434795" y="780675"/>
                  <a:pt x="432943" y="803429"/>
                </a:cubicBezTo>
                <a:cubicBezTo>
                  <a:pt x="431091" y="826183"/>
                  <a:pt x="419979" y="858198"/>
                  <a:pt x="404368" y="881217"/>
                </a:cubicBezTo>
                <a:cubicBezTo>
                  <a:pt x="388758" y="904236"/>
                  <a:pt x="341926" y="936780"/>
                  <a:pt x="339280" y="941542"/>
                </a:cubicBezTo>
                <a:cubicBezTo>
                  <a:pt x="336634" y="946304"/>
                  <a:pt x="377381" y="928313"/>
                  <a:pt x="388493" y="909792"/>
                </a:cubicBezTo>
                <a:cubicBezTo>
                  <a:pt x="399606" y="891271"/>
                  <a:pt x="400134" y="852907"/>
                  <a:pt x="405955" y="830417"/>
                </a:cubicBezTo>
                <a:cubicBezTo>
                  <a:pt x="411776" y="807927"/>
                  <a:pt x="441145" y="814541"/>
                  <a:pt x="423418" y="774854"/>
                </a:cubicBezTo>
                <a:cubicBezTo>
                  <a:pt x="405691" y="735167"/>
                  <a:pt x="349599" y="667698"/>
                  <a:pt x="299593" y="592292"/>
                </a:cubicBezTo>
                <a:cubicBezTo>
                  <a:pt x="249587" y="516886"/>
                  <a:pt x="163861" y="386711"/>
                  <a:pt x="123380" y="322417"/>
                </a:cubicBezTo>
                <a:cubicBezTo>
                  <a:pt x="82899" y="258123"/>
                  <a:pt x="74697" y="242512"/>
                  <a:pt x="56705" y="206529"/>
                </a:cubicBezTo>
                <a:cubicBezTo>
                  <a:pt x="38713" y="170546"/>
                  <a:pt x="14901" y="140384"/>
                  <a:pt x="15430" y="106517"/>
                </a:cubicBezTo>
                <a:cubicBezTo>
                  <a:pt x="15959" y="72650"/>
                  <a:pt x="68612" y="3858"/>
                  <a:pt x="67818" y="1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F1136C49-B696-4D23-A043-F0D4A904CB72}"/>
              </a:ext>
            </a:extLst>
          </p:cNvPr>
          <p:cNvSpPr/>
          <p:nvPr/>
        </p:nvSpPr>
        <p:spPr>
          <a:xfrm>
            <a:off x="3680611" y="5003249"/>
            <a:ext cx="441474" cy="659582"/>
          </a:xfrm>
          <a:custGeom>
            <a:avLst/>
            <a:gdLst>
              <a:gd name="connsiteX0" fmla="*/ 440539 w 441474"/>
              <a:gd name="connsiteY0" fmla="*/ 2139 h 659582"/>
              <a:gd name="connsiteX1" fmla="*/ 242102 w 441474"/>
              <a:gd name="connsiteY1" fmla="*/ 268839 h 659582"/>
              <a:gd name="connsiteX2" fmla="*/ 116689 w 441474"/>
              <a:gd name="connsiteY2" fmla="*/ 440289 h 659582"/>
              <a:gd name="connsiteX3" fmla="*/ 30964 w 441474"/>
              <a:gd name="connsiteY3" fmla="*/ 584751 h 659582"/>
              <a:gd name="connsiteX4" fmla="*/ 3977 w 441474"/>
              <a:gd name="connsiteY4" fmla="*/ 657776 h 659582"/>
              <a:gd name="connsiteX5" fmla="*/ 5564 w 441474"/>
              <a:gd name="connsiteY5" fmla="*/ 626026 h 659582"/>
              <a:gd name="connsiteX6" fmla="*/ 54777 w 441474"/>
              <a:gd name="connsiteY6" fmla="*/ 505376 h 659582"/>
              <a:gd name="connsiteX7" fmla="*/ 184952 w 441474"/>
              <a:gd name="connsiteY7" fmla="*/ 322814 h 659582"/>
              <a:gd name="connsiteX8" fmla="*/ 310364 w 441474"/>
              <a:gd name="connsiteY8" fmla="*/ 152951 h 659582"/>
              <a:gd name="connsiteX9" fmla="*/ 440539 w 441474"/>
              <a:gd name="connsiteY9" fmla="*/ 2139 h 6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74" h="659582">
                <a:moveTo>
                  <a:pt x="440539" y="2139"/>
                </a:moveTo>
                <a:cubicBezTo>
                  <a:pt x="429162" y="21454"/>
                  <a:pt x="296077" y="195814"/>
                  <a:pt x="242102" y="268839"/>
                </a:cubicBezTo>
                <a:cubicBezTo>
                  <a:pt x="188127" y="341864"/>
                  <a:pt x="151879" y="387637"/>
                  <a:pt x="116689" y="440289"/>
                </a:cubicBezTo>
                <a:cubicBezTo>
                  <a:pt x="81499" y="492941"/>
                  <a:pt x="49749" y="548503"/>
                  <a:pt x="30964" y="584751"/>
                </a:cubicBezTo>
                <a:cubicBezTo>
                  <a:pt x="12179" y="620999"/>
                  <a:pt x="8210" y="650897"/>
                  <a:pt x="3977" y="657776"/>
                </a:cubicBezTo>
                <a:cubicBezTo>
                  <a:pt x="-256" y="664655"/>
                  <a:pt x="-2903" y="651426"/>
                  <a:pt x="5564" y="626026"/>
                </a:cubicBezTo>
                <a:cubicBezTo>
                  <a:pt x="14031" y="600626"/>
                  <a:pt x="24879" y="555911"/>
                  <a:pt x="54777" y="505376"/>
                </a:cubicBezTo>
                <a:cubicBezTo>
                  <a:pt x="84675" y="454841"/>
                  <a:pt x="142354" y="381551"/>
                  <a:pt x="184952" y="322814"/>
                </a:cubicBezTo>
                <a:cubicBezTo>
                  <a:pt x="227550" y="264077"/>
                  <a:pt x="264062" y="206661"/>
                  <a:pt x="310364" y="152951"/>
                </a:cubicBezTo>
                <a:cubicBezTo>
                  <a:pt x="356666" y="99241"/>
                  <a:pt x="451916" y="-17176"/>
                  <a:pt x="440539" y="21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3253771F-341D-46E6-8970-5B9C32A72905}"/>
              </a:ext>
            </a:extLst>
          </p:cNvPr>
          <p:cNvSpPr/>
          <p:nvPr/>
        </p:nvSpPr>
        <p:spPr>
          <a:xfrm>
            <a:off x="3600844" y="5000398"/>
            <a:ext cx="533033" cy="581710"/>
          </a:xfrm>
          <a:custGeom>
            <a:avLst/>
            <a:gdLst>
              <a:gd name="connsiteX0" fmla="*/ 533006 w 533033"/>
              <a:gd name="connsiteY0" fmla="*/ 227 h 581710"/>
              <a:gd name="connsiteX1" fmla="*/ 310756 w 533033"/>
              <a:gd name="connsiteY1" fmla="*/ 182790 h 581710"/>
              <a:gd name="connsiteX2" fmla="*/ 159944 w 533033"/>
              <a:gd name="connsiteY2" fmla="*/ 362177 h 581710"/>
              <a:gd name="connsiteX3" fmla="*/ 98031 w 533033"/>
              <a:gd name="connsiteY3" fmla="*/ 441552 h 581710"/>
              <a:gd name="connsiteX4" fmla="*/ 67869 w 533033"/>
              <a:gd name="connsiteY4" fmla="*/ 471715 h 581710"/>
              <a:gd name="connsiteX5" fmla="*/ 45644 w 533033"/>
              <a:gd name="connsiteY5" fmla="*/ 500290 h 581710"/>
              <a:gd name="connsiteX6" fmla="*/ 5956 w 533033"/>
              <a:gd name="connsiteY6" fmla="*/ 578077 h 581710"/>
              <a:gd name="connsiteX7" fmla="*/ 17069 w 533033"/>
              <a:gd name="connsiteY7" fmla="*/ 546327 h 581710"/>
              <a:gd name="connsiteX8" fmla="*/ 161531 w 533033"/>
              <a:gd name="connsiteY8" fmla="*/ 352652 h 581710"/>
              <a:gd name="connsiteX9" fmla="*/ 325044 w 533033"/>
              <a:gd name="connsiteY9" fmla="*/ 149452 h 581710"/>
              <a:gd name="connsiteX10" fmla="*/ 533006 w 533033"/>
              <a:gd name="connsiteY10" fmla="*/ 227 h 58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033" h="581710">
                <a:moveTo>
                  <a:pt x="533006" y="227"/>
                </a:moveTo>
                <a:cubicBezTo>
                  <a:pt x="530625" y="5783"/>
                  <a:pt x="372933" y="122465"/>
                  <a:pt x="310756" y="182790"/>
                </a:cubicBezTo>
                <a:cubicBezTo>
                  <a:pt x="248579" y="243115"/>
                  <a:pt x="195398" y="319050"/>
                  <a:pt x="159944" y="362177"/>
                </a:cubicBezTo>
                <a:cubicBezTo>
                  <a:pt x="124490" y="405304"/>
                  <a:pt x="113377" y="423296"/>
                  <a:pt x="98031" y="441552"/>
                </a:cubicBezTo>
                <a:cubicBezTo>
                  <a:pt x="82685" y="459808"/>
                  <a:pt x="76600" y="461925"/>
                  <a:pt x="67869" y="471715"/>
                </a:cubicBezTo>
                <a:cubicBezTo>
                  <a:pt x="59138" y="481505"/>
                  <a:pt x="55963" y="482563"/>
                  <a:pt x="45644" y="500290"/>
                </a:cubicBezTo>
                <a:cubicBezTo>
                  <a:pt x="35325" y="518017"/>
                  <a:pt x="10719" y="570404"/>
                  <a:pt x="5956" y="578077"/>
                </a:cubicBezTo>
                <a:cubicBezTo>
                  <a:pt x="1193" y="585750"/>
                  <a:pt x="-8860" y="583898"/>
                  <a:pt x="17069" y="546327"/>
                </a:cubicBezTo>
                <a:cubicBezTo>
                  <a:pt x="42998" y="508756"/>
                  <a:pt x="110202" y="418798"/>
                  <a:pt x="161531" y="352652"/>
                </a:cubicBezTo>
                <a:cubicBezTo>
                  <a:pt x="212860" y="286506"/>
                  <a:pt x="268159" y="206866"/>
                  <a:pt x="325044" y="149452"/>
                </a:cubicBezTo>
                <a:cubicBezTo>
                  <a:pt x="381929" y="92038"/>
                  <a:pt x="535387" y="-5329"/>
                  <a:pt x="533006" y="2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05099AE-3A17-4FD3-A616-E402308F4CBD}"/>
              </a:ext>
            </a:extLst>
          </p:cNvPr>
          <p:cNvSpPr/>
          <p:nvPr/>
        </p:nvSpPr>
        <p:spPr>
          <a:xfrm>
            <a:off x="3567581" y="5203911"/>
            <a:ext cx="558358" cy="871506"/>
          </a:xfrm>
          <a:custGeom>
            <a:avLst/>
            <a:gdLst>
              <a:gd name="connsiteX0" fmla="*/ 297982 w 558358"/>
              <a:gd name="connsiteY0" fmla="*/ 1502 h 871506"/>
              <a:gd name="connsiteX1" fmla="*/ 56682 w 558358"/>
              <a:gd name="connsiteY1" fmla="*/ 253914 h 871506"/>
              <a:gd name="connsiteX2" fmla="*/ 9057 w 558358"/>
              <a:gd name="connsiteY2" fmla="*/ 399964 h 871506"/>
              <a:gd name="connsiteX3" fmla="*/ 2707 w 558358"/>
              <a:gd name="connsiteY3" fmla="*/ 530139 h 871506"/>
              <a:gd name="connsiteX4" fmla="*/ 40807 w 558358"/>
              <a:gd name="connsiteY4" fmla="*/ 658727 h 871506"/>
              <a:gd name="connsiteX5" fmla="*/ 123357 w 558358"/>
              <a:gd name="connsiteY5" fmla="*/ 780964 h 871506"/>
              <a:gd name="connsiteX6" fmla="*/ 247182 w 558358"/>
              <a:gd name="connsiteY6" fmla="*/ 849227 h 871506"/>
              <a:gd name="connsiteX7" fmla="*/ 385294 w 558358"/>
              <a:gd name="connsiteY7" fmla="*/ 871452 h 871506"/>
              <a:gd name="connsiteX8" fmla="*/ 558332 w 558358"/>
              <a:gd name="connsiteY8" fmla="*/ 844464 h 871506"/>
              <a:gd name="connsiteX9" fmla="*/ 372594 w 558358"/>
              <a:gd name="connsiteY9" fmla="*/ 866689 h 871506"/>
              <a:gd name="connsiteX10" fmla="*/ 283694 w 558358"/>
              <a:gd name="connsiteY10" fmla="*/ 847639 h 871506"/>
              <a:gd name="connsiteX11" fmla="*/ 131294 w 558358"/>
              <a:gd name="connsiteY11" fmla="*/ 758739 h 871506"/>
              <a:gd name="connsiteX12" fmla="*/ 40807 w 558358"/>
              <a:gd name="connsiteY12" fmla="*/ 588877 h 871506"/>
              <a:gd name="connsiteX13" fmla="*/ 40807 w 558358"/>
              <a:gd name="connsiteY13" fmla="*/ 331702 h 871506"/>
              <a:gd name="connsiteX14" fmla="*/ 170982 w 558358"/>
              <a:gd name="connsiteY14" fmla="*/ 157077 h 871506"/>
              <a:gd name="connsiteX15" fmla="*/ 297982 w 558358"/>
              <a:gd name="connsiteY15" fmla="*/ 1502 h 87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358" h="871506">
                <a:moveTo>
                  <a:pt x="297982" y="1502"/>
                </a:moveTo>
                <a:cubicBezTo>
                  <a:pt x="278932" y="17641"/>
                  <a:pt x="104836" y="187504"/>
                  <a:pt x="56682" y="253914"/>
                </a:cubicBezTo>
                <a:cubicBezTo>
                  <a:pt x="8528" y="320324"/>
                  <a:pt x="18053" y="353927"/>
                  <a:pt x="9057" y="399964"/>
                </a:cubicBezTo>
                <a:cubicBezTo>
                  <a:pt x="61" y="446001"/>
                  <a:pt x="-2585" y="487012"/>
                  <a:pt x="2707" y="530139"/>
                </a:cubicBezTo>
                <a:cubicBezTo>
                  <a:pt x="7999" y="573266"/>
                  <a:pt x="20699" y="616923"/>
                  <a:pt x="40807" y="658727"/>
                </a:cubicBezTo>
                <a:cubicBezTo>
                  <a:pt x="60915" y="700531"/>
                  <a:pt x="88961" y="749214"/>
                  <a:pt x="123357" y="780964"/>
                </a:cubicBezTo>
                <a:cubicBezTo>
                  <a:pt x="157753" y="812714"/>
                  <a:pt x="203526" y="834146"/>
                  <a:pt x="247182" y="849227"/>
                </a:cubicBezTo>
                <a:cubicBezTo>
                  <a:pt x="290838" y="864308"/>
                  <a:pt x="333436" y="872246"/>
                  <a:pt x="385294" y="871452"/>
                </a:cubicBezTo>
                <a:cubicBezTo>
                  <a:pt x="437152" y="870658"/>
                  <a:pt x="560449" y="845258"/>
                  <a:pt x="558332" y="844464"/>
                </a:cubicBezTo>
                <a:cubicBezTo>
                  <a:pt x="556215" y="843670"/>
                  <a:pt x="418367" y="866160"/>
                  <a:pt x="372594" y="866689"/>
                </a:cubicBezTo>
                <a:cubicBezTo>
                  <a:pt x="326821" y="867218"/>
                  <a:pt x="323911" y="865631"/>
                  <a:pt x="283694" y="847639"/>
                </a:cubicBezTo>
                <a:cubicBezTo>
                  <a:pt x="243477" y="829647"/>
                  <a:pt x="171775" y="801866"/>
                  <a:pt x="131294" y="758739"/>
                </a:cubicBezTo>
                <a:cubicBezTo>
                  <a:pt x="90813" y="715612"/>
                  <a:pt x="55888" y="660050"/>
                  <a:pt x="40807" y="588877"/>
                </a:cubicBezTo>
                <a:cubicBezTo>
                  <a:pt x="25726" y="517704"/>
                  <a:pt x="19111" y="403669"/>
                  <a:pt x="40807" y="331702"/>
                </a:cubicBezTo>
                <a:cubicBezTo>
                  <a:pt x="62503" y="259735"/>
                  <a:pt x="125209" y="210788"/>
                  <a:pt x="170982" y="157077"/>
                </a:cubicBezTo>
                <a:cubicBezTo>
                  <a:pt x="216755" y="103366"/>
                  <a:pt x="317032" y="-14637"/>
                  <a:pt x="297982" y="1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C8B3E72-817B-47BC-BDBA-B6A811DF5128}"/>
              </a:ext>
            </a:extLst>
          </p:cNvPr>
          <p:cNvSpPr/>
          <p:nvPr/>
        </p:nvSpPr>
        <p:spPr>
          <a:xfrm>
            <a:off x="4107606" y="5997429"/>
            <a:ext cx="274489" cy="54205"/>
          </a:xfrm>
          <a:custGeom>
            <a:avLst/>
            <a:gdLst>
              <a:gd name="connsiteX0" fmla="*/ 7194 w 274489"/>
              <a:gd name="connsiteY0" fmla="*/ 54121 h 54205"/>
              <a:gd name="connsiteX1" fmla="*/ 178644 w 274489"/>
              <a:gd name="connsiteY1" fmla="*/ 19196 h 54205"/>
              <a:gd name="connsiteX2" fmla="*/ 270719 w 274489"/>
              <a:gd name="connsiteY2" fmla="*/ 146 h 54205"/>
              <a:gd name="connsiteX3" fmla="*/ 54819 w 274489"/>
              <a:gd name="connsiteY3" fmla="*/ 28721 h 54205"/>
              <a:gd name="connsiteX4" fmla="*/ 7194 w 274489"/>
              <a:gd name="connsiteY4" fmla="*/ 54121 h 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89" h="54205">
                <a:moveTo>
                  <a:pt x="7194" y="54121"/>
                </a:moveTo>
                <a:cubicBezTo>
                  <a:pt x="27831" y="52534"/>
                  <a:pt x="178644" y="19196"/>
                  <a:pt x="178644" y="19196"/>
                </a:cubicBezTo>
                <a:cubicBezTo>
                  <a:pt x="222565" y="10200"/>
                  <a:pt x="291356" y="-1441"/>
                  <a:pt x="270719" y="146"/>
                </a:cubicBezTo>
                <a:cubicBezTo>
                  <a:pt x="250082" y="1733"/>
                  <a:pt x="54819" y="28721"/>
                  <a:pt x="54819" y="28721"/>
                </a:cubicBezTo>
                <a:cubicBezTo>
                  <a:pt x="12750" y="34542"/>
                  <a:pt x="-13443" y="55708"/>
                  <a:pt x="7194" y="54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B2326C2-428A-4E78-9BC8-8A64571966DD}"/>
              </a:ext>
            </a:extLst>
          </p:cNvPr>
          <p:cNvSpPr/>
          <p:nvPr/>
        </p:nvSpPr>
        <p:spPr>
          <a:xfrm>
            <a:off x="3679825" y="5659438"/>
            <a:ext cx="719349" cy="293429"/>
          </a:xfrm>
          <a:custGeom>
            <a:avLst/>
            <a:gdLst>
              <a:gd name="connsiteX0" fmla="*/ 0 w 719349"/>
              <a:gd name="connsiteY0" fmla="*/ 0 h 293429"/>
              <a:gd name="connsiteX1" fmla="*/ 49213 w 719349"/>
              <a:gd name="connsiteY1" fmla="*/ 123825 h 293429"/>
              <a:gd name="connsiteX2" fmla="*/ 153988 w 719349"/>
              <a:gd name="connsiteY2" fmla="*/ 234950 h 293429"/>
              <a:gd name="connsiteX3" fmla="*/ 276225 w 719349"/>
              <a:gd name="connsiteY3" fmla="*/ 273050 h 293429"/>
              <a:gd name="connsiteX4" fmla="*/ 392113 w 719349"/>
              <a:gd name="connsiteY4" fmla="*/ 290512 h 293429"/>
              <a:gd name="connsiteX5" fmla="*/ 531813 w 719349"/>
              <a:gd name="connsiteY5" fmla="*/ 290512 h 293429"/>
              <a:gd name="connsiteX6" fmla="*/ 719138 w 719349"/>
              <a:gd name="connsiteY6" fmla="*/ 261937 h 293429"/>
              <a:gd name="connsiteX7" fmla="*/ 561975 w 719349"/>
              <a:gd name="connsiteY7" fmla="*/ 279400 h 293429"/>
              <a:gd name="connsiteX8" fmla="*/ 260350 w 719349"/>
              <a:gd name="connsiteY8" fmla="*/ 257175 h 293429"/>
              <a:gd name="connsiteX9" fmla="*/ 147638 w 719349"/>
              <a:gd name="connsiteY9" fmla="*/ 207962 h 293429"/>
              <a:gd name="connsiteX10" fmla="*/ 84138 w 719349"/>
              <a:gd name="connsiteY10" fmla="*/ 142875 h 293429"/>
              <a:gd name="connsiteX11" fmla="*/ 31750 w 719349"/>
              <a:gd name="connsiteY11" fmla="*/ 60325 h 293429"/>
              <a:gd name="connsiteX12" fmla="*/ 0 w 719349"/>
              <a:gd name="connsiteY12" fmla="*/ 0 h 29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349" h="293429">
                <a:moveTo>
                  <a:pt x="0" y="0"/>
                </a:moveTo>
                <a:cubicBezTo>
                  <a:pt x="11774" y="42333"/>
                  <a:pt x="23548" y="84667"/>
                  <a:pt x="49213" y="123825"/>
                </a:cubicBezTo>
                <a:cubicBezTo>
                  <a:pt x="74878" y="162983"/>
                  <a:pt x="116153" y="210079"/>
                  <a:pt x="153988" y="234950"/>
                </a:cubicBezTo>
                <a:cubicBezTo>
                  <a:pt x="191823" y="259821"/>
                  <a:pt x="236538" y="263790"/>
                  <a:pt x="276225" y="273050"/>
                </a:cubicBezTo>
                <a:cubicBezTo>
                  <a:pt x="315912" y="282310"/>
                  <a:pt x="349515" y="287602"/>
                  <a:pt x="392113" y="290512"/>
                </a:cubicBezTo>
                <a:cubicBezTo>
                  <a:pt x="434711" y="293422"/>
                  <a:pt x="477309" y="295274"/>
                  <a:pt x="531813" y="290512"/>
                </a:cubicBezTo>
                <a:cubicBezTo>
                  <a:pt x="586317" y="285750"/>
                  <a:pt x="714111" y="263789"/>
                  <a:pt x="719138" y="261937"/>
                </a:cubicBezTo>
                <a:cubicBezTo>
                  <a:pt x="724165" y="260085"/>
                  <a:pt x="638440" y="280194"/>
                  <a:pt x="561975" y="279400"/>
                </a:cubicBezTo>
                <a:cubicBezTo>
                  <a:pt x="485510" y="278606"/>
                  <a:pt x="329406" y="269081"/>
                  <a:pt x="260350" y="257175"/>
                </a:cubicBezTo>
                <a:cubicBezTo>
                  <a:pt x="191294" y="245269"/>
                  <a:pt x="177007" y="227012"/>
                  <a:pt x="147638" y="207962"/>
                </a:cubicBezTo>
                <a:cubicBezTo>
                  <a:pt x="118269" y="188912"/>
                  <a:pt x="103453" y="167481"/>
                  <a:pt x="84138" y="142875"/>
                </a:cubicBezTo>
                <a:cubicBezTo>
                  <a:pt x="64823" y="118269"/>
                  <a:pt x="46302" y="83344"/>
                  <a:pt x="31750" y="603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C28732F3-C708-449F-8BAB-7D1CA7FA6697}"/>
              </a:ext>
            </a:extLst>
          </p:cNvPr>
          <p:cNvSpPr/>
          <p:nvPr/>
        </p:nvSpPr>
        <p:spPr>
          <a:xfrm>
            <a:off x="3788649" y="5407772"/>
            <a:ext cx="97786" cy="377086"/>
          </a:xfrm>
          <a:custGeom>
            <a:avLst/>
            <a:gdLst>
              <a:gd name="connsiteX0" fmla="*/ 40401 w 97786"/>
              <a:gd name="connsiteY0" fmla="*/ 841 h 377086"/>
              <a:gd name="connsiteX1" fmla="*/ 86439 w 97786"/>
              <a:gd name="connsiteY1" fmla="*/ 31003 h 377086"/>
              <a:gd name="connsiteX2" fmla="*/ 92789 w 97786"/>
              <a:gd name="connsiteY2" fmla="*/ 61166 h 377086"/>
              <a:gd name="connsiteX3" fmla="*/ 22939 w 97786"/>
              <a:gd name="connsiteY3" fmla="*/ 175466 h 377086"/>
              <a:gd name="connsiteX4" fmla="*/ 7064 w 97786"/>
              <a:gd name="connsiteY4" fmla="*/ 278653 h 377086"/>
              <a:gd name="connsiteX5" fmla="*/ 3889 w 97786"/>
              <a:gd name="connsiteY5" fmla="*/ 337391 h 377086"/>
              <a:gd name="connsiteX6" fmla="*/ 61039 w 97786"/>
              <a:gd name="connsiteY6" fmla="*/ 377078 h 377086"/>
              <a:gd name="connsiteX7" fmla="*/ 22939 w 97786"/>
              <a:gd name="connsiteY7" fmla="*/ 334216 h 377086"/>
              <a:gd name="connsiteX8" fmla="*/ 32464 w 97786"/>
              <a:gd name="connsiteY8" fmla="*/ 219916 h 377086"/>
              <a:gd name="connsiteX9" fmla="*/ 84851 w 97786"/>
              <a:gd name="connsiteY9" fmla="*/ 107203 h 377086"/>
              <a:gd name="connsiteX10" fmla="*/ 92789 w 97786"/>
              <a:gd name="connsiteY10" fmla="*/ 65928 h 377086"/>
              <a:gd name="connsiteX11" fmla="*/ 40401 w 97786"/>
              <a:gd name="connsiteY11" fmla="*/ 841 h 37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786" h="377086">
                <a:moveTo>
                  <a:pt x="40401" y="841"/>
                </a:moveTo>
                <a:cubicBezTo>
                  <a:pt x="39343" y="-4980"/>
                  <a:pt x="77708" y="20949"/>
                  <a:pt x="86439" y="31003"/>
                </a:cubicBezTo>
                <a:cubicBezTo>
                  <a:pt x="95170" y="41057"/>
                  <a:pt x="103372" y="37089"/>
                  <a:pt x="92789" y="61166"/>
                </a:cubicBezTo>
                <a:cubicBezTo>
                  <a:pt x="82206" y="85243"/>
                  <a:pt x="37227" y="139218"/>
                  <a:pt x="22939" y="175466"/>
                </a:cubicBezTo>
                <a:cubicBezTo>
                  <a:pt x="8651" y="211714"/>
                  <a:pt x="10239" y="251665"/>
                  <a:pt x="7064" y="278653"/>
                </a:cubicBezTo>
                <a:cubicBezTo>
                  <a:pt x="3889" y="305641"/>
                  <a:pt x="-5107" y="320987"/>
                  <a:pt x="3889" y="337391"/>
                </a:cubicBezTo>
                <a:cubicBezTo>
                  <a:pt x="12885" y="353795"/>
                  <a:pt x="57864" y="377607"/>
                  <a:pt x="61039" y="377078"/>
                </a:cubicBezTo>
                <a:cubicBezTo>
                  <a:pt x="64214" y="376549"/>
                  <a:pt x="27701" y="360410"/>
                  <a:pt x="22939" y="334216"/>
                </a:cubicBezTo>
                <a:cubicBezTo>
                  <a:pt x="18177" y="308022"/>
                  <a:pt x="22145" y="257752"/>
                  <a:pt x="32464" y="219916"/>
                </a:cubicBezTo>
                <a:cubicBezTo>
                  <a:pt x="42783" y="182080"/>
                  <a:pt x="74797" y="132868"/>
                  <a:pt x="84851" y="107203"/>
                </a:cubicBezTo>
                <a:cubicBezTo>
                  <a:pt x="94905" y="81538"/>
                  <a:pt x="95699" y="83920"/>
                  <a:pt x="92789" y="65928"/>
                </a:cubicBezTo>
                <a:cubicBezTo>
                  <a:pt x="89879" y="47936"/>
                  <a:pt x="41459" y="6662"/>
                  <a:pt x="40401" y="8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21F5726F-6D88-4C52-AD1A-E445BF19A31A}"/>
              </a:ext>
            </a:extLst>
          </p:cNvPr>
          <p:cNvSpPr/>
          <p:nvPr/>
        </p:nvSpPr>
        <p:spPr>
          <a:xfrm>
            <a:off x="3836581" y="5747459"/>
            <a:ext cx="601271" cy="141166"/>
          </a:xfrm>
          <a:custGeom>
            <a:avLst/>
            <a:gdLst>
              <a:gd name="connsiteX0" fmla="*/ 1994 w 601271"/>
              <a:gd name="connsiteY0" fmla="*/ 24691 h 141166"/>
              <a:gd name="connsiteX1" fmla="*/ 43269 w 601271"/>
              <a:gd name="connsiteY1" fmla="*/ 86604 h 141166"/>
              <a:gd name="connsiteX2" fmla="*/ 128994 w 601271"/>
              <a:gd name="connsiteY2" fmla="*/ 126291 h 141166"/>
              <a:gd name="connsiteX3" fmla="*/ 202019 w 601271"/>
              <a:gd name="connsiteY3" fmla="*/ 137404 h 141166"/>
              <a:gd name="connsiteX4" fmla="*/ 275044 w 601271"/>
              <a:gd name="connsiteY4" fmla="*/ 138991 h 141166"/>
              <a:gd name="connsiteX5" fmla="*/ 340132 w 601271"/>
              <a:gd name="connsiteY5" fmla="*/ 108829 h 141166"/>
              <a:gd name="connsiteX6" fmla="*/ 417919 w 601271"/>
              <a:gd name="connsiteY6" fmla="*/ 75491 h 141166"/>
              <a:gd name="connsiteX7" fmla="*/ 484594 w 601271"/>
              <a:gd name="connsiteY7" fmla="*/ 51679 h 141166"/>
              <a:gd name="connsiteX8" fmla="*/ 540157 w 601271"/>
              <a:gd name="connsiteY8" fmla="*/ 7229 h 141166"/>
              <a:gd name="connsiteX9" fmla="*/ 598894 w 601271"/>
              <a:gd name="connsiteY9" fmla="*/ 7229 h 141166"/>
              <a:gd name="connsiteX10" fmla="*/ 454432 w 601271"/>
              <a:gd name="connsiteY10" fmla="*/ 77079 h 141166"/>
              <a:gd name="connsiteX11" fmla="*/ 249644 w 601271"/>
              <a:gd name="connsiteY11" fmla="*/ 137404 h 141166"/>
              <a:gd name="connsiteX12" fmla="*/ 103594 w 601271"/>
              <a:gd name="connsiteY12" fmla="*/ 116766 h 141166"/>
              <a:gd name="connsiteX13" fmla="*/ 1994 w 601271"/>
              <a:gd name="connsiteY13" fmla="*/ 24691 h 14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271" h="141166">
                <a:moveTo>
                  <a:pt x="1994" y="24691"/>
                </a:moveTo>
                <a:cubicBezTo>
                  <a:pt x="-8060" y="19664"/>
                  <a:pt x="22102" y="69671"/>
                  <a:pt x="43269" y="86604"/>
                </a:cubicBezTo>
                <a:cubicBezTo>
                  <a:pt x="64436" y="103537"/>
                  <a:pt x="102536" y="117824"/>
                  <a:pt x="128994" y="126291"/>
                </a:cubicBezTo>
                <a:cubicBezTo>
                  <a:pt x="155452" y="134758"/>
                  <a:pt x="177677" y="135287"/>
                  <a:pt x="202019" y="137404"/>
                </a:cubicBezTo>
                <a:cubicBezTo>
                  <a:pt x="226361" y="139521"/>
                  <a:pt x="252025" y="143754"/>
                  <a:pt x="275044" y="138991"/>
                </a:cubicBezTo>
                <a:cubicBezTo>
                  <a:pt x="298063" y="134229"/>
                  <a:pt x="340132" y="108829"/>
                  <a:pt x="340132" y="108829"/>
                </a:cubicBezTo>
                <a:cubicBezTo>
                  <a:pt x="363944" y="98246"/>
                  <a:pt x="393842" y="85016"/>
                  <a:pt x="417919" y="75491"/>
                </a:cubicBezTo>
                <a:cubicBezTo>
                  <a:pt x="441996" y="65966"/>
                  <a:pt x="464221" y="63056"/>
                  <a:pt x="484594" y="51679"/>
                </a:cubicBezTo>
                <a:cubicBezTo>
                  <a:pt x="504967" y="40302"/>
                  <a:pt x="521107" y="14637"/>
                  <a:pt x="540157" y="7229"/>
                </a:cubicBezTo>
                <a:cubicBezTo>
                  <a:pt x="559207" y="-179"/>
                  <a:pt x="613181" y="-4413"/>
                  <a:pt x="598894" y="7229"/>
                </a:cubicBezTo>
                <a:cubicBezTo>
                  <a:pt x="584607" y="18871"/>
                  <a:pt x="512640" y="55383"/>
                  <a:pt x="454432" y="77079"/>
                </a:cubicBezTo>
                <a:cubicBezTo>
                  <a:pt x="396224" y="98775"/>
                  <a:pt x="308117" y="130790"/>
                  <a:pt x="249644" y="137404"/>
                </a:cubicBezTo>
                <a:cubicBezTo>
                  <a:pt x="191171" y="144018"/>
                  <a:pt x="144340" y="132641"/>
                  <a:pt x="103594" y="116766"/>
                </a:cubicBezTo>
                <a:cubicBezTo>
                  <a:pt x="62848" y="100891"/>
                  <a:pt x="12048" y="29718"/>
                  <a:pt x="1994" y="246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84DBF7E-32D2-461F-85C0-EFF850D27258}"/>
              </a:ext>
            </a:extLst>
          </p:cNvPr>
          <p:cNvSpPr/>
          <p:nvPr/>
        </p:nvSpPr>
        <p:spPr>
          <a:xfrm>
            <a:off x="4030647" y="5195656"/>
            <a:ext cx="419794" cy="563544"/>
          </a:xfrm>
          <a:custGeom>
            <a:avLst/>
            <a:gdLst>
              <a:gd name="connsiteX0" fmla="*/ 100028 w 419794"/>
              <a:gd name="connsiteY0" fmla="*/ 232 h 563544"/>
              <a:gd name="connsiteX1" fmla="*/ 20653 w 419794"/>
              <a:gd name="connsiteY1" fmla="*/ 41507 h 563544"/>
              <a:gd name="connsiteX2" fmla="*/ 16 w 419794"/>
              <a:gd name="connsiteY2" fmla="*/ 85957 h 563544"/>
              <a:gd name="connsiteX3" fmla="*/ 17478 w 419794"/>
              <a:gd name="connsiteY3" fmla="*/ 111357 h 563544"/>
              <a:gd name="connsiteX4" fmla="*/ 34941 w 419794"/>
              <a:gd name="connsiteY4" fmla="*/ 119294 h 563544"/>
              <a:gd name="connsiteX5" fmla="*/ 27003 w 419794"/>
              <a:gd name="connsiteY5" fmla="*/ 139932 h 563544"/>
              <a:gd name="connsiteX6" fmla="*/ 41291 w 419794"/>
              <a:gd name="connsiteY6" fmla="*/ 168507 h 563544"/>
              <a:gd name="connsiteX7" fmla="*/ 33353 w 419794"/>
              <a:gd name="connsiteY7" fmla="*/ 228832 h 563544"/>
              <a:gd name="connsiteX8" fmla="*/ 77803 w 419794"/>
              <a:gd name="connsiteY8" fmla="*/ 287569 h 563544"/>
              <a:gd name="connsiteX9" fmla="*/ 92091 w 419794"/>
              <a:gd name="connsiteY9" fmla="*/ 311382 h 563544"/>
              <a:gd name="connsiteX10" fmla="*/ 122253 w 419794"/>
              <a:gd name="connsiteY10" fmla="*/ 379644 h 563544"/>
              <a:gd name="connsiteX11" fmla="*/ 174641 w 419794"/>
              <a:gd name="connsiteY11" fmla="*/ 395519 h 563544"/>
              <a:gd name="connsiteX12" fmla="*/ 203216 w 419794"/>
              <a:gd name="connsiteY12" fmla="*/ 424094 h 563544"/>
              <a:gd name="connsiteX13" fmla="*/ 244491 w 419794"/>
              <a:gd name="connsiteY13" fmla="*/ 460607 h 563544"/>
              <a:gd name="connsiteX14" fmla="*/ 266716 w 419794"/>
              <a:gd name="connsiteY14" fmla="*/ 470132 h 563544"/>
              <a:gd name="connsiteX15" fmla="*/ 296878 w 419794"/>
              <a:gd name="connsiteY15" fmla="*/ 511407 h 563544"/>
              <a:gd name="connsiteX16" fmla="*/ 339741 w 419794"/>
              <a:gd name="connsiteY16" fmla="*/ 516169 h 563544"/>
              <a:gd name="connsiteX17" fmla="*/ 355616 w 419794"/>
              <a:gd name="connsiteY17" fmla="*/ 562207 h 563544"/>
              <a:gd name="connsiteX18" fmla="*/ 400066 w 419794"/>
              <a:gd name="connsiteY18" fmla="*/ 549507 h 563544"/>
              <a:gd name="connsiteX19" fmla="*/ 419116 w 419794"/>
              <a:gd name="connsiteY19" fmla="*/ 532044 h 563544"/>
              <a:gd name="connsiteX20" fmla="*/ 377841 w 419794"/>
              <a:gd name="connsiteY20" fmla="*/ 541569 h 563544"/>
              <a:gd name="connsiteX21" fmla="*/ 174641 w 419794"/>
              <a:gd name="connsiteY21" fmla="*/ 385994 h 563544"/>
              <a:gd name="connsiteX22" fmla="*/ 82566 w 419794"/>
              <a:gd name="connsiteY22" fmla="*/ 274869 h 563544"/>
              <a:gd name="connsiteX23" fmla="*/ 50816 w 419794"/>
              <a:gd name="connsiteY23" fmla="*/ 198669 h 563544"/>
              <a:gd name="connsiteX24" fmla="*/ 31766 w 419794"/>
              <a:gd name="connsiteY24" fmla="*/ 89132 h 563544"/>
              <a:gd name="connsiteX25" fmla="*/ 31766 w 419794"/>
              <a:gd name="connsiteY25" fmla="*/ 60557 h 563544"/>
              <a:gd name="connsiteX26" fmla="*/ 100028 w 419794"/>
              <a:gd name="connsiteY26" fmla="*/ 232 h 56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9794" h="563544">
                <a:moveTo>
                  <a:pt x="100028" y="232"/>
                </a:moveTo>
                <a:cubicBezTo>
                  <a:pt x="98176" y="-2943"/>
                  <a:pt x="37322" y="27220"/>
                  <a:pt x="20653" y="41507"/>
                </a:cubicBezTo>
                <a:cubicBezTo>
                  <a:pt x="3984" y="55794"/>
                  <a:pt x="545" y="74315"/>
                  <a:pt x="16" y="85957"/>
                </a:cubicBezTo>
                <a:cubicBezTo>
                  <a:pt x="-513" y="97599"/>
                  <a:pt x="11657" y="105801"/>
                  <a:pt x="17478" y="111357"/>
                </a:cubicBezTo>
                <a:cubicBezTo>
                  <a:pt x="23299" y="116913"/>
                  <a:pt x="33354" y="114532"/>
                  <a:pt x="34941" y="119294"/>
                </a:cubicBezTo>
                <a:cubicBezTo>
                  <a:pt x="36528" y="124056"/>
                  <a:pt x="25945" y="131730"/>
                  <a:pt x="27003" y="139932"/>
                </a:cubicBezTo>
                <a:cubicBezTo>
                  <a:pt x="28061" y="148134"/>
                  <a:pt x="40233" y="153690"/>
                  <a:pt x="41291" y="168507"/>
                </a:cubicBezTo>
                <a:cubicBezTo>
                  <a:pt x="42349" y="183324"/>
                  <a:pt x="27268" y="208988"/>
                  <a:pt x="33353" y="228832"/>
                </a:cubicBezTo>
                <a:cubicBezTo>
                  <a:pt x="39438" y="248676"/>
                  <a:pt x="77803" y="287569"/>
                  <a:pt x="77803" y="287569"/>
                </a:cubicBezTo>
                <a:cubicBezTo>
                  <a:pt x="87593" y="301327"/>
                  <a:pt x="84683" y="296036"/>
                  <a:pt x="92091" y="311382"/>
                </a:cubicBezTo>
                <a:cubicBezTo>
                  <a:pt x="99499" y="326728"/>
                  <a:pt x="108495" y="365621"/>
                  <a:pt x="122253" y="379644"/>
                </a:cubicBezTo>
                <a:cubicBezTo>
                  <a:pt x="136011" y="393667"/>
                  <a:pt x="161147" y="388111"/>
                  <a:pt x="174641" y="395519"/>
                </a:cubicBezTo>
                <a:cubicBezTo>
                  <a:pt x="188135" y="402927"/>
                  <a:pt x="191574" y="413246"/>
                  <a:pt x="203216" y="424094"/>
                </a:cubicBezTo>
                <a:cubicBezTo>
                  <a:pt x="214858" y="434942"/>
                  <a:pt x="233908" y="452934"/>
                  <a:pt x="244491" y="460607"/>
                </a:cubicBezTo>
                <a:cubicBezTo>
                  <a:pt x="255074" y="468280"/>
                  <a:pt x="257985" y="461665"/>
                  <a:pt x="266716" y="470132"/>
                </a:cubicBezTo>
                <a:cubicBezTo>
                  <a:pt x="275447" y="478599"/>
                  <a:pt x="284707" y="503734"/>
                  <a:pt x="296878" y="511407"/>
                </a:cubicBezTo>
                <a:cubicBezTo>
                  <a:pt x="309049" y="519080"/>
                  <a:pt x="329951" y="507702"/>
                  <a:pt x="339741" y="516169"/>
                </a:cubicBezTo>
                <a:cubicBezTo>
                  <a:pt x="349531" y="524636"/>
                  <a:pt x="345562" y="556651"/>
                  <a:pt x="355616" y="562207"/>
                </a:cubicBezTo>
                <a:cubicBezTo>
                  <a:pt x="365670" y="567763"/>
                  <a:pt x="389483" y="554534"/>
                  <a:pt x="400066" y="549507"/>
                </a:cubicBezTo>
                <a:cubicBezTo>
                  <a:pt x="410649" y="544480"/>
                  <a:pt x="422820" y="533367"/>
                  <a:pt x="419116" y="532044"/>
                </a:cubicBezTo>
                <a:cubicBezTo>
                  <a:pt x="415412" y="530721"/>
                  <a:pt x="418587" y="565911"/>
                  <a:pt x="377841" y="541569"/>
                </a:cubicBezTo>
                <a:cubicBezTo>
                  <a:pt x="337095" y="517227"/>
                  <a:pt x="223853" y="430444"/>
                  <a:pt x="174641" y="385994"/>
                </a:cubicBezTo>
                <a:cubicBezTo>
                  <a:pt x="125429" y="341544"/>
                  <a:pt x="103203" y="306090"/>
                  <a:pt x="82566" y="274869"/>
                </a:cubicBezTo>
                <a:cubicBezTo>
                  <a:pt x="61929" y="243648"/>
                  <a:pt x="59283" y="229625"/>
                  <a:pt x="50816" y="198669"/>
                </a:cubicBezTo>
                <a:cubicBezTo>
                  <a:pt x="42349" y="167713"/>
                  <a:pt x="34941" y="112151"/>
                  <a:pt x="31766" y="89132"/>
                </a:cubicBezTo>
                <a:cubicBezTo>
                  <a:pt x="28591" y="66113"/>
                  <a:pt x="25151" y="74051"/>
                  <a:pt x="31766" y="60557"/>
                </a:cubicBezTo>
                <a:cubicBezTo>
                  <a:pt x="38380" y="47063"/>
                  <a:pt x="101880" y="3407"/>
                  <a:pt x="100028" y="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7779FDC-96A2-4C0E-BF8F-E8530DEA85B1}"/>
              </a:ext>
            </a:extLst>
          </p:cNvPr>
          <p:cNvSpPr/>
          <p:nvPr/>
        </p:nvSpPr>
        <p:spPr>
          <a:xfrm>
            <a:off x="3815366" y="5322686"/>
            <a:ext cx="523505" cy="554751"/>
          </a:xfrm>
          <a:custGeom>
            <a:avLst/>
            <a:gdLst>
              <a:gd name="connsiteX0" fmla="*/ 189897 w 523505"/>
              <a:gd name="connsiteY0" fmla="*/ 3377 h 554751"/>
              <a:gd name="connsiteX1" fmla="*/ 91472 w 523505"/>
              <a:gd name="connsiteY1" fmla="*/ 162127 h 554751"/>
              <a:gd name="connsiteX2" fmla="*/ 20034 w 523505"/>
              <a:gd name="connsiteY2" fmla="*/ 263727 h 554751"/>
              <a:gd name="connsiteX3" fmla="*/ 4159 w 523505"/>
              <a:gd name="connsiteY3" fmla="*/ 419302 h 554751"/>
              <a:gd name="connsiteX4" fmla="*/ 85122 w 523505"/>
              <a:gd name="connsiteY4" fmla="*/ 522489 h 554751"/>
              <a:gd name="connsiteX5" fmla="*/ 212122 w 523505"/>
              <a:gd name="connsiteY5" fmla="*/ 554239 h 554751"/>
              <a:gd name="connsiteX6" fmla="*/ 329597 w 523505"/>
              <a:gd name="connsiteY6" fmla="*/ 538364 h 554751"/>
              <a:gd name="connsiteX7" fmla="*/ 423259 w 523505"/>
              <a:gd name="connsiteY7" fmla="*/ 490739 h 554751"/>
              <a:gd name="connsiteX8" fmla="*/ 489934 w 523505"/>
              <a:gd name="connsiteY8" fmla="*/ 452639 h 554751"/>
              <a:gd name="connsiteX9" fmla="*/ 523272 w 523505"/>
              <a:gd name="connsiteY9" fmla="*/ 428827 h 554751"/>
              <a:gd name="connsiteX10" fmla="*/ 499459 w 523505"/>
              <a:gd name="connsiteY10" fmla="*/ 443114 h 554751"/>
              <a:gd name="connsiteX11" fmla="*/ 408972 w 523505"/>
              <a:gd name="connsiteY11" fmla="*/ 479627 h 554751"/>
              <a:gd name="connsiteX12" fmla="*/ 167672 w 523505"/>
              <a:gd name="connsiteY12" fmla="*/ 514552 h 554751"/>
              <a:gd name="connsiteX13" fmla="*/ 66072 w 523505"/>
              <a:gd name="connsiteY13" fmla="*/ 454227 h 554751"/>
              <a:gd name="connsiteX14" fmla="*/ 31147 w 523505"/>
              <a:gd name="connsiteY14" fmla="*/ 389139 h 554751"/>
              <a:gd name="connsiteX15" fmla="*/ 31147 w 523505"/>
              <a:gd name="connsiteY15" fmla="*/ 300239 h 554751"/>
              <a:gd name="connsiteX16" fmla="*/ 108934 w 523505"/>
              <a:gd name="connsiteY16" fmla="*/ 157364 h 554751"/>
              <a:gd name="connsiteX17" fmla="*/ 167672 w 523505"/>
              <a:gd name="connsiteY17" fmla="*/ 60527 h 554751"/>
              <a:gd name="connsiteX18" fmla="*/ 189897 w 523505"/>
              <a:gd name="connsiteY18" fmla="*/ 3377 h 55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3505" h="554751">
                <a:moveTo>
                  <a:pt x="189897" y="3377"/>
                </a:moveTo>
                <a:cubicBezTo>
                  <a:pt x="177197" y="20310"/>
                  <a:pt x="119782" y="118735"/>
                  <a:pt x="91472" y="162127"/>
                </a:cubicBezTo>
                <a:cubicBezTo>
                  <a:pt x="63162" y="205519"/>
                  <a:pt x="34586" y="220865"/>
                  <a:pt x="20034" y="263727"/>
                </a:cubicBezTo>
                <a:cubicBezTo>
                  <a:pt x="5482" y="306589"/>
                  <a:pt x="-6689" y="376175"/>
                  <a:pt x="4159" y="419302"/>
                </a:cubicBezTo>
                <a:cubicBezTo>
                  <a:pt x="15007" y="462429"/>
                  <a:pt x="50462" y="500000"/>
                  <a:pt x="85122" y="522489"/>
                </a:cubicBezTo>
                <a:cubicBezTo>
                  <a:pt x="119782" y="544978"/>
                  <a:pt x="171376" y="551593"/>
                  <a:pt x="212122" y="554239"/>
                </a:cubicBezTo>
                <a:cubicBezTo>
                  <a:pt x="252868" y="556885"/>
                  <a:pt x="294408" y="548947"/>
                  <a:pt x="329597" y="538364"/>
                </a:cubicBezTo>
                <a:cubicBezTo>
                  <a:pt x="364787" y="527781"/>
                  <a:pt x="396536" y="505027"/>
                  <a:pt x="423259" y="490739"/>
                </a:cubicBezTo>
                <a:cubicBezTo>
                  <a:pt x="449982" y="476452"/>
                  <a:pt x="473265" y="462958"/>
                  <a:pt x="489934" y="452639"/>
                </a:cubicBezTo>
                <a:cubicBezTo>
                  <a:pt x="506603" y="442320"/>
                  <a:pt x="521685" y="430414"/>
                  <a:pt x="523272" y="428827"/>
                </a:cubicBezTo>
                <a:cubicBezTo>
                  <a:pt x="524859" y="427240"/>
                  <a:pt x="518509" y="434647"/>
                  <a:pt x="499459" y="443114"/>
                </a:cubicBezTo>
                <a:cubicBezTo>
                  <a:pt x="480409" y="451581"/>
                  <a:pt x="464270" y="467721"/>
                  <a:pt x="408972" y="479627"/>
                </a:cubicBezTo>
                <a:cubicBezTo>
                  <a:pt x="353674" y="491533"/>
                  <a:pt x="224822" y="518785"/>
                  <a:pt x="167672" y="514552"/>
                </a:cubicBezTo>
                <a:cubicBezTo>
                  <a:pt x="110522" y="510319"/>
                  <a:pt x="88826" y="475129"/>
                  <a:pt x="66072" y="454227"/>
                </a:cubicBezTo>
                <a:cubicBezTo>
                  <a:pt x="43318" y="433325"/>
                  <a:pt x="36968" y="414804"/>
                  <a:pt x="31147" y="389139"/>
                </a:cubicBezTo>
                <a:cubicBezTo>
                  <a:pt x="25326" y="363474"/>
                  <a:pt x="18183" y="338868"/>
                  <a:pt x="31147" y="300239"/>
                </a:cubicBezTo>
                <a:cubicBezTo>
                  <a:pt x="44111" y="261610"/>
                  <a:pt x="86180" y="197316"/>
                  <a:pt x="108934" y="157364"/>
                </a:cubicBezTo>
                <a:cubicBezTo>
                  <a:pt x="131688" y="117412"/>
                  <a:pt x="154443" y="83546"/>
                  <a:pt x="167672" y="60527"/>
                </a:cubicBezTo>
                <a:cubicBezTo>
                  <a:pt x="180901" y="37508"/>
                  <a:pt x="202597" y="-13556"/>
                  <a:pt x="189897" y="33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0492BF3-A12B-4A53-8E26-45F55177A66C}"/>
              </a:ext>
            </a:extLst>
          </p:cNvPr>
          <p:cNvSpPr/>
          <p:nvPr/>
        </p:nvSpPr>
        <p:spPr>
          <a:xfrm>
            <a:off x="3643207" y="3844424"/>
            <a:ext cx="1272723" cy="1249122"/>
          </a:xfrm>
          <a:custGeom>
            <a:avLst/>
            <a:gdLst>
              <a:gd name="connsiteX0" fmla="*/ 1268518 w 1272723"/>
              <a:gd name="connsiteY0" fmla="*/ 3676 h 1249122"/>
              <a:gd name="connsiteX1" fmla="*/ 792268 w 1272723"/>
              <a:gd name="connsiteY1" fmla="*/ 330701 h 1249122"/>
              <a:gd name="connsiteX2" fmla="*/ 341418 w 1272723"/>
              <a:gd name="connsiteY2" fmla="*/ 673601 h 1249122"/>
              <a:gd name="connsiteX3" fmla="*/ 4868 w 1272723"/>
              <a:gd name="connsiteY3" fmla="*/ 1241926 h 1249122"/>
              <a:gd name="connsiteX4" fmla="*/ 166793 w 1272723"/>
              <a:gd name="connsiteY4" fmla="*/ 965701 h 1249122"/>
              <a:gd name="connsiteX5" fmla="*/ 506518 w 1272723"/>
              <a:gd name="connsiteY5" fmla="*/ 552951 h 1249122"/>
              <a:gd name="connsiteX6" fmla="*/ 1268518 w 1272723"/>
              <a:gd name="connsiteY6" fmla="*/ 3676 h 12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723" h="1249122">
                <a:moveTo>
                  <a:pt x="1268518" y="3676"/>
                </a:moveTo>
                <a:cubicBezTo>
                  <a:pt x="1316143" y="-33366"/>
                  <a:pt x="946785" y="219047"/>
                  <a:pt x="792268" y="330701"/>
                </a:cubicBezTo>
                <a:cubicBezTo>
                  <a:pt x="637751" y="442355"/>
                  <a:pt x="472651" y="521730"/>
                  <a:pt x="341418" y="673601"/>
                </a:cubicBezTo>
                <a:cubicBezTo>
                  <a:pt x="210185" y="825472"/>
                  <a:pt x="33972" y="1193243"/>
                  <a:pt x="4868" y="1241926"/>
                </a:cubicBezTo>
                <a:cubicBezTo>
                  <a:pt x="-24236" y="1290609"/>
                  <a:pt x="83185" y="1080530"/>
                  <a:pt x="166793" y="965701"/>
                </a:cubicBezTo>
                <a:cubicBezTo>
                  <a:pt x="250401" y="850872"/>
                  <a:pt x="323955" y="709584"/>
                  <a:pt x="506518" y="552951"/>
                </a:cubicBezTo>
                <a:cubicBezTo>
                  <a:pt x="689081" y="396318"/>
                  <a:pt x="1220893" y="40718"/>
                  <a:pt x="1268518" y="36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A321AE8-8652-4D0C-B578-37819676F5C9}"/>
              </a:ext>
            </a:extLst>
          </p:cNvPr>
          <p:cNvSpPr/>
          <p:nvPr/>
        </p:nvSpPr>
        <p:spPr>
          <a:xfrm>
            <a:off x="3431707" y="4894387"/>
            <a:ext cx="332807" cy="760094"/>
          </a:xfrm>
          <a:custGeom>
            <a:avLst/>
            <a:gdLst>
              <a:gd name="connsiteX0" fmla="*/ 330668 w 332807"/>
              <a:gd name="connsiteY0" fmla="*/ 10988 h 760094"/>
              <a:gd name="connsiteX1" fmla="*/ 130643 w 332807"/>
              <a:gd name="connsiteY1" fmla="*/ 388813 h 760094"/>
              <a:gd name="connsiteX2" fmla="*/ 32218 w 332807"/>
              <a:gd name="connsiteY2" fmla="*/ 674563 h 760094"/>
              <a:gd name="connsiteX3" fmla="*/ 468 w 332807"/>
              <a:gd name="connsiteY3" fmla="*/ 757113 h 760094"/>
              <a:gd name="connsiteX4" fmla="*/ 51268 w 332807"/>
              <a:gd name="connsiteY4" fmla="*/ 592013 h 760094"/>
              <a:gd name="connsiteX5" fmla="*/ 225893 w 332807"/>
              <a:gd name="connsiteY5" fmla="*/ 144338 h 760094"/>
              <a:gd name="connsiteX6" fmla="*/ 330668 w 332807"/>
              <a:gd name="connsiteY6" fmla="*/ 10988 h 76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807" h="760094">
                <a:moveTo>
                  <a:pt x="330668" y="10988"/>
                </a:moveTo>
                <a:cubicBezTo>
                  <a:pt x="314793" y="51734"/>
                  <a:pt x="180385" y="278217"/>
                  <a:pt x="130643" y="388813"/>
                </a:cubicBezTo>
                <a:cubicBezTo>
                  <a:pt x="80901" y="499409"/>
                  <a:pt x="53914" y="613180"/>
                  <a:pt x="32218" y="674563"/>
                </a:cubicBezTo>
                <a:cubicBezTo>
                  <a:pt x="10522" y="735946"/>
                  <a:pt x="-2707" y="770871"/>
                  <a:pt x="468" y="757113"/>
                </a:cubicBezTo>
                <a:cubicBezTo>
                  <a:pt x="3643" y="743355"/>
                  <a:pt x="13697" y="694142"/>
                  <a:pt x="51268" y="592013"/>
                </a:cubicBezTo>
                <a:cubicBezTo>
                  <a:pt x="88839" y="489884"/>
                  <a:pt x="181443" y="239588"/>
                  <a:pt x="225893" y="144338"/>
                </a:cubicBezTo>
                <a:cubicBezTo>
                  <a:pt x="270343" y="49088"/>
                  <a:pt x="346543" y="-29758"/>
                  <a:pt x="330668" y="109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DBA4A02-48B2-4231-A227-48A3404ACCEA}"/>
              </a:ext>
            </a:extLst>
          </p:cNvPr>
          <p:cNvSpPr/>
          <p:nvPr/>
        </p:nvSpPr>
        <p:spPr>
          <a:xfrm>
            <a:off x="3427743" y="5657747"/>
            <a:ext cx="322713" cy="670236"/>
          </a:xfrm>
          <a:custGeom>
            <a:avLst/>
            <a:gdLst>
              <a:gd name="connsiteX0" fmla="*/ 4432 w 322713"/>
              <a:gd name="connsiteY0" fmla="*/ 103 h 670236"/>
              <a:gd name="connsiteX1" fmla="*/ 4432 w 322713"/>
              <a:gd name="connsiteY1" fmla="*/ 184253 h 670236"/>
              <a:gd name="connsiteX2" fmla="*/ 23482 w 322713"/>
              <a:gd name="connsiteY2" fmla="*/ 371578 h 670236"/>
              <a:gd name="connsiteX3" fmla="*/ 245732 w 322713"/>
              <a:gd name="connsiteY3" fmla="*/ 616053 h 670236"/>
              <a:gd name="connsiteX4" fmla="*/ 321932 w 322713"/>
              <a:gd name="connsiteY4" fmla="*/ 666853 h 670236"/>
              <a:gd name="connsiteX5" fmla="*/ 287007 w 322713"/>
              <a:gd name="connsiteY5" fmla="*/ 606528 h 670236"/>
              <a:gd name="connsiteX6" fmla="*/ 315582 w 322713"/>
              <a:gd name="connsiteY6" fmla="*/ 670028 h 670236"/>
              <a:gd name="connsiteX7" fmla="*/ 277482 w 322713"/>
              <a:gd name="connsiteY7" fmla="*/ 619228 h 670236"/>
              <a:gd name="connsiteX8" fmla="*/ 115557 w 322713"/>
              <a:gd name="connsiteY8" fmla="*/ 435078 h 670236"/>
              <a:gd name="connsiteX9" fmla="*/ 42532 w 322713"/>
              <a:gd name="connsiteY9" fmla="*/ 308078 h 670236"/>
              <a:gd name="connsiteX10" fmla="*/ 26657 w 322713"/>
              <a:gd name="connsiteY10" fmla="*/ 209653 h 670236"/>
              <a:gd name="connsiteX11" fmla="*/ 4432 w 322713"/>
              <a:gd name="connsiteY11" fmla="*/ 103 h 6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713" h="670236">
                <a:moveTo>
                  <a:pt x="4432" y="103"/>
                </a:moveTo>
                <a:cubicBezTo>
                  <a:pt x="728" y="-4130"/>
                  <a:pt x="1257" y="122340"/>
                  <a:pt x="4432" y="184253"/>
                </a:cubicBezTo>
                <a:cubicBezTo>
                  <a:pt x="7607" y="246166"/>
                  <a:pt x="-16735" y="299611"/>
                  <a:pt x="23482" y="371578"/>
                </a:cubicBezTo>
                <a:cubicBezTo>
                  <a:pt x="63699" y="443545"/>
                  <a:pt x="195990" y="566841"/>
                  <a:pt x="245732" y="616053"/>
                </a:cubicBezTo>
                <a:cubicBezTo>
                  <a:pt x="295474" y="665265"/>
                  <a:pt x="315053" y="668440"/>
                  <a:pt x="321932" y="666853"/>
                </a:cubicBezTo>
                <a:cubicBezTo>
                  <a:pt x="328811" y="665266"/>
                  <a:pt x="288065" y="605999"/>
                  <a:pt x="287007" y="606528"/>
                </a:cubicBezTo>
                <a:cubicBezTo>
                  <a:pt x="285949" y="607057"/>
                  <a:pt x="317170" y="667911"/>
                  <a:pt x="315582" y="670028"/>
                </a:cubicBezTo>
                <a:cubicBezTo>
                  <a:pt x="313994" y="672145"/>
                  <a:pt x="310820" y="658386"/>
                  <a:pt x="277482" y="619228"/>
                </a:cubicBezTo>
                <a:cubicBezTo>
                  <a:pt x="244145" y="580070"/>
                  <a:pt x="154715" y="486936"/>
                  <a:pt x="115557" y="435078"/>
                </a:cubicBezTo>
                <a:cubicBezTo>
                  <a:pt x="76399" y="383220"/>
                  <a:pt x="57349" y="345649"/>
                  <a:pt x="42532" y="308078"/>
                </a:cubicBezTo>
                <a:cubicBezTo>
                  <a:pt x="27715" y="270507"/>
                  <a:pt x="31419" y="257278"/>
                  <a:pt x="26657" y="209653"/>
                </a:cubicBezTo>
                <a:cubicBezTo>
                  <a:pt x="21895" y="162028"/>
                  <a:pt x="8136" y="4336"/>
                  <a:pt x="4432" y="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20FE770-5C7F-4525-8AB4-E85F82F50D73}"/>
              </a:ext>
            </a:extLst>
          </p:cNvPr>
          <p:cNvSpPr/>
          <p:nvPr/>
        </p:nvSpPr>
        <p:spPr>
          <a:xfrm>
            <a:off x="3730625" y="6187577"/>
            <a:ext cx="1613654" cy="297050"/>
          </a:xfrm>
          <a:custGeom>
            <a:avLst/>
            <a:gdLst>
              <a:gd name="connsiteX0" fmla="*/ 0 w 1613654"/>
              <a:gd name="connsiteY0" fmla="*/ 114798 h 297050"/>
              <a:gd name="connsiteX1" fmla="*/ 215900 w 1613654"/>
              <a:gd name="connsiteY1" fmla="*/ 219573 h 297050"/>
              <a:gd name="connsiteX2" fmla="*/ 577850 w 1613654"/>
              <a:gd name="connsiteY2" fmla="*/ 295773 h 297050"/>
              <a:gd name="connsiteX3" fmla="*/ 965200 w 1613654"/>
              <a:gd name="connsiteY3" fmla="*/ 260848 h 297050"/>
              <a:gd name="connsiteX4" fmla="*/ 1308100 w 1613654"/>
              <a:gd name="connsiteY4" fmla="*/ 178298 h 297050"/>
              <a:gd name="connsiteX5" fmla="*/ 1435100 w 1613654"/>
              <a:gd name="connsiteY5" fmla="*/ 102098 h 297050"/>
              <a:gd name="connsiteX6" fmla="*/ 1444625 w 1613654"/>
              <a:gd name="connsiteY6" fmla="*/ 67173 h 297050"/>
              <a:gd name="connsiteX7" fmla="*/ 1612900 w 1613654"/>
              <a:gd name="connsiteY7" fmla="*/ 498 h 297050"/>
              <a:gd name="connsiteX8" fmla="*/ 1368425 w 1613654"/>
              <a:gd name="connsiteY8" fmla="*/ 105273 h 297050"/>
              <a:gd name="connsiteX9" fmla="*/ 1044575 w 1613654"/>
              <a:gd name="connsiteY9" fmla="*/ 219573 h 297050"/>
              <a:gd name="connsiteX10" fmla="*/ 796925 w 1613654"/>
              <a:gd name="connsiteY10" fmla="*/ 248148 h 297050"/>
              <a:gd name="connsiteX11" fmla="*/ 520700 w 1613654"/>
              <a:gd name="connsiteY11" fmla="*/ 248148 h 297050"/>
              <a:gd name="connsiteX12" fmla="*/ 225425 w 1613654"/>
              <a:gd name="connsiteY12" fmla="*/ 181473 h 297050"/>
              <a:gd name="connsiteX13" fmla="*/ 0 w 1613654"/>
              <a:gd name="connsiteY13" fmla="*/ 114798 h 2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3654" h="297050">
                <a:moveTo>
                  <a:pt x="0" y="114798"/>
                </a:moveTo>
                <a:cubicBezTo>
                  <a:pt x="59796" y="152104"/>
                  <a:pt x="119592" y="189411"/>
                  <a:pt x="215900" y="219573"/>
                </a:cubicBezTo>
                <a:cubicBezTo>
                  <a:pt x="312208" y="249735"/>
                  <a:pt x="452967" y="288894"/>
                  <a:pt x="577850" y="295773"/>
                </a:cubicBezTo>
                <a:cubicBezTo>
                  <a:pt x="702733" y="302652"/>
                  <a:pt x="843492" y="280427"/>
                  <a:pt x="965200" y="260848"/>
                </a:cubicBezTo>
                <a:cubicBezTo>
                  <a:pt x="1086908" y="241269"/>
                  <a:pt x="1229783" y="204756"/>
                  <a:pt x="1308100" y="178298"/>
                </a:cubicBezTo>
                <a:cubicBezTo>
                  <a:pt x="1386417" y="151840"/>
                  <a:pt x="1412346" y="120619"/>
                  <a:pt x="1435100" y="102098"/>
                </a:cubicBezTo>
                <a:cubicBezTo>
                  <a:pt x="1457854" y="83577"/>
                  <a:pt x="1414992" y="84106"/>
                  <a:pt x="1444625" y="67173"/>
                </a:cubicBezTo>
                <a:cubicBezTo>
                  <a:pt x="1474258" y="50240"/>
                  <a:pt x="1625600" y="-5852"/>
                  <a:pt x="1612900" y="498"/>
                </a:cubicBezTo>
                <a:cubicBezTo>
                  <a:pt x="1600200" y="6848"/>
                  <a:pt x="1463146" y="68760"/>
                  <a:pt x="1368425" y="105273"/>
                </a:cubicBezTo>
                <a:cubicBezTo>
                  <a:pt x="1273704" y="141786"/>
                  <a:pt x="1139825" y="195761"/>
                  <a:pt x="1044575" y="219573"/>
                </a:cubicBezTo>
                <a:cubicBezTo>
                  <a:pt x="949325" y="243386"/>
                  <a:pt x="884237" y="243386"/>
                  <a:pt x="796925" y="248148"/>
                </a:cubicBezTo>
                <a:cubicBezTo>
                  <a:pt x="709613" y="252910"/>
                  <a:pt x="615950" y="259260"/>
                  <a:pt x="520700" y="248148"/>
                </a:cubicBezTo>
                <a:cubicBezTo>
                  <a:pt x="425450" y="237036"/>
                  <a:pt x="225425" y="181473"/>
                  <a:pt x="225425" y="181473"/>
                </a:cubicBezTo>
                <a:lnTo>
                  <a:pt x="0" y="1147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E96AF1E-6154-4C0B-AD3D-E32E46D8ADBD}"/>
              </a:ext>
            </a:extLst>
          </p:cNvPr>
          <p:cNvSpPr/>
          <p:nvPr/>
        </p:nvSpPr>
        <p:spPr>
          <a:xfrm>
            <a:off x="3697950" y="6224337"/>
            <a:ext cx="745944" cy="78978"/>
          </a:xfrm>
          <a:custGeom>
            <a:avLst/>
            <a:gdLst>
              <a:gd name="connsiteX0" fmla="*/ 19975 w 745944"/>
              <a:gd name="connsiteY0" fmla="*/ 78038 h 78978"/>
              <a:gd name="connsiteX1" fmla="*/ 80300 w 745944"/>
              <a:gd name="connsiteY1" fmla="*/ 78038 h 78978"/>
              <a:gd name="connsiteX2" fmla="*/ 305725 w 745944"/>
              <a:gd name="connsiteY2" fmla="*/ 62163 h 78978"/>
              <a:gd name="connsiteX3" fmla="*/ 534325 w 745944"/>
              <a:gd name="connsiteY3" fmla="*/ 24063 h 78978"/>
              <a:gd name="connsiteX4" fmla="*/ 743875 w 745944"/>
              <a:gd name="connsiteY4" fmla="*/ 17713 h 78978"/>
              <a:gd name="connsiteX5" fmla="*/ 632750 w 745944"/>
              <a:gd name="connsiteY5" fmla="*/ 1838 h 78978"/>
              <a:gd name="connsiteX6" fmla="*/ 489875 w 745944"/>
              <a:gd name="connsiteY6" fmla="*/ 65338 h 78978"/>
              <a:gd name="connsiteX7" fmla="*/ 19975 w 745944"/>
              <a:gd name="connsiteY7" fmla="*/ 78038 h 7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944" h="78978">
                <a:moveTo>
                  <a:pt x="19975" y="78038"/>
                </a:moveTo>
                <a:cubicBezTo>
                  <a:pt x="-48287" y="80155"/>
                  <a:pt x="80300" y="78038"/>
                  <a:pt x="80300" y="78038"/>
                </a:cubicBezTo>
                <a:cubicBezTo>
                  <a:pt x="127925" y="75392"/>
                  <a:pt x="230054" y="71159"/>
                  <a:pt x="305725" y="62163"/>
                </a:cubicBezTo>
                <a:cubicBezTo>
                  <a:pt x="381396" y="53167"/>
                  <a:pt x="461300" y="31471"/>
                  <a:pt x="534325" y="24063"/>
                </a:cubicBezTo>
                <a:cubicBezTo>
                  <a:pt x="607350" y="16655"/>
                  <a:pt x="727471" y="21417"/>
                  <a:pt x="743875" y="17713"/>
                </a:cubicBezTo>
                <a:cubicBezTo>
                  <a:pt x="760279" y="14009"/>
                  <a:pt x="675083" y="-6099"/>
                  <a:pt x="632750" y="1838"/>
                </a:cubicBezTo>
                <a:cubicBezTo>
                  <a:pt x="590417" y="9775"/>
                  <a:pt x="588829" y="49992"/>
                  <a:pt x="489875" y="65338"/>
                </a:cubicBezTo>
                <a:cubicBezTo>
                  <a:pt x="390921" y="80684"/>
                  <a:pt x="88237" y="75921"/>
                  <a:pt x="19975" y="780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8B80A77-767C-419B-B9F6-06C9AA65B909}"/>
              </a:ext>
            </a:extLst>
          </p:cNvPr>
          <p:cNvSpPr/>
          <p:nvPr/>
        </p:nvSpPr>
        <p:spPr>
          <a:xfrm>
            <a:off x="4276421" y="3824504"/>
            <a:ext cx="509611" cy="458691"/>
          </a:xfrm>
          <a:custGeom>
            <a:avLst/>
            <a:gdLst>
              <a:gd name="connsiteX0" fmla="*/ 500367 w 509611"/>
              <a:gd name="connsiteY0" fmla="*/ 120434 h 458691"/>
              <a:gd name="connsiteX1" fmla="*/ 505129 w 509611"/>
              <a:gd name="connsiteY1" fmla="*/ 44234 h 458691"/>
              <a:gd name="connsiteX2" fmla="*/ 446392 w 509611"/>
              <a:gd name="connsiteY2" fmla="*/ 1371 h 458691"/>
              <a:gd name="connsiteX3" fmla="*/ 338442 w 509611"/>
              <a:gd name="connsiteY3" fmla="*/ 28359 h 458691"/>
              <a:gd name="connsiteX4" fmla="*/ 246367 w 509611"/>
              <a:gd name="connsiteY4" fmla="*/ 191871 h 458691"/>
              <a:gd name="connsiteX5" fmla="*/ 227317 w 509611"/>
              <a:gd name="connsiteY5" fmla="*/ 234734 h 458691"/>
              <a:gd name="connsiteX6" fmla="*/ 147942 w 509611"/>
              <a:gd name="connsiteY6" fmla="*/ 302996 h 458691"/>
              <a:gd name="connsiteX7" fmla="*/ 66979 w 509611"/>
              <a:gd name="connsiteY7" fmla="*/ 356971 h 458691"/>
              <a:gd name="connsiteX8" fmla="*/ 32054 w 509611"/>
              <a:gd name="connsiteY8" fmla="*/ 393484 h 458691"/>
              <a:gd name="connsiteX9" fmla="*/ 304 w 509611"/>
              <a:gd name="connsiteY9" fmla="*/ 458571 h 458691"/>
              <a:gd name="connsiteX10" fmla="*/ 22529 w 509611"/>
              <a:gd name="connsiteY10" fmla="*/ 407771 h 458691"/>
              <a:gd name="connsiteX11" fmla="*/ 117779 w 509611"/>
              <a:gd name="connsiteY11" fmla="*/ 341096 h 458691"/>
              <a:gd name="connsiteX12" fmla="*/ 255892 w 509611"/>
              <a:gd name="connsiteY12" fmla="*/ 222034 h 458691"/>
              <a:gd name="connsiteX13" fmla="*/ 313042 w 509611"/>
              <a:gd name="connsiteY13" fmla="*/ 88684 h 458691"/>
              <a:gd name="connsiteX14" fmla="*/ 376542 w 509611"/>
              <a:gd name="connsiteY14" fmla="*/ 17246 h 458691"/>
              <a:gd name="connsiteX15" fmla="*/ 459092 w 509611"/>
              <a:gd name="connsiteY15" fmla="*/ 17246 h 458691"/>
              <a:gd name="connsiteX16" fmla="*/ 500367 w 509611"/>
              <a:gd name="connsiteY16" fmla="*/ 120434 h 45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9611" h="458691">
                <a:moveTo>
                  <a:pt x="500367" y="120434"/>
                </a:moveTo>
                <a:cubicBezTo>
                  <a:pt x="508040" y="124932"/>
                  <a:pt x="514125" y="64078"/>
                  <a:pt x="505129" y="44234"/>
                </a:cubicBezTo>
                <a:cubicBezTo>
                  <a:pt x="496133" y="24390"/>
                  <a:pt x="474173" y="4017"/>
                  <a:pt x="446392" y="1371"/>
                </a:cubicBezTo>
                <a:cubicBezTo>
                  <a:pt x="418611" y="-1275"/>
                  <a:pt x="371779" y="-3391"/>
                  <a:pt x="338442" y="28359"/>
                </a:cubicBezTo>
                <a:cubicBezTo>
                  <a:pt x="305105" y="60109"/>
                  <a:pt x="264888" y="157475"/>
                  <a:pt x="246367" y="191871"/>
                </a:cubicBezTo>
                <a:cubicBezTo>
                  <a:pt x="227846" y="226267"/>
                  <a:pt x="243721" y="216213"/>
                  <a:pt x="227317" y="234734"/>
                </a:cubicBezTo>
                <a:cubicBezTo>
                  <a:pt x="210913" y="253255"/>
                  <a:pt x="174665" y="282623"/>
                  <a:pt x="147942" y="302996"/>
                </a:cubicBezTo>
                <a:cubicBezTo>
                  <a:pt x="121219" y="323369"/>
                  <a:pt x="86294" y="341890"/>
                  <a:pt x="66979" y="356971"/>
                </a:cubicBezTo>
                <a:cubicBezTo>
                  <a:pt x="47664" y="372052"/>
                  <a:pt x="43166" y="376551"/>
                  <a:pt x="32054" y="393484"/>
                </a:cubicBezTo>
                <a:cubicBezTo>
                  <a:pt x="20942" y="410417"/>
                  <a:pt x="1891" y="456190"/>
                  <a:pt x="304" y="458571"/>
                </a:cubicBezTo>
                <a:cubicBezTo>
                  <a:pt x="-1284" y="460952"/>
                  <a:pt x="2950" y="427350"/>
                  <a:pt x="22529" y="407771"/>
                </a:cubicBezTo>
                <a:cubicBezTo>
                  <a:pt x="42108" y="388192"/>
                  <a:pt x="78885" y="372052"/>
                  <a:pt x="117779" y="341096"/>
                </a:cubicBezTo>
                <a:cubicBezTo>
                  <a:pt x="156673" y="310140"/>
                  <a:pt x="223348" y="264103"/>
                  <a:pt x="255892" y="222034"/>
                </a:cubicBezTo>
                <a:cubicBezTo>
                  <a:pt x="288436" y="179965"/>
                  <a:pt x="292934" y="122815"/>
                  <a:pt x="313042" y="88684"/>
                </a:cubicBezTo>
                <a:cubicBezTo>
                  <a:pt x="333150" y="54553"/>
                  <a:pt x="352200" y="29152"/>
                  <a:pt x="376542" y="17246"/>
                </a:cubicBezTo>
                <a:cubicBezTo>
                  <a:pt x="400884" y="5340"/>
                  <a:pt x="438455" y="4281"/>
                  <a:pt x="459092" y="17246"/>
                </a:cubicBezTo>
                <a:cubicBezTo>
                  <a:pt x="479729" y="30211"/>
                  <a:pt x="492694" y="115936"/>
                  <a:pt x="500367" y="1204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B518252-506D-457D-A921-DF48D7B64025}"/>
              </a:ext>
            </a:extLst>
          </p:cNvPr>
          <p:cNvSpPr/>
          <p:nvPr/>
        </p:nvSpPr>
        <p:spPr>
          <a:xfrm>
            <a:off x="4417804" y="3887524"/>
            <a:ext cx="290480" cy="282918"/>
          </a:xfrm>
          <a:custGeom>
            <a:avLst/>
            <a:gdLst>
              <a:gd name="connsiteX0" fmla="*/ 273259 w 290480"/>
              <a:gd name="connsiteY0" fmla="*/ 106626 h 282918"/>
              <a:gd name="connsiteX1" fmla="*/ 287546 w 290480"/>
              <a:gd name="connsiteY1" fmla="*/ 36776 h 282918"/>
              <a:gd name="connsiteX2" fmla="*/ 252621 w 290480"/>
              <a:gd name="connsiteY2" fmla="*/ 264 h 282918"/>
              <a:gd name="connsiteX3" fmla="*/ 198646 w 290480"/>
              <a:gd name="connsiteY3" fmla="*/ 54239 h 282918"/>
              <a:gd name="connsiteX4" fmla="*/ 178009 w 290480"/>
              <a:gd name="connsiteY4" fmla="*/ 117739 h 282918"/>
              <a:gd name="connsiteX5" fmla="*/ 120859 w 290480"/>
              <a:gd name="connsiteY5" fmla="*/ 162189 h 282918"/>
              <a:gd name="connsiteX6" fmla="*/ 209 w 290480"/>
              <a:gd name="connsiteY6" fmla="*/ 282839 h 282918"/>
              <a:gd name="connsiteX7" fmla="*/ 152609 w 290480"/>
              <a:gd name="connsiteY7" fmla="*/ 179651 h 282918"/>
              <a:gd name="connsiteX8" fmla="*/ 273259 w 290480"/>
              <a:gd name="connsiteY8" fmla="*/ 106626 h 28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80" h="282918">
                <a:moveTo>
                  <a:pt x="273259" y="106626"/>
                </a:moveTo>
                <a:cubicBezTo>
                  <a:pt x="295748" y="82814"/>
                  <a:pt x="290986" y="54503"/>
                  <a:pt x="287546" y="36776"/>
                </a:cubicBezTo>
                <a:cubicBezTo>
                  <a:pt x="284106" y="19049"/>
                  <a:pt x="267437" y="-2646"/>
                  <a:pt x="252621" y="264"/>
                </a:cubicBezTo>
                <a:cubicBezTo>
                  <a:pt x="237805" y="3174"/>
                  <a:pt x="211081" y="34660"/>
                  <a:pt x="198646" y="54239"/>
                </a:cubicBezTo>
                <a:cubicBezTo>
                  <a:pt x="186211" y="73818"/>
                  <a:pt x="190973" y="99747"/>
                  <a:pt x="178009" y="117739"/>
                </a:cubicBezTo>
                <a:cubicBezTo>
                  <a:pt x="165045" y="135731"/>
                  <a:pt x="150492" y="134672"/>
                  <a:pt x="120859" y="162189"/>
                </a:cubicBezTo>
                <a:cubicBezTo>
                  <a:pt x="91226" y="189706"/>
                  <a:pt x="-5083" y="279929"/>
                  <a:pt x="209" y="282839"/>
                </a:cubicBezTo>
                <a:cubicBezTo>
                  <a:pt x="5501" y="285749"/>
                  <a:pt x="109746" y="207962"/>
                  <a:pt x="152609" y="179651"/>
                </a:cubicBezTo>
                <a:cubicBezTo>
                  <a:pt x="195471" y="151341"/>
                  <a:pt x="250770" y="130438"/>
                  <a:pt x="273259" y="10662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3D678F68-06DF-42C1-BA25-EF5E1F76AF0F}"/>
              </a:ext>
            </a:extLst>
          </p:cNvPr>
          <p:cNvSpPr/>
          <p:nvPr/>
        </p:nvSpPr>
        <p:spPr>
          <a:xfrm>
            <a:off x="5662462" y="5711114"/>
            <a:ext cx="553245" cy="310879"/>
          </a:xfrm>
          <a:custGeom>
            <a:avLst/>
            <a:gdLst>
              <a:gd name="connsiteX0" fmla="*/ 20788 w 553245"/>
              <a:gd name="connsiteY0" fmla="*/ 153111 h 310879"/>
              <a:gd name="connsiteX1" fmla="*/ 71588 w 553245"/>
              <a:gd name="connsiteY1" fmla="*/ 118186 h 310879"/>
              <a:gd name="connsiteX2" fmla="*/ 243038 w 553245"/>
              <a:gd name="connsiteY2" fmla="*/ 19761 h 310879"/>
              <a:gd name="connsiteX3" fmla="*/ 395438 w 553245"/>
              <a:gd name="connsiteY3" fmla="*/ 711 h 310879"/>
              <a:gd name="connsiteX4" fmla="*/ 503388 w 553245"/>
              <a:gd name="connsiteY4" fmla="*/ 32461 h 310879"/>
              <a:gd name="connsiteX5" fmla="*/ 551013 w 553245"/>
              <a:gd name="connsiteY5" fmla="*/ 80086 h 310879"/>
              <a:gd name="connsiteX6" fmla="*/ 541488 w 553245"/>
              <a:gd name="connsiteY6" fmla="*/ 156286 h 310879"/>
              <a:gd name="connsiteX7" fmla="*/ 506563 w 553245"/>
              <a:gd name="connsiteY7" fmla="*/ 229311 h 310879"/>
              <a:gd name="connsiteX8" fmla="*/ 382738 w 553245"/>
              <a:gd name="connsiteY8" fmla="*/ 302336 h 310879"/>
              <a:gd name="connsiteX9" fmla="*/ 341463 w 553245"/>
              <a:gd name="connsiteY9" fmla="*/ 302336 h 310879"/>
              <a:gd name="connsiteX10" fmla="*/ 474813 w 553245"/>
              <a:gd name="connsiteY10" fmla="*/ 238836 h 310879"/>
              <a:gd name="connsiteX11" fmla="*/ 528788 w 553245"/>
              <a:gd name="connsiteY11" fmla="*/ 137236 h 310879"/>
              <a:gd name="connsiteX12" fmla="*/ 493863 w 553245"/>
              <a:gd name="connsiteY12" fmla="*/ 54686 h 310879"/>
              <a:gd name="connsiteX13" fmla="*/ 404963 w 553245"/>
              <a:gd name="connsiteY13" fmla="*/ 32461 h 310879"/>
              <a:gd name="connsiteX14" fmla="*/ 20788 w 553245"/>
              <a:gd name="connsiteY14" fmla="*/ 153111 h 3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245" h="310879">
                <a:moveTo>
                  <a:pt x="20788" y="153111"/>
                </a:moveTo>
                <a:cubicBezTo>
                  <a:pt x="-34775" y="167399"/>
                  <a:pt x="34547" y="140411"/>
                  <a:pt x="71588" y="118186"/>
                </a:cubicBezTo>
                <a:cubicBezTo>
                  <a:pt x="108629" y="95961"/>
                  <a:pt x="189063" y="39340"/>
                  <a:pt x="243038" y="19761"/>
                </a:cubicBezTo>
                <a:cubicBezTo>
                  <a:pt x="297013" y="182"/>
                  <a:pt x="352046" y="-1406"/>
                  <a:pt x="395438" y="711"/>
                </a:cubicBezTo>
                <a:cubicBezTo>
                  <a:pt x="438830" y="2828"/>
                  <a:pt x="477459" y="19232"/>
                  <a:pt x="503388" y="32461"/>
                </a:cubicBezTo>
                <a:cubicBezTo>
                  <a:pt x="529317" y="45690"/>
                  <a:pt x="544663" y="59449"/>
                  <a:pt x="551013" y="80086"/>
                </a:cubicBezTo>
                <a:cubicBezTo>
                  <a:pt x="557363" y="100723"/>
                  <a:pt x="548896" y="131415"/>
                  <a:pt x="541488" y="156286"/>
                </a:cubicBezTo>
                <a:cubicBezTo>
                  <a:pt x="534080" y="181157"/>
                  <a:pt x="533021" y="204969"/>
                  <a:pt x="506563" y="229311"/>
                </a:cubicBezTo>
                <a:cubicBezTo>
                  <a:pt x="480105" y="253653"/>
                  <a:pt x="410255" y="290165"/>
                  <a:pt x="382738" y="302336"/>
                </a:cubicBezTo>
                <a:cubicBezTo>
                  <a:pt x="355221" y="314507"/>
                  <a:pt x="326117" y="312919"/>
                  <a:pt x="341463" y="302336"/>
                </a:cubicBezTo>
                <a:cubicBezTo>
                  <a:pt x="356809" y="291753"/>
                  <a:pt x="443592" y="266353"/>
                  <a:pt x="474813" y="238836"/>
                </a:cubicBezTo>
                <a:cubicBezTo>
                  <a:pt x="506034" y="211319"/>
                  <a:pt x="525613" y="167928"/>
                  <a:pt x="528788" y="137236"/>
                </a:cubicBezTo>
                <a:cubicBezTo>
                  <a:pt x="531963" y="106544"/>
                  <a:pt x="514500" y="72148"/>
                  <a:pt x="493863" y="54686"/>
                </a:cubicBezTo>
                <a:cubicBezTo>
                  <a:pt x="473226" y="37224"/>
                  <a:pt x="482751" y="18703"/>
                  <a:pt x="404963" y="32461"/>
                </a:cubicBezTo>
                <a:cubicBezTo>
                  <a:pt x="327176" y="46219"/>
                  <a:pt x="76351" y="138823"/>
                  <a:pt x="20788" y="1531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F5DDA1D-0A20-4854-9DF3-B60DC58E8DFD}"/>
              </a:ext>
            </a:extLst>
          </p:cNvPr>
          <p:cNvSpPr/>
          <p:nvPr/>
        </p:nvSpPr>
        <p:spPr>
          <a:xfrm>
            <a:off x="5303686" y="6019704"/>
            <a:ext cx="681213" cy="241992"/>
          </a:xfrm>
          <a:custGeom>
            <a:avLst/>
            <a:gdLst>
              <a:gd name="connsiteX0" fmla="*/ 681189 w 681213"/>
              <a:gd name="connsiteY0" fmla="*/ 96 h 241992"/>
              <a:gd name="connsiteX1" fmla="*/ 479577 w 681213"/>
              <a:gd name="connsiteY1" fmla="*/ 133446 h 241992"/>
              <a:gd name="connsiteX2" fmla="*/ 344639 w 681213"/>
              <a:gd name="connsiteY2" fmla="*/ 196946 h 241992"/>
              <a:gd name="connsiteX3" fmla="*/ 154139 w 681213"/>
              <a:gd name="connsiteY3" fmla="*/ 241396 h 241992"/>
              <a:gd name="connsiteX4" fmla="*/ 81114 w 681213"/>
              <a:gd name="connsiteY4" fmla="*/ 217584 h 241992"/>
              <a:gd name="connsiteX5" fmla="*/ 152 w 681213"/>
              <a:gd name="connsiteY5" fmla="*/ 149321 h 241992"/>
              <a:gd name="connsiteX6" fmla="*/ 63652 w 681213"/>
              <a:gd name="connsiteY6" fmla="*/ 208059 h 241992"/>
              <a:gd name="connsiteX7" fmla="*/ 162077 w 681213"/>
              <a:gd name="connsiteY7" fmla="*/ 230284 h 241992"/>
              <a:gd name="connsiteX8" fmla="*/ 490689 w 681213"/>
              <a:gd name="connsiteY8" fmla="*/ 155671 h 241992"/>
              <a:gd name="connsiteX9" fmla="*/ 681189 w 681213"/>
              <a:gd name="connsiteY9" fmla="*/ 96 h 2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213" h="241992">
                <a:moveTo>
                  <a:pt x="681189" y="96"/>
                </a:moveTo>
                <a:cubicBezTo>
                  <a:pt x="679337" y="-3608"/>
                  <a:pt x="535669" y="100638"/>
                  <a:pt x="479577" y="133446"/>
                </a:cubicBezTo>
                <a:cubicBezTo>
                  <a:pt x="423485" y="166254"/>
                  <a:pt x="398879" y="178954"/>
                  <a:pt x="344639" y="196946"/>
                </a:cubicBezTo>
                <a:cubicBezTo>
                  <a:pt x="290399" y="214938"/>
                  <a:pt x="198060" y="237956"/>
                  <a:pt x="154139" y="241396"/>
                </a:cubicBezTo>
                <a:cubicBezTo>
                  <a:pt x="110218" y="244836"/>
                  <a:pt x="106778" y="232930"/>
                  <a:pt x="81114" y="217584"/>
                </a:cubicBezTo>
                <a:cubicBezTo>
                  <a:pt x="55450" y="202238"/>
                  <a:pt x="3062" y="150908"/>
                  <a:pt x="152" y="149321"/>
                </a:cubicBezTo>
                <a:cubicBezTo>
                  <a:pt x="-2758" y="147734"/>
                  <a:pt x="36664" y="194565"/>
                  <a:pt x="63652" y="208059"/>
                </a:cubicBezTo>
                <a:cubicBezTo>
                  <a:pt x="90639" y="221553"/>
                  <a:pt x="90904" y="239015"/>
                  <a:pt x="162077" y="230284"/>
                </a:cubicBezTo>
                <a:cubicBezTo>
                  <a:pt x="233250" y="221553"/>
                  <a:pt x="401260" y="193242"/>
                  <a:pt x="490689" y="155671"/>
                </a:cubicBezTo>
                <a:cubicBezTo>
                  <a:pt x="580118" y="118100"/>
                  <a:pt x="683041" y="3800"/>
                  <a:pt x="681189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3C131F5-BCFA-4B33-9525-6324A61668A3}"/>
              </a:ext>
            </a:extLst>
          </p:cNvPr>
          <p:cNvSpPr/>
          <p:nvPr/>
        </p:nvSpPr>
        <p:spPr>
          <a:xfrm>
            <a:off x="5319531" y="5889454"/>
            <a:ext cx="305592" cy="296452"/>
          </a:xfrm>
          <a:custGeom>
            <a:avLst/>
            <a:gdLst>
              <a:gd name="connsiteX0" fmla="*/ 300219 w 305592"/>
              <a:gd name="connsiteY0" fmla="*/ 6521 h 296452"/>
              <a:gd name="connsiteX1" fmla="*/ 131944 w 305592"/>
              <a:gd name="connsiteY1" fmla="*/ 143046 h 296452"/>
              <a:gd name="connsiteX2" fmla="*/ 33519 w 305592"/>
              <a:gd name="connsiteY2" fmla="*/ 238296 h 296452"/>
              <a:gd name="connsiteX3" fmla="*/ 4944 w 305592"/>
              <a:gd name="connsiteY3" fmla="*/ 295446 h 296452"/>
              <a:gd name="connsiteX4" fmla="*/ 4944 w 305592"/>
              <a:gd name="connsiteY4" fmla="*/ 268459 h 296452"/>
              <a:gd name="connsiteX5" fmla="*/ 54157 w 305592"/>
              <a:gd name="connsiteY5" fmla="*/ 190671 h 296452"/>
              <a:gd name="connsiteX6" fmla="*/ 244657 w 305592"/>
              <a:gd name="connsiteY6" fmla="*/ 39859 h 296452"/>
              <a:gd name="connsiteX7" fmla="*/ 300219 w 305592"/>
              <a:gd name="connsiteY7" fmla="*/ 6521 h 2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92" h="296452">
                <a:moveTo>
                  <a:pt x="300219" y="6521"/>
                </a:moveTo>
                <a:cubicBezTo>
                  <a:pt x="281434" y="23719"/>
                  <a:pt x="176394" y="104417"/>
                  <a:pt x="131944" y="143046"/>
                </a:cubicBezTo>
                <a:cubicBezTo>
                  <a:pt x="87494" y="181675"/>
                  <a:pt x="54686" y="212896"/>
                  <a:pt x="33519" y="238296"/>
                </a:cubicBezTo>
                <a:cubicBezTo>
                  <a:pt x="12352" y="263696"/>
                  <a:pt x="9706" y="290419"/>
                  <a:pt x="4944" y="295446"/>
                </a:cubicBezTo>
                <a:cubicBezTo>
                  <a:pt x="182" y="300473"/>
                  <a:pt x="-3258" y="285921"/>
                  <a:pt x="4944" y="268459"/>
                </a:cubicBezTo>
                <a:cubicBezTo>
                  <a:pt x="13146" y="250997"/>
                  <a:pt x="14205" y="228771"/>
                  <a:pt x="54157" y="190671"/>
                </a:cubicBezTo>
                <a:cubicBezTo>
                  <a:pt x="94109" y="152571"/>
                  <a:pt x="203647" y="71609"/>
                  <a:pt x="244657" y="39859"/>
                </a:cubicBezTo>
                <a:cubicBezTo>
                  <a:pt x="285667" y="8109"/>
                  <a:pt x="319004" y="-10677"/>
                  <a:pt x="300219" y="65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F974422E-12CD-40CF-8159-92994078AF2C}"/>
              </a:ext>
            </a:extLst>
          </p:cNvPr>
          <p:cNvSpPr/>
          <p:nvPr/>
        </p:nvSpPr>
        <p:spPr>
          <a:xfrm>
            <a:off x="5938041" y="5793824"/>
            <a:ext cx="209014" cy="152561"/>
          </a:xfrm>
          <a:custGeom>
            <a:avLst/>
            <a:gdLst>
              <a:gd name="connsiteX0" fmla="*/ 797 w 209014"/>
              <a:gd name="connsiteY0" fmla="*/ 11664 h 152561"/>
              <a:gd name="connsiteX1" fmla="*/ 150022 w 209014"/>
              <a:gd name="connsiteY1" fmla="*/ 46589 h 152561"/>
              <a:gd name="connsiteX2" fmla="*/ 164309 w 209014"/>
              <a:gd name="connsiteY2" fmla="*/ 113264 h 152561"/>
              <a:gd name="connsiteX3" fmla="*/ 153197 w 209014"/>
              <a:gd name="connsiteY3" fmla="*/ 145014 h 152561"/>
              <a:gd name="connsiteX4" fmla="*/ 157959 w 209014"/>
              <a:gd name="connsiteY4" fmla="*/ 148189 h 152561"/>
              <a:gd name="connsiteX5" fmla="*/ 205584 w 209014"/>
              <a:gd name="connsiteY5" fmla="*/ 92626 h 152561"/>
              <a:gd name="connsiteX6" fmla="*/ 192884 w 209014"/>
              <a:gd name="connsiteY6" fmla="*/ 46589 h 152561"/>
              <a:gd name="connsiteX7" fmla="*/ 94459 w 209014"/>
              <a:gd name="connsiteY7" fmla="*/ 3726 h 152561"/>
              <a:gd name="connsiteX8" fmla="*/ 797 w 209014"/>
              <a:gd name="connsiteY8" fmla="*/ 11664 h 1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14" h="152561">
                <a:moveTo>
                  <a:pt x="797" y="11664"/>
                </a:moveTo>
                <a:cubicBezTo>
                  <a:pt x="10058" y="18808"/>
                  <a:pt x="122770" y="29656"/>
                  <a:pt x="150022" y="46589"/>
                </a:cubicBezTo>
                <a:cubicBezTo>
                  <a:pt x="177274" y="63522"/>
                  <a:pt x="163780" y="96860"/>
                  <a:pt x="164309" y="113264"/>
                </a:cubicBezTo>
                <a:cubicBezTo>
                  <a:pt x="164838" y="129668"/>
                  <a:pt x="154255" y="139193"/>
                  <a:pt x="153197" y="145014"/>
                </a:cubicBezTo>
                <a:cubicBezTo>
                  <a:pt x="152139" y="150835"/>
                  <a:pt x="149228" y="156920"/>
                  <a:pt x="157959" y="148189"/>
                </a:cubicBezTo>
                <a:cubicBezTo>
                  <a:pt x="166690" y="139458"/>
                  <a:pt x="199763" y="109559"/>
                  <a:pt x="205584" y="92626"/>
                </a:cubicBezTo>
                <a:cubicBezTo>
                  <a:pt x="211405" y="75693"/>
                  <a:pt x="211405" y="61406"/>
                  <a:pt x="192884" y="46589"/>
                </a:cubicBezTo>
                <a:cubicBezTo>
                  <a:pt x="174363" y="31772"/>
                  <a:pt x="123563" y="12987"/>
                  <a:pt x="94459" y="3726"/>
                </a:cubicBezTo>
                <a:cubicBezTo>
                  <a:pt x="65355" y="-5535"/>
                  <a:pt x="-8464" y="4520"/>
                  <a:pt x="797" y="116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7311396-6732-4A83-9DEE-DDD75C1EB462}"/>
              </a:ext>
            </a:extLst>
          </p:cNvPr>
          <p:cNvSpPr/>
          <p:nvPr/>
        </p:nvSpPr>
        <p:spPr>
          <a:xfrm>
            <a:off x="5873653" y="5801881"/>
            <a:ext cx="50901" cy="94178"/>
          </a:xfrm>
          <a:custGeom>
            <a:avLst/>
            <a:gdLst>
              <a:gd name="connsiteX0" fmla="*/ 31847 w 50901"/>
              <a:gd name="connsiteY0" fmla="*/ 94094 h 94178"/>
              <a:gd name="connsiteX1" fmla="*/ 50897 w 50901"/>
              <a:gd name="connsiteY1" fmla="*/ 32182 h 94178"/>
              <a:gd name="connsiteX2" fmla="*/ 30260 w 50901"/>
              <a:gd name="connsiteY2" fmla="*/ 432 h 94178"/>
              <a:gd name="connsiteX3" fmla="*/ 97 w 50901"/>
              <a:gd name="connsiteY3" fmla="*/ 17894 h 94178"/>
              <a:gd name="connsiteX4" fmla="*/ 31847 w 50901"/>
              <a:gd name="connsiteY4" fmla="*/ 94094 h 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01" h="94178">
                <a:moveTo>
                  <a:pt x="31847" y="94094"/>
                </a:moveTo>
                <a:cubicBezTo>
                  <a:pt x="40314" y="96475"/>
                  <a:pt x="51161" y="47792"/>
                  <a:pt x="50897" y="32182"/>
                </a:cubicBezTo>
                <a:cubicBezTo>
                  <a:pt x="50633" y="16572"/>
                  <a:pt x="38727" y="2813"/>
                  <a:pt x="30260" y="432"/>
                </a:cubicBezTo>
                <a:cubicBezTo>
                  <a:pt x="21793" y="-1949"/>
                  <a:pt x="1949" y="5723"/>
                  <a:pt x="97" y="17894"/>
                </a:cubicBezTo>
                <a:cubicBezTo>
                  <a:pt x="-1755" y="30065"/>
                  <a:pt x="23380" y="91713"/>
                  <a:pt x="31847" y="940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61512F0-717C-482B-B1EB-34F75EDA6731}"/>
              </a:ext>
            </a:extLst>
          </p:cNvPr>
          <p:cNvSpPr/>
          <p:nvPr/>
        </p:nvSpPr>
        <p:spPr>
          <a:xfrm>
            <a:off x="5605178" y="5891196"/>
            <a:ext cx="470200" cy="206204"/>
          </a:xfrm>
          <a:custGeom>
            <a:avLst/>
            <a:gdLst>
              <a:gd name="connsiteX0" fmla="*/ 470185 w 470200"/>
              <a:gd name="connsiteY0" fmla="*/ 17 h 206204"/>
              <a:gd name="connsiteX1" fmla="*/ 314610 w 470200"/>
              <a:gd name="connsiteY1" fmla="*/ 133367 h 206204"/>
              <a:gd name="connsiteX2" fmla="*/ 247935 w 470200"/>
              <a:gd name="connsiteY2" fmla="*/ 174642 h 206204"/>
              <a:gd name="connsiteX3" fmla="*/ 106647 w 470200"/>
              <a:gd name="connsiteY3" fmla="*/ 201629 h 206204"/>
              <a:gd name="connsiteX4" fmla="*/ 5047 w 470200"/>
              <a:gd name="connsiteY4" fmla="*/ 203217 h 206204"/>
              <a:gd name="connsiteX5" fmla="*/ 268572 w 470200"/>
              <a:gd name="connsiteY5" fmla="*/ 171467 h 206204"/>
              <a:gd name="connsiteX6" fmla="*/ 305085 w 470200"/>
              <a:gd name="connsiteY6" fmla="*/ 142892 h 206204"/>
              <a:gd name="connsiteX7" fmla="*/ 470185 w 470200"/>
              <a:gd name="connsiteY7" fmla="*/ 17 h 20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200" h="206204">
                <a:moveTo>
                  <a:pt x="470185" y="17"/>
                </a:moveTo>
                <a:cubicBezTo>
                  <a:pt x="471772" y="-1570"/>
                  <a:pt x="351652" y="104263"/>
                  <a:pt x="314610" y="133367"/>
                </a:cubicBezTo>
                <a:cubicBezTo>
                  <a:pt x="277568" y="162471"/>
                  <a:pt x="282595" y="163265"/>
                  <a:pt x="247935" y="174642"/>
                </a:cubicBezTo>
                <a:cubicBezTo>
                  <a:pt x="213275" y="186019"/>
                  <a:pt x="147128" y="196867"/>
                  <a:pt x="106647" y="201629"/>
                </a:cubicBezTo>
                <a:cubicBezTo>
                  <a:pt x="66166" y="206391"/>
                  <a:pt x="-21940" y="208244"/>
                  <a:pt x="5047" y="203217"/>
                </a:cubicBezTo>
                <a:cubicBezTo>
                  <a:pt x="32034" y="198190"/>
                  <a:pt x="218566" y="181521"/>
                  <a:pt x="268572" y="171467"/>
                </a:cubicBezTo>
                <a:cubicBezTo>
                  <a:pt x="318578" y="161413"/>
                  <a:pt x="273864" y="164323"/>
                  <a:pt x="305085" y="142892"/>
                </a:cubicBezTo>
                <a:cubicBezTo>
                  <a:pt x="336306" y="121461"/>
                  <a:pt x="468598" y="1604"/>
                  <a:pt x="470185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0061801-697B-4463-9CB2-F3F6FD732AAC}"/>
              </a:ext>
            </a:extLst>
          </p:cNvPr>
          <p:cNvSpPr/>
          <p:nvPr/>
        </p:nvSpPr>
        <p:spPr>
          <a:xfrm>
            <a:off x="5694362" y="5817847"/>
            <a:ext cx="171451" cy="73725"/>
          </a:xfrm>
          <a:custGeom>
            <a:avLst/>
            <a:gdLst>
              <a:gd name="connsiteX0" fmla="*/ 171451 w 171451"/>
              <a:gd name="connsiteY0" fmla="*/ 341 h 73725"/>
              <a:gd name="connsiteX1" fmla="*/ 61913 w 171451"/>
              <a:gd name="connsiteY1" fmla="*/ 62253 h 73725"/>
              <a:gd name="connsiteX2" fmla="*/ 1 w 171451"/>
              <a:gd name="connsiteY2" fmla="*/ 71778 h 73725"/>
              <a:gd name="connsiteX3" fmla="*/ 60326 w 171451"/>
              <a:gd name="connsiteY3" fmla="*/ 38441 h 73725"/>
              <a:gd name="connsiteX4" fmla="*/ 171451 w 171451"/>
              <a:gd name="connsiteY4" fmla="*/ 341 h 7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1" h="73725">
                <a:moveTo>
                  <a:pt x="171451" y="341"/>
                </a:moveTo>
                <a:cubicBezTo>
                  <a:pt x="171715" y="4310"/>
                  <a:pt x="90488" y="50347"/>
                  <a:pt x="61913" y="62253"/>
                </a:cubicBezTo>
                <a:cubicBezTo>
                  <a:pt x="33338" y="74159"/>
                  <a:pt x="265" y="75747"/>
                  <a:pt x="1" y="71778"/>
                </a:cubicBezTo>
                <a:cubicBezTo>
                  <a:pt x="-263" y="67809"/>
                  <a:pt x="36249" y="48760"/>
                  <a:pt x="60326" y="38441"/>
                </a:cubicBezTo>
                <a:cubicBezTo>
                  <a:pt x="84403" y="28122"/>
                  <a:pt x="171187" y="-3628"/>
                  <a:pt x="171451" y="3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82280F78-61D5-4D24-8792-5ABFDB750611}"/>
              </a:ext>
            </a:extLst>
          </p:cNvPr>
          <p:cNvSpPr/>
          <p:nvPr/>
        </p:nvSpPr>
        <p:spPr>
          <a:xfrm>
            <a:off x="5471776" y="5984743"/>
            <a:ext cx="195730" cy="59033"/>
          </a:xfrm>
          <a:custGeom>
            <a:avLst/>
            <a:gdLst>
              <a:gd name="connsiteX0" fmla="*/ 337 w 195730"/>
              <a:gd name="connsiteY0" fmla="*/ 58870 h 59033"/>
              <a:gd name="connsiteX1" fmla="*/ 155912 w 195730"/>
              <a:gd name="connsiteY1" fmla="*/ 36645 h 59033"/>
              <a:gd name="connsiteX2" fmla="*/ 194012 w 195730"/>
              <a:gd name="connsiteY2" fmla="*/ 132 h 59033"/>
              <a:gd name="connsiteX3" fmla="*/ 116224 w 195730"/>
              <a:gd name="connsiteY3" fmla="*/ 25532 h 59033"/>
              <a:gd name="connsiteX4" fmla="*/ 337 w 195730"/>
              <a:gd name="connsiteY4" fmla="*/ 58870 h 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30" h="59033">
                <a:moveTo>
                  <a:pt x="337" y="58870"/>
                </a:moveTo>
                <a:cubicBezTo>
                  <a:pt x="6952" y="60722"/>
                  <a:pt x="123633" y="46435"/>
                  <a:pt x="155912" y="36645"/>
                </a:cubicBezTo>
                <a:cubicBezTo>
                  <a:pt x="188191" y="26855"/>
                  <a:pt x="200627" y="1984"/>
                  <a:pt x="194012" y="132"/>
                </a:cubicBezTo>
                <a:cubicBezTo>
                  <a:pt x="187397" y="-1720"/>
                  <a:pt x="146386" y="16272"/>
                  <a:pt x="116224" y="25532"/>
                </a:cubicBezTo>
                <a:cubicBezTo>
                  <a:pt x="86062" y="34792"/>
                  <a:pt x="-6278" y="57018"/>
                  <a:pt x="337" y="588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4FD47C25-DD67-441B-9902-D95870D671E2}"/>
              </a:ext>
            </a:extLst>
          </p:cNvPr>
          <p:cNvSpPr/>
          <p:nvPr/>
        </p:nvSpPr>
        <p:spPr>
          <a:xfrm>
            <a:off x="5691812" y="5884702"/>
            <a:ext cx="208380" cy="154055"/>
          </a:xfrm>
          <a:custGeom>
            <a:avLst/>
            <a:gdLst>
              <a:gd name="connsiteX0" fmla="*/ 178763 w 208380"/>
              <a:gd name="connsiteY0" fmla="*/ 161 h 154055"/>
              <a:gd name="connsiteX1" fmla="*/ 204163 w 208380"/>
              <a:gd name="connsiteY1" fmla="*/ 106523 h 154055"/>
              <a:gd name="connsiteX2" fmla="*/ 81926 w 208380"/>
              <a:gd name="connsiteY2" fmla="*/ 147798 h 154055"/>
              <a:gd name="connsiteX3" fmla="*/ 963 w 208380"/>
              <a:gd name="connsiteY3" fmla="*/ 150973 h 154055"/>
              <a:gd name="connsiteX4" fmla="*/ 135901 w 208380"/>
              <a:gd name="connsiteY4" fmla="*/ 119223 h 154055"/>
              <a:gd name="connsiteX5" fmla="*/ 164476 w 208380"/>
              <a:gd name="connsiteY5" fmla="*/ 82711 h 154055"/>
              <a:gd name="connsiteX6" fmla="*/ 178763 w 208380"/>
              <a:gd name="connsiteY6" fmla="*/ 161 h 1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380" h="154055">
                <a:moveTo>
                  <a:pt x="178763" y="161"/>
                </a:moveTo>
                <a:cubicBezTo>
                  <a:pt x="185378" y="4130"/>
                  <a:pt x="220303" y="81917"/>
                  <a:pt x="204163" y="106523"/>
                </a:cubicBezTo>
                <a:cubicBezTo>
                  <a:pt x="188024" y="131129"/>
                  <a:pt x="115793" y="140390"/>
                  <a:pt x="81926" y="147798"/>
                </a:cubicBezTo>
                <a:cubicBezTo>
                  <a:pt x="48059" y="155206"/>
                  <a:pt x="-8033" y="155735"/>
                  <a:pt x="963" y="150973"/>
                </a:cubicBezTo>
                <a:cubicBezTo>
                  <a:pt x="9959" y="146211"/>
                  <a:pt x="108649" y="130600"/>
                  <a:pt x="135901" y="119223"/>
                </a:cubicBezTo>
                <a:cubicBezTo>
                  <a:pt x="163153" y="107846"/>
                  <a:pt x="156539" y="98850"/>
                  <a:pt x="164476" y="82711"/>
                </a:cubicBezTo>
                <a:cubicBezTo>
                  <a:pt x="172413" y="66572"/>
                  <a:pt x="172148" y="-3808"/>
                  <a:pt x="178763" y="16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B9B8F2EF-A22D-4FA8-B78E-E334C3235420}"/>
              </a:ext>
            </a:extLst>
          </p:cNvPr>
          <p:cNvSpPr/>
          <p:nvPr/>
        </p:nvSpPr>
        <p:spPr>
          <a:xfrm>
            <a:off x="3500902" y="4309724"/>
            <a:ext cx="852443" cy="1168356"/>
          </a:xfrm>
          <a:custGeom>
            <a:avLst/>
            <a:gdLst>
              <a:gd name="connsiteX0" fmla="*/ 852023 w 852443"/>
              <a:gd name="connsiteY0" fmla="*/ 5101 h 1168356"/>
              <a:gd name="connsiteX1" fmla="*/ 569448 w 852443"/>
              <a:gd name="connsiteY1" fmla="*/ 300376 h 1168356"/>
              <a:gd name="connsiteX2" fmla="*/ 356723 w 852443"/>
              <a:gd name="connsiteY2" fmla="*/ 557551 h 1168356"/>
              <a:gd name="connsiteX3" fmla="*/ 210673 w 852443"/>
              <a:gd name="connsiteY3" fmla="*/ 789326 h 1168356"/>
              <a:gd name="connsiteX4" fmla="*/ 80498 w 852443"/>
              <a:gd name="connsiteY4" fmla="*/ 995701 h 1168356"/>
              <a:gd name="connsiteX5" fmla="*/ 16998 w 852443"/>
              <a:gd name="connsiteY5" fmla="*/ 1163976 h 1168356"/>
              <a:gd name="connsiteX6" fmla="*/ 16998 w 852443"/>
              <a:gd name="connsiteY6" fmla="*/ 1087776 h 1168356"/>
              <a:gd name="connsiteX7" fmla="*/ 210673 w 852443"/>
              <a:gd name="connsiteY7" fmla="*/ 763926 h 1168356"/>
              <a:gd name="connsiteX8" fmla="*/ 267823 w 852443"/>
              <a:gd name="connsiteY8" fmla="*/ 602001 h 1168356"/>
              <a:gd name="connsiteX9" fmla="*/ 515473 w 852443"/>
              <a:gd name="connsiteY9" fmla="*/ 236876 h 1168356"/>
              <a:gd name="connsiteX10" fmla="*/ 629773 w 852443"/>
              <a:gd name="connsiteY10" fmla="*/ 122576 h 1168356"/>
              <a:gd name="connsiteX11" fmla="*/ 852023 w 852443"/>
              <a:gd name="connsiteY11" fmla="*/ 5101 h 116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443" h="1168356">
                <a:moveTo>
                  <a:pt x="852023" y="5101"/>
                </a:moveTo>
                <a:cubicBezTo>
                  <a:pt x="841969" y="34734"/>
                  <a:pt x="651998" y="208301"/>
                  <a:pt x="569448" y="300376"/>
                </a:cubicBezTo>
                <a:cubicBezTo>
                  <a:pt x="486898" y="392451"/>
                  <a:pt x="416519" y="476059"/>
                  <a:pt x="356723" y="557551"/>
                </a:cubicBezTo>
                <a:cubicBezTo>
                  <a:pt x="296927" y="639043"/>
                  <a:pt x="256710" y="716301"/>
                  <a:pt x="210673" y="789326"/>
                </a:cubicBezTo>
                <a:cubicBezTo>
                  <a:pt x="164635" y="862351"/>
                  <a:pt x="112777" y="933259"/>
                  <a:pt x="80498" y="995701"/>
                </a:cubicBezTo>
                <a:cubicBezTo>
                  <a:pt x="48219" y="1058143"/>
                  <a:pt x="27581" y="1148630"/>
                  <a:pt x="16998" y="1163976"/>
                </a:cubicBezTo>
                <a:cubicBezTo>
                  <a:pt x="6415" y="1179322"/>
                  <a:pt x="-15281" y="1154451"/>
                  <a:pt x="16998" y="1087776"/>
                </a:cubicBezTo>
                <a:cubicBezTo>
                  <a:pt x="49277" y="1021101"/>
                  <a:pt x="168869" y="844888"/>
                  <a:pt x="210673" y="763926"/>
                </a:cubicBezTo>
                <a:cubicBezTo>
                  <a:pt x="252477" y="682964"/>
                  <a:pt x="217023" y="689843"/>
                  <a:pt x="267823" y="602001"/>
                </a:cubicBezTo>
                <a:cubicBezTo>
                  <a:pt x="318623" y="514159"/>
                  <a:pt x="455148" y="316780"/>
                  <a:pt x="515473" y="236876"/>
                </a:cubicBezTo>
                <a:cubicBezTo>
                  <a:pt x="575798" y="156972"/>
                  <a:pt x="570506" y="162263"/>
                  <a:pt x="629773" y="122576"/>
                </a:cubicBezTo>
                <a:cubicBezTo>
                  <a:pt x="689040" y="82889"/>
                  <a:pt x="862077" y="-24532"/>
                  <a:pt x="852023" y="510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0F69C6-040D-48E6-87FE-3C166C38AEA4}"/>
              </a:ext>
            </a:extLst>
          </p:cNvPr>
          <p:cNvSpPr/>
          <p:nvPr/>
        </p:nvSpPr>
        <p:spPr>
          <a:xfrm>
            <a:off x="3733670" y="5000123"/>
            <a:ext cx="158971" cy="296801"/>
          </a:xfrm>
          <a:custGeom>
            <a:avLst/>
            <a:gdLst>
              <a:gd name="connsiteX0" fmla="*/ 158880 w 158971"/>
              <a:gd name="connsiteY0" fmla="*/ 502 h 296801"/>
              <a:gd name="connsiteX1" fmla="*/ 79505 w 158971"/>
              <a:gd name="connsiteY1" fmla="*/ 203702 h 296801"/>
              <a:gd name="connsiteX2" fmla="*/ 130 w 158971"/>
              <a:gd name="connsiteY2" fmla="*/ 295777 h 296801"/>
              <a:gd name="connsiteX3" fmla="*/ 63630 w 158971"/>
              <a:gd name="connsiteY3" fmla="*/ 149727 h 296801"/>
              <a:gd name="connsiteX4" fmla="*/ 158880 w 158971"/>
              <a:gd name="connsiteY4" fmla="*/ 502 h 29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71" h="296801">
                <a:moveTo>
                  <a:pt x="158880" y="502"/>
                </a:moveTo>
                <a:cubicBezTo>
                  <a:pt x="161526" y="9498"/>
                  <a:pt x="105963" y="154490"/>
                  <a:pt x="79505" y="203702"/>
                </a:cubicBezTo>
                <a:cubicBezTo>
                  <a:pt x="53047" y="252915"/>
                  <a:pt x="2776" y="304773"/>
                  <a:pt x="130" y="295777"/>
                </a:cubicBezTo>
                <a:cubicBezTo>
                  <a:pt x="-2516" y="286781"/>
                  <a:pt x="35584" y="193648"/>
                  <a:pt x="63630" y="149727"/>
                </a:cubicBezTo>
                <a:cubicBezTo>
                  <a:pt x="91676" y="105806"/>
                  <a:pt x="156234" y="-8494"/>
                  <a:pt x="158880" y="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0699A49C-5355-4DB2-89DD-304312496E8D}"/>
              </a:ext>
            </a:extLst>
          </p:cNvPr>
          <p:cNvSpPr/>
          <p:nvPr/>
        </p:nvSpPr>
        <p:spPr>
          <a:xfrm>
            <a:off x="3502915" y="5400132"/>
            <a:ext cx="446638" cy="707799"/>
          </a:xfrm>
          <a:custGeom>
            <a:avLst/>
            <a:gdLst>
              <a:gd name="connsiteX0" fmla="*/ 167385 w 446638"/>
              <a:gd name="connsiteY0" fmla="*/ 543 h 707799"/>
              <a:gd name="connsiteX1" fmla="*/ 68960 w 446638"/>
              <a:gd name="connsiteY1" fmla="*/ 178343 h 707799"/>
              <a:gd name="connsiteX2" fmla="*/ 84835 w 446638"/>
              <a:gd name="connsiteY2" fmla="*/ 445043 h 707799"/>
              <a:gd name="connsiteX3" fmla="*/ 211835 w 446638"/>
              <a:gd name="connsiteY3" fmla="*/ 594268 h 707799"/>
              <a:gd name="connsiteX4" fmla="*/ 443610 w 446638"/>
              <a:gd name="connsiteY4" fmla="*/ 686343 h 707799"/>
              <a:gd name="connsiteX5" fmla="*/ 326135 w 446638"/>
              <a:gd name="connsiteY5" fmla="*/ 692693 h 707799"/>
              <a:gd name="connsiteX6" fmla="*/ 72135 w 446638"/>
              <a:gd name="connsiteY6" fmla="*/ 511718 h 707799"/>
              <a:gd name="connsiteX7" fmla="*/ 5460 w 446638"/>
              <a:gd name="connsiteY7" fmla="*/ 295818 h 707799"/>
              <a:gd name="connsiteX8" fmla="*/ 8635 w 446638"/>
              <a:gd name="connsiteY8" fmla="*/ 232318 h 707799"/>
              <a:gd name="connsiteX9" fmla="*/ 46735 w 446638"/>
              <a:gd name="connsiteY9" fmla="*/ 127543 h 707799"/>
              <a:gd name="connsiteX10" fmla="*/ 167385 w 446638"/>
              <a:gd name="connsiteY10" fmla="*/ 543 h 70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638" h="707799">
                <a:moveTo>
                  <a:pt x="167385" y="543"/>
                </a:moveTo>
                <a:cubicBezTo>
                  <a:pt x="171089" y="9010"/>
                  <a:pt x="82718" y="104260"/>
                  <a:pt x="68960" y="178343"/>
                </a:cubicBezTo>
                <a:cubicBezTo>
                  <a:pt x="55202" y="252426"/>
                  <a:pt x="61023" y="375722"/>
                  <a:pt x="84835" y="445043"/>
                </a:cubicBezTo>
                <a:cubicBezTo>
                  <a:pt x="108647" y="514364"/>
                  <a:pt x="152039" y="554051"/>
                  <a:pt x="211835" y="594268"/>
                </a:cubicBezTo>
                <a:cubicBezTo>
                  <a:pt x="271631" y="634485"/>
                  <a:pt x="424560" y="669939"/>
                  <a:pt x="443610" y="686343"/>
                </a:cubicBezTo>
                <a:cubicBezTo>
                  <a:pt x="462660" y="702747"/>
                  <a:pt x="388048" y="721797"/>
                  <a:pt x="326135" y="692693"/>
                </a:cubicBezTo>
                <a:cubicBezTo>
                  <a:pt x="264223" y="663589"/>
                  <a:pt x="125581" y="577864"/>
                  <a:pt x="72135" y="511718"/>
                </a:cubicBezTo>
                <a:cubicBezTo>
                  <a:pt x="18689" y="445572"/>
                  <a:pt x="16043" y="342385"/>
                  <a:pt x="5460" y="295818"/>
                </a:cubicBezTo>
                <a:cubicBezTo>
                  <a:pt x="-5123" y="249251"/>
                  <a:pt x="1756" y="260364"/>
                  <a:pt x="8635" y="232318"/>
                </a:cubicBezTo>
                <a:cubicBezTo>
                  <a:pt x="15514" y="204272"/>
                  <a:pt x="23452" y="170405"/>
                  <a:pt x="46735" y="127543"/>
                </a:cubicBezTo>
                <a:cubicBezTo>
                  <a:pt x="70018" y="84681"/>
                  <a:pt x="163681" y="-7924"/>
                  <a:pt x="167385" y="54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507954DE-0621-4B34-B5A3-A7FF86FC74BF}"/>
              </a:ext>
            </a:extLst>
          </p:cNvPr>
          <p:cNvSpPr/>
          <p:nvPr/>
        </p:nvSpPr>
        <p:spPr>
          <a:xfrm>
            <a:off x="3915720" y="6121928"/>
            <a:ext cx="1438911" cy="257706"/>
          </a:xfrm>
          <a:custGeom>
            <a:avLst/>
            <a:gdLst>
              <a:gd name="connsiteX0" fmla="*/ 113 w 1438911"/>
              <a:gd name="connsiteY0" fmla="*/ 245005 h 257706"/>
              <a:gd name="connsiteX1" fmla="*/ 618180 w 1438911"/>
              <a:gd name="connsiteY1" fmla="*/ 232305 h 257706"/>
              <a:gd name="connsiteX2" fmla="*/ 956847 w 1438911"/>
              <a:gd name="connsiteY2" fmla="*/ 194205 h 257706"/>
              <a:gd name="connsiteX3" fmla="*/ 1312447 w 1438911"/>
              <a:gd name="connsiteY3" fmla="*/ 46039 h 257706"/>
              <a:gd name="connsiteX4" fmla="*/ 1426747 w 1438911"/>
              <a:gd name="connsiteY4" fmla="*/ 7939 h 257706"/>
              <a:gd name="connsiteX5" fmla="*/ 1054213 w 1438911"/>
              <a:gd name="connsiteY5" fmla="*/ 181505 h 257706"/>
              <a:gd name="connsiteX6" fmla="*/ 668980 w 1438911"/>
              <a:gd name="connsiteY6" fmla="*/ 253472 h 257706"/>
              <a:gd name="connsiteX7" fmla="*/ 113 w 1438911"/>
              <a:gd name="connsiteY7" fmla="*/ 245005 h 25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911" h="257706">
                <a:moveTo>
                  <a:pt x="113" y="245005"/>
                </a:moveTo>
                <a:cubicBezTo>
                  <a:pt x="-8354" y="241477"/>
                  <a:pt x="458724" y="240772"/>
                  <a:pt x="618180" y="232305"/>
                </a:cubicBezTo>
                <a:cubicBezTo>
                  <a:pt x="777636" y="223838"/>
                  <a:pt x="841136" y="225249"/>
                  <a:pt x="956847" y="194205"/>
                </a:cubicBezTo>
                <a:cubicBezTo>
                  <a:pt x="1072558" y="163161"/>
                  <a:pt x="1234130" y="77083"/>
                  <a:pt x="1312447" y="46039"/>
                </a:cubicBezTo>
                <a:cubicBezTo>
                  <a:pt x="1390764" y="14995"/>
                  <a:pt x="1469786" y="-14639"/>
                  <a:pt x="1426747" y="7939"/>
                </a:cubicBezTo>
                <a:cubicBezTo>
                  <a:pt x="1383708" y="30517"/>
                  <a:pt x="1180507" y="140583"/>
                  <a:pt x="1054213" y="181505"/>
                </a:cubicBezTo>
                <a:cubicBezTo>
                  <a:pt x="927919" y="222427"/>
                  <a:pt x="840430" y="241478"/>
                  <a:pt x="668980" y="253472"/>
                </a:cubicBezTo>
                <a:cubicBezTo>
                  <a:pt x="497530" y="265466"/>
                  <a:pt x="8580" y="248533"/>
                  <a:pt x="113" y="2450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229A7705-EB03-43A1-9221-E5BC04094D47}"/>
              </a:ext>
            </a:extLst>
          </p:cNvPr>
          <p:cNvSpPr/>
          <p:nvPr/>
        </p:nvSpPr>
        <p:spPr>
          <a:xfrm>
            <a:off x="4405951" y="6244049"/>
            <a:ext cx="610620" cy="84791"/>
          </a:xfrm>
          <a:custGeom>
            <a:avLst/>
            <a:gdLst>
              <a:gd name="connsiteX0" fmla="*/ 5182 w 610620"/>
              <a:gd name="connsiteY0" fmla="*/ 29751 h 84791"/>
              <a:gd name="connsiteX1" fmla="*/ 386182 w 610620"/>
              <a:gd name="connsiteY1" fmla="*/ 50918 h 84791"/>
              <a:gd name="connsiteX2" fmla="*/ 610549 w 610620"/>
              <a:gd name="connsiteY2" fmla="*/ 118 h 84791"/>
              <a:gd name="connsiteX3" fmla="*/ 365016 w 610620"/>
              <a:gd name="connsiteY3" fmla="*/ 67851 h 84791"/>
              <a:gd name="connsiteX4" fmla="*/ 178749 w 610620"/>
              <a:gd name="connsiteY4" fmla="*/ 84784 h 84791"/>
              <a:gd name="connsiteX5" fmla="*/ 5182 w 610620"/>
              <a:gd name="connsiteY5" fmla="*/ 29751 h 8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0" h="84791">
                <a:moveTo>
                  <a:pt x="5182" y="29751"/>
                </a:moveTo>
                <a:cubicBezTo>
                  <a:pt x="39754" y="24107"/>
                  <a:pt x="285288" y="55857"/>
                  <a:pt x="386182" y="50918"/>
                </a:cubicBezTo>
                <a:cubicBezTo>
                  <a:pt x="487076" y="45979"/>
                  <a:pt x="614077" y="-2704"/>
                  <a:pt x="610549" y="118"/>
                </a:cubicBezTo>
                <a:cubicBezTo>
                  <a:pt x="607021" y="2940"/>
                  <a:pt x="436983" y="53740"/>
                  <a:pt x="365016" y="67851"/>
                </a:cubicBezTo>
                <a:cubicBezTo>
                  <a:pt x="293049" y="81962"/>
                  <a:pt x="239427" y="84079"/>
                  <a:pt x="178749" y="84784"/>
                </a:cubicBezTo>
                <a:cubicBezTo>
                  <a:pt x="118071" y="85489"/>
                  <a:pt x="-29390" y="35395"/>
                  <a:pt x="5182" y="2975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FAE6CE48-FD23-4DE2-8508-453DEC45C865}"/>
              </a:ext>
            </a:extLst>
          </p:cNvPr>
          <p:cNvSpPr/>
          <p:nvPr/>
        </p:nvSpPr>
        <p:spPr>
          <a:xfrm>
            <a:off x="4530307" y="3733643"/>
            <a:ext cx="824944" cy="383304"/>
          </a:xfrm>
          <a:custGeom>
            <a:avLst/>
            <a:gdLst>
              <a:gd name="connsiteX0" fmla="*/ 1476 w 824944"/>
              <a:gd name="connsiteY0" fmla="*/ 383274 h 383304"/>
              <a:gd name="connsiteX1" fmla="*/ 357076 w 824944"/>
              <a:gd name="connsiteY1" fmla="*/ 224524 h 383304"/>
              <a:gd name="connsiteX2" fmla="*/ 448093 w 824944"/>
              <a:gd name="connsiteY2" fmla="*/ 180074 h 383304"/>
              <a:gd name="connsiteX3" fmla="*/ 572976 w 824944"/>
              <a:gd name="connsiteY3" fmla="*/ 114457 h 383304"/>
              <a:gd name="connsiteX4" fmla="*/ 716910 w 824944"/>
              <a:gd name="connsiteY4" fmla="*/ 65774 h 383304"/>
              <a:gd name="connsiteX5" fmla="*/ 824860 w 824944"/>
              <a:gd name="connsiteY5" fmla="*/ 4390 h 383304"/>
              <a:gd name="connsiteX6" fmla="*/ 699976 w 824944"/>
              <a:gd name="connsiteY6" fmla="*/ 10740 h 383304"/>
              <a:gd name="connsiteX7" fmla="*/ 503126 w 824944"/>
              <a:gd name="connsiteY7" fmla="*/ 57307 h 383304"/>
              <a:gd name="connsiteX8" fmla="*/ 433276 w 824944"/>
              <a:gd name="connsiteY8" fmla="*/ 93290 h 383304"/>
              <a:gd name="connsiteX9" fmla="*/ 407876 w 824944"/>
              <a:gd name="connsiteY9" fmla="*/ 110224 h 383304"/>
              <a:gd name="connsiteX10" fmla="*/ 236426 w 824944"/>
              <a:gd name="connsiteY10" fmla="*/ 237224 h 383304"/>
              <a:gd name="connsiteX11" fmla="*/ 1476 w 824944"/>
              <a:gd name="connsiteY11" fmla="*/ 383274 h 38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944" h="383304">
                <a:moveTo>
                  <a:pt x="1476" y="383274"/>
                </a:moveTo>
                <a:cubicBezTo>
                  <a:pt x="21584" y="381157"/>
                  <a:pt x="282640" y="258391"/>
                  <a:pt x="357076" y="224524"/>
                </a:cubicBezTo>
                <a:cubicBezTo>
                  <a:pt x="431512" y="190657"/>
                  <a:pt x="412110" y="198419"/>
                  <a:pt x="448093" y="180074"/>
                </a:cubicBezTo>
                <a:cubicBezTo>
                  <a:pt x="484076" y="161729"/>
                  <a:pt x="528173" y="133507"/>
                  <a:pt x="572976" y="114457"/>
                </a:cubicBezTo>
                <a:cubicBezTo>
                  <a:pt x="617779" y="95407"/>
                  <a:pt x="674929" y="84118"/>
                  <a:pt x="716910" y="65774"/>
                </a:cubicBezTo>
                <a:cubicBezTo>
                  <a:pt x="758891" y="47430"/>
                  <a:pt x="827682" y="13562"/>
                  <a:pt x="824860" y="4390"/>
                </a:cubicBezTo>
                <a:cubicBezTo>
                  <a:pt x="822038" y="-4782"/>
                  <a:pt x="753598" y="1921"/>
                  <a:pt x="699976" y="10740"/>
                </a:cubicBezTo>
                <a:cubicBezTo>
                  <a:pt x="646354" y="19559"/>
                  <a:pt x="547576" y="43549"/>
                  <a:pt x="503126" y="57307"/>
                </a:cubicBezTo>
                <a:cubicBezTo>
                  <a:pt x="458676" y="71065"/>
                  <a:pt x="449151" y="84471"/>
                  <a:pt x="433276" y="93290"/>
                </a:cubicBezTo>
                <a:cubicBezTo>
                  <a:pt x="417401" y="102109"/>
                  <a:pt x="407876" y="110224"/>
                  <a:pt x="407876" y="110224"/>
                </a:cubicBezTo>
                <a:cubicBezTo>
                  <a:pt x="375068" y="134213"/>
                  <a:pt x="300631" y="196655"/>
                  <a:pt x="236426" y="237224"/>
                </a:cubicBezTo>
                <a:cubicBezTo>
                  <a:pt x="172221" y="277793"/>
                  <a:pt x="-18632" y="385391"/>
                  <a:pt x="1476" y="38327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C22E6C7E-6A3C-43AF-AF08-7CEC8275BCB4}"/>
              </a:ext>
            </a:extLst>
          </p:cNvPr>
          <p:cNvSpPr/>
          <p:nvPr/>
        </p:nvSpPr>
        <p:spPr>
          <a:xfrm>
            <a:off x="4629410" y="3781239"/>
            <a:ext cx="785455" cy="408984"/>
          </a:xfrm>
          <a:custGeom>
            <a:avLst/>
            <a:gdLst>
              <a:gd name="connsiteX0" fmla="*/ 785023 w 785455"/>
              <a:gd name="connsiteY0" fmla="*/ 3361 h 408984"/>
              <a:gd name="connsiteX1" fmla="*/ 526790 w 785455"/>
              <a:gd name="connsiteY1" fmla="*/ 198094 h 408984"/>
              <a:gd name="connsiteX2" fmla="*/ 365923 w 785455"/>
              <a:gd name="connsiteY2" fmla="*/ 270061 h 408984"/>
              <a:gd name="connsiteX3" fmla="*/ 192357 w 785455"/>
              <a:gd name="connsiteY3" fmla="*/ 325094 h 408984"/>
              <a:gd name="connsiteX4" fmla="*/ 111923 w 785455"/>
              <a:gd name="connsiteY4" fmla="*/ 378011 h 408984"/>
              <a:gd name="connsiteX5" fmla="*/ 1857 w 785455"/>
              <a:gd name="connsiteY5" fmla="*/ 405528 h 408984"/>
              <a:gd name="connsiteX6" fmla="*/ 209290 w 785455"/>
              <a:gd name="connsiteY6" fmla="*/ 299694 h 408984"/>
              <a:gd name="connsiteX7" fmla="*/ 289723 w 785455"/>
              <a:gd name="connsiteY7" fmla="*/ 223494 h 408984"/>
              <a:gd name="connsiteX8" fmla="*/ 308773 w 785455"/>
              <a:gd name="connsiteY8" fmla="*/ 193861 h 408984"/>
              <a:gd name="connsiteX9" fmla="*/ 461173 w 785455"/>
              <a:gd name="connsiteY9" fmla="*/ 83794 h 408984"/>
              <a:gd name="connsiteX10" fmla="*/ 785023 w 785455"/>
              <a:gd name="connsiteY10" fmla="*/ 3361 h 4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455" h="408984">
                <a:moveTo>
                  <a:pt x="785023" y="3361"/>
                </a:moveTo>
                <a:cubicBezTo>
                  <a:pt x="795959" y="22411"/>
                  <a:pt x="596640" y="153644"/>
                  <a:pt x="526790" y="198094"/>
                </a:cubicBezTo>
                <a:cubicBezTo>
                  <a:pt x="456940" y="242544"/>
                  <a:pt x="421662" y="248894"/>
                  <a:pt x="365923" y="270061"/>
                </a:cubicBezTo>
                <a:cubicBezTo>
                  <a:pt x="310184" y="291228"/>
                  <a:pt x="234690" y="307102"/>
                  <a:pt x="192357" y="325094"/>
                </a:cubicBezTo>
                <a:cubicBezTo>
                  <a:pt x="150024" y="343086"/>
                  <a:pt x="143673" y="364605"/>
                  <a:pt x="111923" y="378011"/>
                </a:cubicBezTo>
                <a:cubicBezTo>
                  <a:pt x="80173" y="391417"/>
                  <a:pt x="-14371" y="418581"/>
                  <a:pt x="1857" y="405528"/>
                </a:cubicBezTo>
                <a:cubicBezTo>
                  <a:pt x="18085" y="392475"/>
                  <a:pt x="161312" y="330033"/>
                  <a:pt x="209290" y="299694"/>
                </a:cubicBezTo>
                <a:cubicBezTo>
                  <a:pt x="257268" y="269355"/>
                  <a:pt x="273142" y="241133"/>
                  <a:pt x="289723" y="223494"/>
                </a:cubicBezTo>
                <a:cubicBezTo>
                  <a:pt x="306303" y="205855"/>
                  <a:pt x="280198" y="217144"/>
                  <a:pt x="308773" y="193861"/>
                </a:cubicBezTo>
                <a:cubicBezTo>
                  <a:pt x="337348" y="170578"/>
                  <a:pt x="386737" y="116602"/>
                  <a:pt x="461173" y="83794"/>
                </a:cubicBezTo>
                <a:cubicBezTo>
                  <a:pt x="535609" y="50986"/>
                  <a:pt x="774087" y="-15689"/>
                  <a:pt x="785023" y="336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6D270F7-240F-4608-AFC4-6AD0432AB3EE}"/>
              </a:ext>
            </a:extLst>
          </p:cNvPr>
          <p:cNvSpPr/>
          <p:nvPr/>
        </p:nvSpPr>
        <p:spPr>
          <a:xfrm>
            <a:off x="4907938" y="3546728"/>
            <a:ext cx="304548" cy="306209"/>
          </a:xfrm>
          <a:custGeom>
            <a:avLst/>
            <a:gdLst>
              <a:gd name="connsiteX0" fmla="*/ 299062 w 304548"/>
              <a:gd name="connsiteY0" fmla="*/ 805 h 306209"/>
              <a:gd name="connsiteX1" fmla="*/ 45062 w 304548"/>
              <a:gd name="connsiteY1" fmla="*/ 182839 h 306209"/>
              <a:gd name="connsiteX2" fmla="*/ 2729 w 304548"/>
              <a:gd name="connsiteY2" fmla="*/ 305605 h 306209"/>
              <a:gd name="connsiteX3" fmla="*/ 78929 w 304548"/>
              <a:gd name="connsiteY3" fmla="*/ 225172 h 306209"/>
              <a:gd name="connsiteX4" fmla="*/ 210162 w 304548"/>
              <a:gd name="connsiteY4" fmla="*/ 119339 h 306209"/>
              <a:gd name="connsiteX5" fmla="*/ 299062 w 304548"/>
              <a:gd name="connsiteY5" fmla="*/ 805 h 3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548" h="306209">
                <a:moveTo>
                  <a:pt x="299062" y="805"/>
                </a:moveTo>
                <a:cubicBezTo>
                  <a:pt x="271545" y="11388"/>
                  <a:pt x="94451" y="132039"/>
                  <a:pt x="45062" y="182839"/>
                </a:cubicBezTo>
                <a:cubicBezTo>
                  <a:pt x="-4327" y="233639"/>
                  <a:pt x="-2915" y="298550"/>
                  <a:pt x="2729" y="305605"/>
                </a:cubicBezTo>
                <a:cubicBezTo>
                  <a:pt x="8373" y="312660"/>
                  <a:pt x="44357" y="256216"/>
                  <a:pt x="78929" y="225172"/>
                </a:cubicBezTo>
                <a:cubicBezTo>
                  <a:pt x="113501" y="194128"/>
                  <a:pt x="177001" y="151794"/>
                  <a:pt x="210162" y="119339"/>
                </a:cubicBezTo>
                <a:cubicBezTo>
                  <a:pt x="243323" y="86884"/>
                  <a:pt x="326579" y="-9778"/>
                  <a:pt x="299062" y="8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B0D6AE3-E4E9-4457-9694-7CCD88185300}"/>
              </a:ext>
            </a:extLst>
          </p:cNvPr>
          <p:cNvSpPr/>
          <p:nvPr/>
        </p:nvSpPr>
        <p:spPr>
          <a:xfrm>
            <a:off x="4955422" y="3596188"/>
            <a:ext cx="1397227" cy="1753412"/>
          </a:xfrm>
          <a:custGeom>
            <a:avLst/>
            <a:gdLst>
              <a:gd name="connsiteX0" fmla="*/ 22978 w 1397227"/>
              <a:gd name="connsiteY0" fmla="*/ 203652 h 1753412"/>
              <a:gd name="connsiteX1" fmla="*/ 99178 w 1397227"/>
              <a:gd name="connsiteY1" fmla="*/ 163012 h 1753412"/>
              <a:gd name="connsiteX2" fmla="*/ 337938 w 1397227"/>
              <a:gd name="connsiteY2" fmla="*/ 452 h 1753412"/>
              <a:gd name="connsiteX3" fmla="*/ 795138 w 1397227"/>
              <a:gd name="connsiteY3" fmla="*/ 132532 h 1753412"/>
              <a:gd name="connsiteX4" fmla="*/ 1206618 w 1397227"/>
              <a:gd name="connsiteY4" fmla="*/ 599892 h 1753412"/>
              <a:gd name="connsiteX5" fmla="*/ 1298058 w 1397227"/>
              <a:gd name="connsiteY5" fmla="*/ 1026612 h 1753412"/>
              <a:gd name="connsiteX6" fmla="*/ 1303138 w 1397227"/>
              <a:gd name="connsiteY6" fmla="*/ 1387292 h 1753412"/>
              <a:gd name="connsiteX7" fmla="*/ 1333618 w 1397227"/>
              <a:gd name="connsiteY7" fmla="*/ 1626052 h 1753412"/>
              <a:gd name="connsiteX8" fmla="*/ 1394578 w 1397227"/>
              <a:gd name="connsiteY8" fmla="*/ 1753052 h 1753412"/>
              <a:gd name="connsiteX9" fmla="*/ 1237098 w 1397227"/>
              <a:gd name="connsiteY9" fmla="*/ 1651452 h 1753412"/>
              <a:gd name="connsiteX10" fmla="*/ 1110098 w 1397227"/>
              <a:gd name="connsiteY10" fmla="*/ 1316172 h 1753412"/>
              <a:gd name="connsiteX11" fmla="*/ 1089778 w 1397227"/>
              <a:gd name="connsiteY11" fmla="*/ 798012 h 1753412"/>
              <a:gd name="connsiteX12" fmla="*/ 962778 w 1397227"/>
              <a:gd name="connsiteY12" fmla="*/ 508452 h 1753412"/>
              <a:gd name="connsiteX13" fmla="*/ 668138 w 1397227"/>
              <a:gd name="connsiteY13" fmla="*/ 229052 h 1753412"/>
              <a:gd name="connsiteX14" fmla="*/ 490338 w 1397227"/>
              <a:gd name="connsiteY14" fmla="*/ 137612 h 1753412"/>
              <a:gd name="connsiteX15" fmla="*/ 22978 w 1397227"/>
              <a:gd name="connsiteY15" fmla="*/ 203652 h 175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7227" h="1753412">
                <a:moveTo>
                  <a:pt x="22978" y="203652"/>
                </a:moveTo>
                <a:cubicBezTo>
                  <a:pt x="-42215" y="207885"/>
                  <a:pt x="46685" y="196879"/>
                  <a:pt x="99178" y="163012"/>
                </a:cubicBezTo>
                <a:cubicBezTo>
                  <a:pt x="151671" y="129145"/>
                  <a:pt x="221945" y="5532"/>
                  <a:pt x="337938" y="452"/>
                </a:cubicBezTo>
                <a:cubicBezTo>
                  <a:pt x="453931" y="-4628"/>
                  <a:pt x="650358" y="32625"/>
                  <a:pt x="795138" y="132532"/>
                </a:cubicBezTo>
                <a:cubicBezTo>
                  <a:pt x="939918" y="232439"/>
                  <a:pt x="1122798" y="450879"/>
                  <a:pt x="1206618" y="599892"/>
                </a:cubicBezTo>
                <a:cubicBezTo>
                  <a:pt x="1290438" y="748905"/>
                  <a:pt x="1281971" y="895379"/>
                  <a:pt x="1298058" y="1026612"/>
                </a:cubicBezTo>
                <a:cubicBezTo>
                  <a:pt x="1314145" y="1157845"/>
                  <a:pt x="1297211" y="1287385"/>
                  <a:pt x="1303138" y="1387292"/>
                </a:cubicBezTo>
                <a:cubicBezTo>
                  <a:pt x="1309065" y="1487199"/>
                  <a:pt x="1318378" y="1565092"/>
                  <a:pt x="1333618" y="1626052"/>
                </a:cubicBezTo>
                <a:cubicBezTo>
                  <a:pt x="1348858" y="1687012"/>
                  <a:pt x="1410665" y="1748819"/>
                  <a:pt x="1394578" y="1753052"/>
                </a:cubicBezTo>
                <a:cubicBezTo>
                  <a:pt x="1378491" y="1757285"/>
                  <a:pt x="1284511" y="1724265"/>
                  <a:pt x="1237098" y="1651452"/>
                </a:cubicBezTo>
                <a:cubicBezTo>
                  <a:pt x="1189685" y="1578639"/>
                  <a:pt x="1134651" y="1458412"/>
                  <a:pt x="1110098" y="1316172"/>
                </a:cubicBezTo>
                <a:cubicBezTo>
                  <a:pt x="1085545" y="1173932"/>
                  <a:pt x="1114331" y="932632"/>
                  <a:pt x="1089778" y="798012"/>
                </a:cubicBezTo>
                <a:cubicBezTo>
                  <a:pt x="1065225" y="663392"/>
                  <a:pt x="1033051" y="603279"/>
                  <a:pt x="962778" y="508452"/>
                </a:cubicBezTo>
                <a:cubicBezTo>
                  <a:pt x="892505" y="413625"/>
                  <a:pt x="746878" y="290859"/>
                  <a:pt x="668138" y="229052"/>
                </a:cubicBezTo>
                <a:cubicBezTo>
                  <a:pt x="589398" y="167245"/>
                  <a:pt x="596171" y="145232"/>
                  <a:pt x="490338" y="137612"/>
                </a:cubicBezTo>
                <a:cubicBezTo>
                  <a:pt x="384505" y="129992"/>
                  <a:pt x="88171" y="199419"/>
                  <a:pt x="22978" y="20365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D3855877-A8D6-4836-824F-50EB51B23072}"/>
              </a:ext>
            </a:extLst>
          </p:cNvPr>
          <p:cNvSpPr/>
          <p:nvPr/>
        </p:nvSpPr>
        <p:spPr>
          <a:xfrm>
            <a:off x="5195033" y="3511889"/>
            <a:ext cx="1185689" cy="1822434"/>
          </a:xfrm>
          <a:custGeom>
            <a:avLst/>
            <a:gdLst>
              <a:gd name="connsiteX0" fmla="*/ 6887 w 1185689"/>
              <a:gd name="connsiteY0" fmla="*/ 23791 h 1822434"/>
              <a:gd name="connsiteX1" fmla="*/ 387887 w 1185689"/>
              <a:gd name="connsiteY1" fmla="*/ 89831 h 1822434"/>
              <a:gd name="connsiteX2" fmla="*/ 519967 w 1185689"/>
              <a:gd name="connsiteY2" fmla="*/ 171111 h 1822434"/>
              <a:gd name="connsiteX3" fmla="*/ 850167 w 1185689"/>
              <a:gd name="connsiteY3" fmla="*/ 511471 h 1822434"/>
              <a:gd name="connsiteX4" fmla="*/ 1078767 w 1185689"/>
              <a:gd name="connsiteY4" fmla="*/ 1019471 h 1822434"/>
              <a:gd name="connsiteX5" fmla="*/ 1109247 w 1185689"/>
              <a:gd name="connsiteY5" fmla="*/ 1329351 h 1822434"/>
              <a:gd name="connsiteX6" fmla="*/ 1114327 w 1185689"/>
              <a:gd name="connsiteY6" fmla="*/ 1578271 h 1822434"/>
              <a:gd name="connsiteX7" fmla="*/ 1124487 w 1185689"/>
              <a:gd name="connsiteY7" fmla="*/ 1710351 h 1822434"/>
              <a:gd name="connsiteX8" fmla="*/ 1185447 w 1185689"/>
              <a:gd name="connsiteY8" fmla="*/ 1822111 h 1822434"/>
              <a:gd name="connsiteX9" fmla="*/ 1144807 w 1185689"/>
              <a:gd name="connsiteY9" fmla="*/ 1674791 h 1822434"/>
              <a:gd name="connsiteX10" fmla="*/ 1119407 w 1185689"/>
              <a:gd name="connsiteY10" fmla="*/ 1136311 h 1822434"/>
              <a:gd name="connsiteX11" fmla="*/ 1002567 w 1185689"/>
              <a:gd name="connsiteY11" fmla="*/ 740071 h 1822434"/>
              <a:gd name="connsiteX12" fmla="*/ 758727 w 1185689"/>
              <a:gd name="connsiteY12" fmla="*/ 333671 h 1822434"/>
              <a:gd name="connsiteX13" fmla="*/ 189767 w 1185689"/>
              <a:gd name="connsiteY13" fmla="*/ 28871 h 1822434"/>
              <a:gd name="connsiteX14" fmla="*/ 6887 w 1185689"/>
              <a:gd name="connsiteY14" fmla="*/ 23791 h 182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5689" h="1822434">
                <a:moveTo>
                  <a:pt x="6887" y="23791"/>
                </a:moveTo>
                <a:cubicBezTo>
                  <a:pt x="39907" y="33951"/>
                  <a:pt x="302374" y="65278"/>
                  <a:pt x="387887" y="89831"/>
                </a:cubicBezTo>
                <a:cubicBezTo>
                  <a:pt x="473400" y="114384"/>
                  <a:pt x="442920" y="100838"/>
                  <a:pt x="519967" y="171111"/>
                </a:cubicBezTo>
                <a:cubicBezTo>
                  <a:pt x="597014" y="241384"/>
                  <a:pt x="757034" y="370078"/>
                  <a:pt x="850167" y="511471"/>
                </a:cubicBezTo>
                <a:cubicBezTo>
                  <a:pt x="943300" y="652864"/>
                  <a:pt x="1035587" y="883158"/>
                  <a:pt x="1078767" y="1019471"/>
                </a:cubicBezTo>
                <a:cubicBezTo>
                  <a:pt x="1121947" y="1155784"/>
                  <a:pt x="1103320" y="1236218"/>
                  <a:pt x="1109247" y="1329351"/>
                </a:cubicBezTo>
                <a:cubicBezTo>
                  <a:pt x="1115174" y="1422484"/>
                  <a:pt x="1111787" y="1514771"/>
                  <a:pt x="1114327" y="1578271"/>
                </a:cubicBezTo>
                <a:cubicBezTo>
                  <a:pt x="1116867" y="1641771"/>
                  <a:pt x="1112634" y="1669711"/>
                  <a:pt x="1124487" y="1710351"/>
                </a:cubicBezTo>
                <a:cubicBezTo>
                  <a:pt x="1136340" y="1750991"/>
                  <a:pt x="1182060" y="1828038"/>
                  <a:pt x="1185447" y="1822111"/>
                </a:cubicBezTo>
                <a:cubicBezTo>
                  <a:pt x="1188834" y="1816184"/>
                  <a:pt x="1155814" y="1789091"/>
                  <a:pt x="1144807" y="1674791"/>
                </a:cubicBezTo>
                <a:cubicBezTo>
                  <a:pt x="1133800" y="1560491"/>
                  <a:pt x="1143114" y="1292098"/>
                  <a:pt x="1119407" y="1136311"/>
                </a:cubicBezTo>
                <a:cubicBezTo>
                  <a:pt x="1095700" y="980524"/>
                  <a:pt x="1062680" y="873844"/>
                  <a:pt x="1002567" y="740071"/>
                </a:cubicBezTo>
                <a:cubicBezTo>
                  <a:pt x="942454" y="606298"/>
                  <a:pt x="894194" y="452204"/>
                  <a:pt x="758727" y="333671"/>
                </a:cubicBezTo>
                <a:cubicBezTo>
                  <a:pt x="623260" y="215138"/>
                  <a:pt x="315920" y="84751"/>
                  <a:pt x="189767" y="28871"/>
                </a:cubicBezTo>
                <a:cubicBezTo>
                  <a:pt x="63614" y="-27009"/>
                  <a:pt x="-26133" y="13631"/>
                  <a:pt x="6887" y="237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A6C471D-43B8-4D5B-AE84-B44C09573F7F}"/>
              </a:ext>
            </a:extLst>
          </p:cNvPr>
          <p:cNvSpPr/>
          <p:nvPr/>
        </p:nvSpPr>
        <p:spPr>
          <a:xfrm>
            <a:off x="5131483" y="3388358"/>
            <a:ext cx="1320374" cy="2318077"/>
          </a:xfrm>
          <a:custGeom>
            <a:avLst/>
            <a:gdLst>
              <a:gd name="connsiteX0" fmla="*/ 85677 w 1320374"/>
              <a:gd name="connsiteY0" fmla="*/ 198122 h 2318077"/>
              <a:gd name="connsiteX1" fmla="*/ 19637 w 1320374"/>
              <a:gd name="connsiteY1" fmla="*/ 101602 h 2318077"/>
              <a:gd name="connsiteX2" fmla="*/ 14557 w 1320374"/>
              <a:gd name="connsiteY2" fmla="*/ 50802 h 2318077"/>
              <a:gd name="connsiteX3" fmla="*/ 197437 w 1320374"/>
              <a:gd name="connsiteY3" fmla="*/ 25402 h 2318077"/>
              <a:gd name="connsiteX4" fmla="*/ 603837 w 1320374"/>
              <a:gd name="connsiteY4" fmla="*/ 167642 h 2318077"/>
              <a:gd name="connsiteX5" fmla="*/ 1040717 w 1320374"/>
              <a:gd name="connsiteY5" fmla="*/ 629922 h 2318077"/>
              <a:gd name="connsiteX6" fmla="*/ 1299797 w 1320374"/>
              <a:gd name="connsiteY6" fmla="*/ 1254762 h 2318077"/>
              <a:gd name="connsiteX7" fmla="*/ 1299797 w 1320374"/>
              <a:gd name="connsiteY7" fmla="*/ 1640842 h 2318077"/>
              <a:gd name="connsiteX8" fmla="*/ 1264237 w 1320374"/>
              <a:gd name="connsiteY8" fmla="*/ 1854202 h 2318077"/>
              <a:gd name="connsiteX9" fmla="*/ 1142317 w 1320374"/>
              <a:gd name="connsiteY9" fmla="*/ 2128522 h 2318077"/>
              <a:gd name="connsiteX10" fmla="*/ 1111837 w 1320374"/>
              <a:gd name="connsiteY10" fmla="*/ 2179322 h 2318077"/>
              <a:gd name="connsiteX11" fmla="*/ 979757 w 1320374"/>
              <a:gd name="connsiteY11" fmla="*/ 2316482 h 2318077"/>
              <a:gd name="connsiteX12" fmla="*/ 1152477 w 1320374"/>
              <a:gd name="connsiteY12" fmla="*/ 2077722 h 2318077"/>
              <a:gd name="connsiteX13" fmla="*/ 1279477 w 1320374"/>
              <a:gd name="connsiteY13" fmla="*/ 1722122 h 2318077"/>
              <a:gd name="connsiteX14" fmla="*/ 1279477 w 1320374"/>
              <a:gd name="connsiteY14" fmla="*/ 1305562 h 2318077"/>
              <a:gd name="connsiteX15" fmla="*/ 1223597 w 1320374"/>
              <a:gd name="connsiteY15" fmla="*/ 980442 h 2318077"/>
              <a:gd name="connsiteX16" fmla="*/ 989917 w 1320374"/>
              <a:gd name="connsiteY16" fmla="*/ 513082 h 2318077"/>
              <a:gd name="connsiteX17" fmla="*/ 659717 w 1320374"/>
              <a:gd name="connsiteY17" fmla="*/ 198122 h 2318077"/>
              <a:gd name="connsiteX18" fmla="*/ 172037 w 1320374"/>
              <a:gd name="connsiteY18" fmla="*/ 2 h 2318077"/>
              <a:gd name="connsiteX19" fmla="*/ 85677 w 1320374"/>
              <a:gd name="connsiteY19" fmla="*/ 198122 h 231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0374" h="2318077">
                <a:moveTo>
                  <a:pt x="85677" y="198122"/>
                </a:moveTo>
                <a:cubicBezTo>
                  <a:pt x="60277" y="215055"/>
                  <a:pt x="31490" y="126155"/>
                  <a:pt x="19637" y="101602"/>
                </a:cubicBezTo>
                <a:cubicBezTo>
                  <a:pt x="7784" y="77049"/>
                  <a:pt x="-15076" y="63502"/>
                  <a:pt x="14557" y="50802"/>
                </a:cubicBezTo>
                <a:cubicBezTo>
                  <a:pt x="44190" y="38102"/>
                  <a:pt x="99224" y="5929"/>
                  <a:pt x="197437" y="25402"/>
                </a:cubicBezTo>
                <a:cubicBezTo>
                  <a:pt x="295650" y="44875"/>
                  <a:pt x="463290" y="66889"/>
                  <a:pt x="603837" y="167642"/>
                </a:cubicBezTo>
                <a:cubicBezTo>
                  <a:pt x="744384" y="268395"/>
                  <a:pt x="924724" y="448735"/>
                  <a:pt x="1040717" y="629922"/>
                </a:cubicBezTo>
                <a:cubicBezTo>
                  <a:pt x="1156710" y="811109"/>
                  <a:pt x="1256617" y="1086275"/>
                  <a:pt x="1299797" y="1254762"/>
                </a:cubicBezTo>
                <a:cubicBezTo>
                  <a:pt x="1342977" y="1423249"/>
                  <a:pt x="1305724" y="1540935"/>
                  <a:pt x="1299797" y="1640842"/>
                </a:cubicBezTo>
                <a:cubicBezTo>
                  <a:pt x="1293870" y="1740749"/>
                  <a:pt x="1290484" y="1772922"/>
                  <a:pt x="1264237" y="1854202"/>
                </a:cubicBezTo>
                <a:cubicBezTo>
                  <a:pt x="1237990" y="1935482"/>
                  <a:pt x="1167717" y="2074335"/>
                  <a:pt x="1142317" y="2128522"/>
                </a:cubicBezTo>
                <a:cubicBezTo>
                  <a:pt x="1116917" y="2182709"/>
                  <a:pt x="1138930" y="2147995"/>
                  <a:pt x="1111837" y="2179322"/>
                </a:cubicBezTo>
                <a:cubicBezTo>
                  <a:pt x="1084744" y="2210649"/>
                  <a:pt x="972984" y="2333415"/>
                  <a:pt x="979757" y="2316482"/>
                </a:cubicBezTo>
                <a:cubicBezTo>
                  <a:pt x="986530" y="2299549"/>
                  <a:pt x="1102524" y="2176782"/>
                  <a:pt x="1152477" y="2077722"/>
                </a:cubicBezTo>
                <a:cubicBezTo>
                  <a:pt x="1202430" y="1978662"/>
                  <a:pt x="1258310" y="1850815"/>
                  <a:pt x="1279477" y="1722122"/>
                </a:cubicBezTo>
                <a:cubicBezTo>
                  <a:pt x="1300644" y="1593429"/>
                  <a:pt x="1288790" y="1429175"/>
                  <a:pt x="1279477" y="1305562"/>
                </a:cubicBezTo>
                <a:cubicBezTo>
                  <a:pt x="1270164" y="1181949"/>
                  <a:pt x="1271857" y="1112522"/>
                  <a:pt x="1223597" y="980442"/>
                </a:cubicBezTo>
                <a:cubicBezTo>
                  <a:pt x="1175337" y="848362"/>
                  <a:pt x="1083897" y="643469"/>
                  <a:pt x="989917" y="513082"/>
                </a:cubicBezTo>
                <a:cubicBezTo>
                  <a:pt x="895937" y="382695"/>
                  <a:pt x="796030" y="283635"/>
                  <a:pt x="659717" y="198122"/>
                </a:cubicBezTo>
                <a:cubicBezTo>
                  <a:pt x="523404" y="112609"/>
                  <a:pt x="271944" y="849"/>
                  <a:pt x="172037" y="2"/>
                </a:cubicBezTo>
                <a:cubicBezTo>
                  <a:pt x="72130" y="-845"/>
                  <a:pt x="111077" y="181189"/>
                  <a:pt x="85677" y="1981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1FDC27FB-218F-4A10-8053-137EFB493504}"/>
              </a:ext>
            </a:extLst>
          </p:cNvPr>
          <p:cNvSpPr/>
          <p:nvPr/>
        </p:nvSpPr>
        <p:spPr>
          <a:xfrm>
            <a:off x="5604214" y="3364190"/>
            <a:ext cx="1325132" cy="916360"/>
          </a:xfrm>
          <a:custGeom>
            <a:avLst/>
            <a:gdLst>
              <a:gd name="connsiteX0" fmla="*/ 719 w 1325132"/>
              <a:gd name="connsiteY0" fmla="*/ 117727 h 916360"/>
              <a:gd name="connsiteX1" fmla="*/ 288586 w 1325132"/>
              <a:gd name="connsiteY1" fmla="*/ 20360 h 916360"/>
              <a:gd name="connsiteX2" fmla="*/ 451569 w 1325132"/>
              <a:gd name="connsiteY2" fmla="*/ 9777 h 916360"/>
              <a:gd name="connsiteX3" fmla="*/ 769069 w 1325132"/>
              <a:gd name="connsiteY3" fmla="*/ 134660 h 916360"/>
              <a:gd name="connsiteX4" fmla="*/ 868553 w 1325132"/>
              <a:gd name="connsiteY4" fmla="*/ 236260 h 916360"/>
              <a:gd name="connsiteX5" fmla="*/ 953219 w 1325132"/>
              <a:gd name="connsiteY5" fmla="*/ 342093 h 916360"/>
              <a:gd name="connsiteX6" fmla="*/ 1082336 w 1325132"/>
              <a:gd name="connsiteY6" fmla="*/ 384427 h 916360"/>
              <a:gd name="connsiteX7" fmla="*/ 1173353 w 1325132"/>
              <a:gd name="connsiteY7" fmla="*/ 462743 h 916360"/>
              <a:gd name="connsiteX8" fmla="*/ 1241086 w 1325132"/>
              <a:gd name="connsiteY8" fmla="*/ 572810 h 916360"/>
              <a:gd name="connsiteX9" fmla="*/ 1296119 w 1325132"/>
              <a:gd name="connsiteY9" fmla="*/ 687110 h 916360"/>
              <a:gd name="connsiteX10" fmla="*/ 1323636 w 1325132"/>
              <a:gd name="connsiteY10" fmla="*/ 915710 h 916360"/>
              <a:gd name="connsiteX11" fmla="*/ 1313053 w 1325132"/>
              <a:gd name="connsiteY11" fmla="*/ 750610 h 916360"/>
              <a:gd name="connsiteX12" fmla="*/ 1243203 w 1325132"/>
              <a:gd name="connsiteY12" fmla="*/ 589743 h 916360"/>
              <a:gd name="connsiteX13" fmla="*/ 961686 w 1325132"/>
              <a:gd name="connsiteY13" fmla="*/ 367493 h 916360"/>
              <a:gd name="connsiteX14" fmla="*/ 815636 w 1325132"/>
              <a:gd name="connsiteY14" fmla="*/ 210860 h 916360"/>
              <a:gd name="connsiteX15" fmla="*/ 659003 w 1325132"/>
              <a:gd name="connsiteY15" fmla="*/ 107143 h 916360"/>
              <a:gd name="connsiteX16" fmla="*/ 409236 w 1325132"/>
              <a:gd name="connsiteY16" fmla="*/ 22477 h 916360"/>
              <a:gd name="connsiteX17" fmla="*/ 212386 w 1325132"/>
              <a:gd name="connsiteY17" fmla="*/ 60577 h 916360"/>
              <a:gd name="connsiteX18" fmla="*/ 719 w 1325132"/>
              <a:gd name="connsiteY18" fmla="*/ 117727 h 9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5132" h="916360">
                <a:moveTo>
                  <a:pt x="719" y="117727"/>
                </a:moveTo>
                <a:cubicBezTo>
                  <a:pt x="13419" y="111024"/>
                  <a:pt x="213444" y="38352"/>
                  <a:pt x="288586" y="20360"/>
                </a:cubicBezTo>
                <a:cubicBezTo>
                  <a:pt x="363728" y="2368"/>
                  <a:pt x="371489" y="-9273"/>
                  <a:pt x="451569" y="9777"/>
                </a:cubicBezTo>
                <a:cubicBezTo>
                  <a:pt x="531649" y="28827"/>
                  <a:pt x="699572" y="96913"/>
                  <a:pt x="769069" y="134660"/>
                </a:cubicBezTo>
                <a:cubicBezTo>
                  <a:pt x="838566" y="172407"/>
                  <a:pt x="837861" y="201688"/>
                  <a:pt x="868553" y="236260"/>
                </a:cubicBezTo>
                <a:cubicBezTo>
                  <a:pt x="899245" y="270832"/>
                  <a:pt x="917589" y="317399"/>
                  <a:pt x="953219" y="342093"/>
                </a:cubicBezTo>
                <a:cubicBezTo>
                  <a:pt x="988850" y="366788"/>
                  <a:pt x="1045647" y="364319"/>
                  <a:pt x="1082336" y="384427"/>
                </a:cubicBezTo>
                <a:cubicBezTo>
                  <a:pt x="1119025" y="404535"/>
                  <a:pt x="1146895" y="431346"/>
                  <a:pt x="1173353" y="462743"/>
                </a:cubicBezTo>
                <a:cubicBezTo>
                  <a:pt x="1199811" y="494140"/>
                  <a:pt x="1220625" y="535415"/>
                  <a:pt x="1241086" y="572810"/>
                </a:cubicBezTo>
                <a:cubicBezTo>
                  <a:pt x="1261547" y="610205"/>
                  <a:pt x="1282361" y="629960"/>
                  <a:pt x="1296119" y="687110"/>
                </a:cubicBezTo>
                <a:cubicBezTo>
                  <a:pt x="1309877" y="744260"/>
                  <a:pt x="1320814" y="905127"/>
                  <a:pt x="1323636" y="915710"/>
                </a:cubicBezTo>
                <a:cubicBezTo>
                  <a:pt x="1326458" y="926293"/>
                  <a:pt x="1326459" y="804938"/>
                  <a:pt x="1313053" y="750610"/>
                </a:cubicBezTo>
                <a:cubicBezTo>
                  <a:pt x="1299648" y="696282"/>
                  <a:pt x="1301764" y="653596"/>
                  <a:pt x="1243203" y="589743"/>
                </a:cubicBezTo>
                <a:cubicBezTo>
                  <a:pt x="1184642" y="525890"/>
                  <a:pt x="1032947" y="430640"/>
                  <a:pt x="961686" y="367493"/>
                </a:cubicBezTo>
                <a:cubicBezTo>
                  <a:pt x="890425" y="304346"/>
                  <a:pt x="866083" y="254252"/>
                  <a:pt x="815636" y="210860"/>
                </a:cubicBezTo>
                <a:cubicBezTo>
                  <a:pt x="765189" y="167468"/>
                  <a:pt x="726736" y="138540"/>
                  <a:pt x="659003" y="107143"/>
                </a:cubicBezTo>
                <a:cubicBezTo>
                  <a:pt x="591270" y="75746"/>
                  <a:pt x="483672" y="30238"/>
                  <a:pt x="409236" y="22477"/>
                </a:cubicBezTo>
                <a:cubicBezTo>
                  <a:pt x="334800" y="14716"/>
                  <a:pt x="278003" y="45055"/>
                  <a:pt x="212386" y="60577"/>
                </a:cubicBezTo>
                <a:cubicBezTo>
                  <a:pt x="146769" y="76099"/>
                  <a:pt x="-11981" y="124430"/>
                  <a:pt x="719" y="1177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48159FEB-3DB9-4DCA-925F-77999BB2B5F6}"/>
              </a:ext>
            </a:extLst>
          </p:cNvPr>
          <p:cNvSpPr/>
          <p:nvPr/>
        </p:nvSpPr>
        <p:spPr>
          <a:xfrm>
            <a:off x="6831173" y="4246430"/>
            <a:ext cx="225365" cy="925769"/>
          </a:xfrm>
          <a:custGeom>
            <a:avLst/>
            <a:gdLst>
              <a:gd name="connsiteX0" fmla="*/ 82390 w 225365"/>
              <a:gd name="connsiteY0" fmla="*/ 133 h 925769"/>
              <a:gd name="connsiteX1" fmla="*/ 179227 w 225365"/>
              <a:gd name="connsiteY1" fmla="*/ 238258 h 925769"/>
              <a:gd name="connsiteX2" fmla="*/ 225265 w 225365"/>
              <a:gd name="connsiteY2" fmla="*/ 428758 h 925769"/>
              <a:gd name="connsiteX3" fmla="*/ 168115 w 225365"/>
              <a:gd name="connsiteY3" fmla="*/ 617670 h 925769"/>
              <a:gd name="connsiteX4" fmla="*/ 6190 w 225365"/>
              <a:gd name="connsiteY4" fmla="*/ 914533 h 925769"/>
              <a:gd name="connsiteX5" fmla="*/ 50640 w 225365"/>
              <a:gd name="connsiteY5" fmla="*/ 827220 h 925769"/>
              <a:gd name="connsiteX6" fmla="*/ 209390 w 225365"/>
              <a:gd name="connsiteY6" fmla="*/ 489083 h 925769"/>
              <a:gd name="connsiteX7" fmla="*/ 193515 w 225365"/>
              <a:gd name="connsiteY7" fmla="*/ 360495 h 925769"/>
              <a:gd name="connsiteX8" fmla="*/ 131602 w 225365"/>
              <a:gd name="connsiteY8" fmla="*/ 206508 h 925769"/>
              <a:gd name="connsiteX9" fmla="*/ 82390 w 225365"/>
              <a:gd name="connsiteY9" fmla="*/ 133 h 9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65" h="925769">
                <a:moveTo>
                  <a:pt x="82390" y="133"/>
                </a:moveTo>
                <a:cubicBezTo>
                  <a:pt x="90327" y="5425"/>
                  <a:pt x="155415" y="166821"/>
                  <a:pt x="179227" y="238258"/>
                </a:cubicBezTo>
                <a:cubicBezTo>
                  <a:pt x="203039" y="309695"/>
                  <a:pt x="227117" y="365523"/>
                  <a:pt x="225265" y="428758"/>
                </a:cubicBezTo>
                <a:cubicBezTo>
                  <a:pt x="223413" y="491993"/>
                  <a:pt x="204627" y="536708"/>
                  <a:pt x="168115" y="617670"/>
                </a:cubicBezTo>
                <a:cubicBezTo>
                  <a:pt x="131603" y="698632"/>
                  <a:pt x="25769" y="879608"/>
                  <a:pt x="6190" y="914533"/>
                </a:cubicBezTo>
                <a:cubicBezTo>
                  <a:pt x="-13389" y="949458"/>
                  <a:pt x="16773" y="898128"/>
                  <a:pt x="50640" y="827220"/>
                </a:cubicBezTo>
                <a:cubicBezTo>
                  <a:pt x="84507" y="756312"/>
                  <a:pt x="185577" y="566871"/>
                  <a:pt x="209390" y="489083"/>
                </a:cubicBezTo>
                <a:cubicBezTo>
                  <a:pt x="233203" y="411295"/>
                  <a:pt x="206480" y="407591"/>
                  <a:pt x="193515" y="360495"/>
                </a:cubicBezTo>
                <a:cubicBezTo>
                  <a:pt x="180550" y="313399"/>
                  <a:pt x="149858" y="264452"/>
                  <a:pt x="131602" y="206508"/>
                </a:cubicBezTo>
                <a:cubicBezTo>
                  <a:pt x="113346" y="148564"/>
                  <a:pt x="74453" y="-5159"/>
                  <a:pt x="82390" y="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9B6D17C-0A09-4040-A7A1-3993FED3F6B1}"/>
              </a:ext>
            </a:extLst>
          </p:cNvPr>
          <p:cNvSpPr/>
          <p:nvPr/>
        </p:nvSpPr>
        <p:spPr>
          <a:xfrm>
            <a:off x="6051445" y="5020282"/>
            <a:ext cx="887870" cy="760648"/>
          </a:xfrm>
          <a:custGeom>
            <a:avLst/>
            <a:gdLst>
              <a:gd name="connsiteX0" fmla="*/ 871643 w 887870"/>
              <a:gd name="connsiteY0" fmla="*/ 16856 h 760648"/>
              <a:gd name="connsiteX1" fmla="*/ 620818 w 887870"/>
              <a:gd name="connsiteY1" fmla="*/ 350231 h 760648"/>
              <a:gd name="connsiteX2" fmla="*/ 382693 w 887870"/>
              <a:gd name="connsiteY2" fmla="*/ 564543 h 760648"/>
              <a:gd name="connsiteX3" fmla="*/ 281093 w 887870"/>
              <a:gd name="connsiteY3" fmla="*/ 628043 h 760648"/>
              <a:gd name="connsiteX4" fmla="*/ 169968 w 887870"/>
              <a:gd name="connsiteY4" fmla="*/ 740756 h 760648"/>
              <a:gd name="connsiteX5" fmla="*/ 128693 w 887870"/>
              <a:gd name="connsiteY5" fmla="*/ 758218 h 760648"/>
              <a:gd name="connsiteX6" fmla="*/ 100118 w 887870"/>
              <a:gd name="connsiteY6" fmla="*/ 712181 h 760648"/>
              <a:gd name="connsiteX7" fmla="*/ 105 w 887870"/>
              <a:gd name="connsiteY7" fmla="*/ 672493 h 760648"/>
              <a:gd name="connsiteX8" fmla="*/ 120755 w 887870"/>
              <a:gd name="connsiteY8" fmla="*/ 685193 h 760648"/>
              <a:gd name="connsiteX9" fmla="*/ 158855 w 887870"/>
              <a:gd name="connsiteY9" fmla="*/ 710593 h 760648"/>
              <a:gd name="connsiteX10" fmla="*/ 392218 w 887870"/>
              <a:gd name="connsiteY10" fmla="*/ 553431 h 760648"/>
              <a:gd name="connsiteX11" fmla="*/ 809730 w 887870"/>
              <a:gd name="connsiteY11" fmla="*/ 102581 h 760648"/>
              <a:gd name="connsiteX12" fmla="*/ 871643 w 887870"/>
              <a:gd name="connsiteY12" fmla="*/ 16856 h 76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870" h="760648">
                <a:moveTo>
                  <a:pt x="871643" y="16856"/>
                </a:moveTo>
                <a:cubicBezTo>
                  <a:pt x="840158" y="58131"/>
                  <a:pt x="702310" y="258950"/>
                  <a:pt x="620818" y="350231"/>
                </a:cubicBezTo>
                <a:cubicBezTo>
                  <a:pt x="539326" y="441512"/>
                  <a:pt x="439314" y="518241"/>
                  <a:pt x="382693" y="564543"/>
                </a:cubicBezTo>
                <a:cubicBezTo>
                  <a:pt x="326072" y="610845"/>
                  <a:pt x="316547" y="598674"/>
                  <a:pt x="281093" y="628043"/>
                </a:cubicBezTo>
                <a:cubicBezTo>
                  <a:pt x="245639" y="657412"/>
                  <a:pt x="195368" y="719060"/>
                  <a:pt x="169968" y="740756"/>
                </a:cubicBezTo>
                <a:cubicBezTo>
                  <a:pt x="144568" y="762452"/>
                  <a:pt x="140335" y="762980"/>
                  <a:pt x="128693" y="758218"/>
                </a:cubicBezTo>
                <a:cubicBezTo>
                  <a:pt x="117051" y="753456"/>
                  <a:pt x="121549" y="726468"/>
                  <a:pt x="100118" y="712181"/>
                </a:cubicBezTo>
                <a:cubicBezTo>
                  <a:pt x="78687" y="697894"/>
                  <a:pt x="-3334" y="676991"/>
                  <a:pt x="105" y="672493"/>
                </a:cubicBezTo>
                <a:cubicBezTo>
                  <a:pt x="3544" y="667995"/>
                  <a:pt x="94297" y="678843"/>
                  <a:pt x="120755" y="685193"/>
                </a:cubicBezTo>
                <a:cubicBezTo>
                  <a:pt x="147213" y="691543"/>
                  <a:pt x="113611" y="732553"/>
                  <a:pt x="158855" y="710593"/>
                </a:cubicBezTo>
                <a:cubicBezTo>
                  <a:pt x="204099" y="688633"/>
                  <a:pt x="283739" y="654766"/>
                  <a:pt x="392218" y="553431"/>
                </a:cubicBezTo>
                <a:cubicBezTo>
                  <a:pt x="500697" y="452096"/>
                  <a:pt x="727445" y="192804"/>
                  <a:pt x="809730" y="102581"/>
                </a:cubicBezTo>
                <a:cubicBezTo>
                  <a:pt x="892015" y="12358"/>
                  <a:pt x="903128" y="-24419"/>
                  <a:pt x="871643" y="168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93195B8-0A9A-4E66-B1BE-319E2FD6D742}"/>
              </a:ext>
            </a:extLst>
          </p:cNvPr>
          <p:cNvSpPr/>
          <p:nvPr/>
        </p:nvSpPr>
        <p:spPr>
          <a:xfrm>
            <a:off x="6346761" y="3827927"/>
            <a:ext cx="252486" cy="307936"/>
          </a:xfrm>
          <a:custGeom>
            <a:avLst/>
            <a:gdLst>
              <a:gd name="connsiteX0" fmla="*/ 98489 w 252486"/>
              <a:gd name="connsiteY0" fmla="*/ 74148 h 307936"/>
              <a:gd name="connsiteX1" fmla="*/ 63564 w 252486"/>
              <a:gd name="connsiteY1" fmla="*/ 36048 h 307936"/>
              <a:gd name="connsiteX2" fmla="*/ 50864 w 252486"/>
              <a:gd name="connsiteY2" fmla="*/ 7473 h 307936"/>
              <a:gd name="connsiteX3" fmla="*/ 14352 w 252486"/>
              <a:gd name="connsiteY3" fmla="*/ 2711 h 307936"/>
              <a:gd name="connsiteX4" fmla="*/ 64 w 252486"/>
              <a:gd name="connsiteY4" fmla="*/ 43986 h 307936"/>
              <a:gd name="connsiteX5" fmla="*/ 19114 w 252486"/>
              <a:gd name="connsiteY5" fmla="*/ 104311 h 307936"/>
              <a:gd name="connsiteX6" fmla="*/ 77852 w 252486"/>
              <a:gd name="connsiteY6" fmla="*/ 196386 h 307936"/>
              <a:gd name="connsiteX7" fmla="*/ 123889 w 252486"/>
              <a:gd name="connsiteY7" fmla="*/ 264648 h 307936"/>
              <a:gd name="connsiteX8" fmla="*/ 176277 w 252486"/>
              <a:gd name="connsiteY8" fmla="*/ 305923 h 307936"/>
              <a:gd name="connsiteX9" fmla="*/ 252477 w 252486"/>
              <a:gd name="connsiteY9" fmla="*/ 301161 h 307936"/>
              <a:gd name="connsiteX10" fmla="*/ 181039 w 252486"/>
              <a:gd name="connsiteY10" fmla="*/ 297986 h 307936"/>
              <a:gd name="connsiteX11" fmla="*/ 128652 w 252486"/>
              <a:gd name="connsiteY11" fmla="*/ 237661 h 307936"/>
              <a:gd name="connsiteX12" fmla="*/ 92139 w 252486"/>
              <a:gd name="connsiteY12" fmla="*/ 191623 h 307936"/>
              <a:gd name="connsiteX13" fmla="*/ 33402 w 252486"/>
              <a:gd name="connsiteY13" fmla="*/ 82086 h 307936"/>
              <a:gd name="connsiteX14" fmla="*/ 14352 w 252486"/>
              <a:gd name="connsiteY14" fmla="*/ 37636 h 307936"/>
              <a:gd name="connsiteX15" fmla="*/ 22289 w 252486"/>
              <a:gd name="connsiteY15" fmla="*/ 18586 h 307936"/>
              <a:gd name="connsiteX16" fmla="*/ 98489 w 252486"/>
              <a:gd name="connsiteY16" fmla="*/ 74148 h 3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486" h="307936">
                <a:moveTo>
                  <a:pt x="98489" y="74148"/>
                </a:moveTo>
                <a:cubicBezTo>
                  <a:pt x="105368" y="77058"/>
                  <a:pt x="71501" y="47160"/>
                  <a:pt x="63564" y="36048"/>
                </a:cubicBezTo>
                <a:cubicBezTo>
                  <a:pt x="55626" y="24935"/>
                  <a:pt x="59066" y="13029"/>
                  <a:pt x="50864" y="7473"/>
                </a:cubicBezTo>
                <a:cubicBezTo>
                  <a:pt x="42662" y="1917"/>
                  <a:pt x="22819" y="-3375"/>
                  <a:pt x="14352" y="2711"/>
                </a:cubicBezTo>
                <a:cubicBezTo>
                  <a:pt x="5885" y="8797"/>
                  <a:pt x="-730" y="27053"/>
                  <a:pt x="64" y="43986"/>
                </a:cubicBezTo>
                <a:cubicBezTo>
                  <a:pt x="858" y="60919"/>
                  <a:pt x="6149" y="78911"/>
                  <a:pt x="19114" y="104311"/>
                </a:cubicBezTo>
                <a:cubicBezTo>
                  <a:pt x="32079" y="129711"/>
                  <a:pt x="77852" y="196386"/>
                  <a:pt x="77852" y="196386"/>
                </a:cubicBezTo>
                <a:cubicBezTo>
                  <a:pt x="95314" y="223109"/>
                  <a:pt x="107485" y="246392"/>
                  <a:pt x="123889" y="264648"/>
                </a:cubicBezTo>
                <a:cubicBezTo>
                  <a:pt x="140293" y="282904"/>
                  <a:pt x="154846" y="299838"/>
                  <a:pt x="176277" y="305923"/>
                </a:cubicBezTo>
                <a:cubicBezTo>
                  <a:pt x="197708" y="312008"/>
                  <a:pt x="251683" y="302484"/>
                  <a:pt x="252477" y="301161"/>
                </a:cubicBezTo>
                <a:cubicBezTo>
                  <a:pt x="253271" y="299838"/>
                  <a:pt x="201677" y="308569"/>
                  <a:pt x="181039" y="297986"/>
                </a:cubicBezTo>
                <a:cubicBezTo>
                  <a:pt x="160402" y="287403"/>
                  <a:pt x="143469" y="255388"/>
                  <a:pt x="128652" y="237661"/>
                </a:cubicBezTo>
                <a:cubicBezTo>
                  <a:pt x="113835" y="219934"/>
                  <a:pt x="108014" y="217552"/>
                  <a:pt x="92139" y="191623"/>
                </a:cubicBezTo>
                <a:cubicBezTo>
                  <a:pt x="76264" y="165694"/>
                  <a:pt x="46366" y="107750"/>
                  <a:pt x="33402" y="82086"/>
                </a:cubicBezTo>
                <a:cubicBezTo>
                  <a:pt x="20438" y="56422"/>
                  <a:pt x="16204" y="48219"/>
                  <a:pt x="14352" y="37636"/>
                </a:cubicBezTo>
                <a:cubicBezTo>
                  <a:pt x="12500" y="27053"/>
                  <a:pt x="13029" y="16734"/>
                  <a:pt x="22289" y="18586"/>
                </a:cubicBezTo>
                <a:cubicBezTo>
                  <a:pt x="31549" y="20438"/>
                  <a:pt x="91610" y="71238"/>
                  <a:pt x="98489" y="74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F23BE09-4FD0-4815-AFBA-DB8AE7AC9B88}"/>
              </a:ext>
            </a:extLst>
          </p:cNvPr>
          <p:cNvSpPr/>
          <p:nvPr/>
        </p:nvSpPr>
        <p:spPr>
          <a:xfrm>
            <a:off x="6427734" y="3816314"/>
            <a:ext cx="247511" cy="296966"/>
          </a:xfrm>
          <a:custGeom>
            <a:avLst/>
            <a:gdLst>
              <a:gd name="connsiteX0" fmla="*/ 239766 w 247511"/>
              <a:gd name="connsiteY0" fmla="*/ 296899 h 296966"/>
              <a:gd name="connsiteX1" fmla="*/ 246116 w 247511"/>
              <a:gd name="connsiteY1" fmla="*/ 212761 h 296966"/>
              <a:gd name="connsiteX2" fmla="*/ 214366 w 247511"/>
              <a:gd name="connsiteY2" fmla="*/ 142911 h 296966"/>
              <a:gd name="connsiteX3" fmla="*/ 168329 w 247511"/>
              <a:gd name="connsiteY3" fmla="*/ 73061 h 296966"/>
              <a:gd name="connsiteX4" fmla="*/ 122291 w 247511"/>
              <a:gd name="connsiteY4" fmla="*/ 23849 h 296966"/>
              <a:gd name="connsiteX5" fmla="*/ 33391 w 247511"/>
              <a:gd name="connsiteY5" fmla="*/ 36 h 296966"/>
              <a:gd name="connsiteX6" fmla="*/ 54 w 247511"/>
              <a:gd name="connsiteY6" fmla="*/ 28611 h 296966"/>
              <a:gd name="connsiteX7" fmla="*/ 27041 w 247511"/>
              <a:gd name="connsiteY7" fmla="*/ 84174 h 296966"/>
              <a:gd name="connsiteX8" fmla="*/ 81016 w 247511"/>
              <a:gd name="connsiteY8" fmla="*/ 168311 h 296966"/>
              <a:gd name="connsiteX9" fmla="*/ 96891 w 247511"/>
              <a:gd name="connsiteY9" fmla="*/ 219111 h 296966"/>
              <a:gd name="connsiteX10" fmla="*/ 90541 w 247511"/>
              <a:gd name="connsiteY10" fmla="*/ 223874 h 296966"/>
              <a:gd name="connsiteX11" fmla="*/ 57204 w 247511"/>
              <a:gd name="connsiteY11" fmla="*/ 190536 h 296966"/>
              <a:gd name="connsiteX12" fmla="*/ 31804 w 247511"/>
              <a:gd name="connsiteY12" fmla="*/ 139736 h 296966"/>
              <a:gd name="connsiteX13" fmla="*/ 12754 w 247511"/>
              <a:gd name="connsiteY13" fmla="*/ 101636 h 296966"/>
              <a:gd name="connsiteX14" fmla="*/ 25454 w 247511"/>
              <a:gd name="connsiteY14" fmla="*/ 174661 h 296966"/>
              <a:gd name="connsiteX15" fmla="*/ 111179 w 247511"/>
              <a:gd name="connsiteY15" fmla="*/ 244511 h 296966"/>
              <a:gd name="connsiteX16" fmla="*/ 122291 w 247511"/>
              <a:gd name="connsiteY16" fmla="*/ 207999 h 296966"/>
              <a:gd name="connsiteX17" fmla="*/ 79429 w 247511"/>
              <a:gd name="connsiteY17" fmla="*/ 131799 h 296966"/>
              <a:gd name="connsiteX18" fmla="*/ 31804 w 247511"/>
              <a:gd name="connsiteY18" fmla="*/ 55599 h 296966"/>
              <a:gd name="connsiteX19" fmla="*/ 22279 w 247511"/>
              <a:gd name="connsiteY19" fmla="*/ 25436 h 296966"/>
              <a:gd name="connsiteX20" fmla="*/ 77841 w 247511"/>
              <a:gd name="connsiteY20" fmla="*/ 25436 h 296966"/>
              <a:gd name="connsiteX21" fmla="*/ 147691 w 247511"/>
              <a:gd name="connsiteY21" fmla="*/ 77824 h 296966"/>
              <a:gd name="connsiteX22" fmla="*/ 193729 w 247511"/>
              <a:gd name="connsiteY22" fmla="*/ 142911 h 296966"/>
              <a:gd name="connsiteX23" fmla="*/ 220716 w 247511"/>
              <a:gd name="connsiteY23" fmla="*/ 198474 h 296966"/>
              <a:gd name="connsiteX24" fmla="*/ 239766 w 247511"/>
              <a:gd name="connsiteY24" fmla="*/ 296899 h 29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11" h="296966">
                <a:moveTo>
                  <a:pt x="239766" y="296899"/>
                </a:moveTo>
                <a:cubicBezTo>
                  <a:pt x="243999" y="299280"/>
                  <a:pt x="250349" y="238426"/>
                  <a:pt x="246116" y="212761"/>
                </a:cubicBezTo>
                <a:cubicBezTo>
                  <a:pt x="241883" y="187096"/>
                  <a:pt x="227331" y="166194"/>
                  <a:pt x="214366" y="142911"/>
                </a:cubicBezTo>
                <a:cubicBezTo>
                  <a:pt x="201401" y="119628"/>
                  <a:pt x="183675" y="92905"/>
                  <a:pt x="168329" y="73061"/>
                </a:cubicBezTo>
                <a:cubicBezTo>
                  <a:pt x="152983" y="53217"/>
                  <a:pt x="144781" y="36020"/>
                  <a:pt x="122291" y="23849"/>
                </a:cubicBezTo>
                <a:cubicBezTo>
                  <a:pt x="99801" y="11678"/>
                  <a:pt x="53764" y="-758"/>
                  <a:pt x="33391" y="36"/>
                </a:cubicBezTo>
                <a:cubicBezTo>
                  <a:pt x="13018" y="830"/>
                  <a:pt x="1112" y="14588"/>
                  <a:pt x="54" y="28611"/>
                </a:cubicBezTo>
                <a:cubicBezTo>
                  <a:pt x="-1004" y="42634"/>
                  <a:pt x="13547" y="60891"/>
                  <a:pt x="27041" y="84174"/>
                </a:cubicBezTo>
                <a:cubicBezTo>
                  <a:pt x="40535" y="107457"/>
                  <a:pt x="69374" y="145822"/>
                  <a:pt x="81016" y="168311"/>
                </a:cubicBezTo>
                <a:cubicBezTo>
                  <a:pt x="92658" y="190800"/>
                  <a:pt x="96891" y="219111"/>
                  <a:pt x="96891" y="219111"/>
                </a:cubicBezTo>
                <a:cubicBezTo>
                  <a:pt x="98478" y="228371"/>
                  <a:pt x="97155" y="228636"/>
                  <a:pt x="90541" y="223874"/>
                </a:cubicBezTo>
                <a:cubicBezTo>
                  <a:pt x="83927" y="219112"/>
                  <a:pt x="66993" y="204559"/>
                  <a:pt x="57204" y="190536"/>
                </a:cubicBezTo>
                <a:cubicBezTo>
                  <a:pt x="47415" y="176513"/>
                  <a:pt x="31804" y="139736"/>
                  <a:pt x="31804" y="139736"/>
                </a:cubicBezTo>
                <a:cubicBezTo>
                  <a:pt x="24396" y="124919"/>
                  <a:pt x="13812" y="95815"/>
                  <a:pt x="12754" y="101636"/>
                </a:cubicBezTo>
                <a:cubicBezTo>
                  <a:pt x="11696" y="107457"/>
                  <a:pt x="9050" y="150849"/>
                  <a:pt x="25454" y="174661"/>
                </a:cubicBezTo>
                <a:cubicBezTo>
                  <a:pt x="41858" y="198473"/>
                  <a:pt x="95040" y="238955"/>
                  <a:pt x="111179" y="244511"/>
                </a:cubicBezTo>
                <a:cubicBezTo>
                  <a:pt x="127318" y="250067"/>
                  <a:pt x="127583" y="226784"/>
                  <a:pt x="122291" y="207999"/>
                </a:cubicBezTo>
                <a:cubicBezTo>
                  <a:pt x="116999" y="189214"/>
                  <a:pt x="94510" y="157199"/>
                  <a:pt x="79429" y="131799"/>
                </a:cubicBezTo>
                <a:cubicBezTo>
                  <a:pt x="64348" y="106399"/>
                  <a:pt x="41329" y="73326"/>
                  <a:pt x="31804" y="55599"/>
                </a:cubicBezTo>
                <a:cubicBezTo>
                  <a:pt x="22279" y="37872"/>
                  <a:pt x="14606" y="30463"/>
                  <a:pt x="22279" y="25436"/>
                </a:cubicBezTo>
                <a:cubicBezTo>
                  <a:pt x="29952" y="20409"/>
                  <a:pt x="56939" y="16705"/>
                  <a:pt x="77841" y="25436"/>
                </a:cubicBezTo>
                <a:cubicBezTo>
                  <a:pt x="98743" y="34167"/>
                  <a:pt x="128376" y="58245"/>
                  <a:pt x="147691" y="77824"/>
                </a:cubicBezTo>
                <a:cubicBezTo>
                  <a:pt x="167006" y="97403"/>
                  <a:pt x="181558" y="122803"/>
                  <a:pt x="193729" y="142911"/>
                </a:cubicBezTo>
                <a:cubicBezTo>
                  <a:pt x="205900" y="163019"/>
                  <a:pt x="213308" y="176514"/>
                  <a:pt x="220716" y="198474"/>
                </a:cubicBezTo>
                <a:cubicBezTo>
                  <a:pt x="228124" y="220434"/>
                  <a:pt x="235533" y="294518"/>
                  <a:pt x="239766" y="2968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9A111949-8EC3-4BD7-B8A5-402C9FBCE999}"/>
              </a:ext>
            </a:extLst>
          </p:cNvPr>
          <p:cNvSpPr/>
          <p:nvPr/>
        </p:nvSpPr>
        <p:spPr>
          <a:xfrm>
            <a:off x="6510326" y="3917412"/>
            <a:ext cx="79499" cy="216451"/>
          </a:xfrm>
          <a:custGeom>
            <a:avLst/>
            <a:gdLst>
              <a:gd name="connsiteX0" fmla="*/ 12 w 79499"/>
              <a:gd name="connsiteY0" fmla="*/ 538 h 216451"/>
              <a:gd name="connsiteX1" fmla="*/ 50812 w 79499"/>
              <a:gd name="connsiteY1" fmla="*/ 97376 h 216451"/>
              <a:gd name="connsiteX2" fmla="*/ 66687 w 79499"/>
              <a:gd name="connsiteY2" fmla="*/ 184688 h 216451"/>
              <a:gd name="connsiteX3" fmla="*/ 61924 w 79499"/>
              <a:gd name="connsiteY3" fmla="*/ 216438 h 216451"/>
              <a:gd name="connsiteX4" fmla="*/ 79387 w 79499"/>
              <a:gd name="connsiteY4" fmla="*/ 187863 h 216451"/>
              <a:gd name="connsiteX5" fmla="*/ 68274 w 79499"/>
              <a:gd name="connsiteY5" fmla="*/ 129126 h 216451"/>
              <a:gd name="connsiteX6" fmla="*/ 46049 w 79499"/>
              <a:gd name="connsiteY6" fmla="*/ 60863 h 216451"/>
              <a:gd name="connsiteX7" fmla="*/ 12 w 79499"/>
              <a:gd name="connsiteY7" fmla="*/ 538 h 21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99" h="216451">
                <a:moveTo>
                  <a:pt x="12" y="538"/>
                </a:moveTo>
                <a:cubicBezTo>
                  <a:pt x="806" y="6624"/>
                  <a:pt x="39700" y="66684"/>
                  <a:pt x="50812" y="97376"/>
                </a:cubicBezTo>
                <a:cubicBezTo>
                  <a:pt x="61925" y="128068"/>
                  <a:pt x="64835" y="164844"/>
                  <a:pt x="66687" y="184688"/>
                </a:cubicBezTo>
                <a:cubicBezTo>
                  <a:pt x="68539" y="204532"/>
                  <a:pt x="59807" y="215909"/>
                  <a:pt x="61924" y="216438"/>
                </a:cubicBezTo>
                <a:cubicBezTo>
                  <a:pt x="64041" y="216967"/>
                  <a:pt x="78329" y="202415"/>
                  <a:pt x="79387" y="187863"/>
                </a:cubicBezTo>
                <a:cubicBezTo>
                  <a:pt x="80445" y="173311"/>
                  <a:pt x="73830" y="150293"/>
                  <a:pt x="68274" y="129126"/>
                </a:cubicBezTo>
                <a:cubicBezTo>
                  <a:pt x="62718" y="107959"/>
                  <a:pt x="55838" y="80178"/>
                  <a:pt x="46049" y="60863"/>
                </a:cubicBezTo>
                <a:cubicBezTo>
                  <a:pt x="36260" y="41548"/>
                  <a:pt x="-782" y="-5548"/>
                  <a:pt x="12" y="5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700A83BA-312D-478A-9327-6B59B5492104}"/>
              </a:ext>
            </a:extLst>
          </p:cNvPr>
          <p:cNvSpPr/>
          <p:nvPr/>
        </p:nvSpPr>
        <p:spPr>
          <a:xfrm>
            <a:off x="6503050" y="3894724"/>
            <a:ext cx="169214" cy="225894"/>
          </a:xfrm>
          <a:custGeom>
            <a:avLst/>
            <a:gdLst>
              <a:gd name="connsiteX0" fmla="*/ 169213 w 169214"/>
              <a:gd name="connsiteY0" fmla="*/ 223251 h 225894"/>
              <a:gd name="connsiteX1" fmla="*/ 118413 w 169214"/>
              <a:gd name="connsiteY1" fmla="*/ 204201 h 225894"/>
              <a:gd name="connsiteX2" fmla="*/ 110475 w 169214"/>
              <a:gd name="connsiteY2" fmla="*/ 162926 h 225894"/>
              <a:gd name="connsiteX3" fmla="*/ 100950 w 169214"/>
              <a:gd name="connsiteY3" fmla="*/ 101014 h 225894"/>
              <a:gd name="connsiteX4" fmla="*/ 69200 w 169214"/>
              <a:gd name="connsiteY4" fmla="*/ 40689 h 225894"/>
              <a:gd name="connsiteX5" fmla="*/ 938 w 169214"/>
              <a:gd name="connsiteY5" fmla="*/ 13701 h 225894"/>
              <a:gd name="connsiteX6" fmla="*/ 34275 w 169214"/>
              <a:gd name="connsiteY6" fmla="*/ 4176 h 225894"/>
              <a:gd name="connsiteX7" fmla="*/ 100950 w 169214"/>
              <a:gd name="connsiteY7" fmla="*/ 81964 h 225894"/>
              <a:gd name="connsiteX8" fmla="*/ 120000 w 169214"/>
              <a:gd name="connsiteY8" fmla="*/ 147051 h 225894"/>
              <a:gd name="connsiteX9" fmla="*/ 169213 w 169214"/>
              <a:gd name="connsiteY9" fmla="*/ 223251 h 22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214" h="225894">
                <a:moveTo>
                  <a:pt x="169213" y="223251"/>
                </a:moveTo>
                <a:cubicBezTo>
                  <a:pt x="168948" y="232776"/>
                  <a:pt x="128203" y="214255"/>
                  <a:pt x="118413" y="204201"/>
                </a:cubicBezTo>
                <a:cubicBezTo>
                  <a:pt x="108623" y="194147"/>
                  <a:pt x="113386" y="180124"/>
                  <a:pt x="110475" y="162926"/>
                </a:cubicBezTo>
                <a:cubicBezTo>
                  <a:pt x="107564" y="145728"/>
                  <a:pt x="107829" y="121387"/>
                  <a:pt x="100950" y="101014"/>
                </a:cubicBezTo>
                <a:cubicBezTo>
                  <a:pt x="94071" y="80641"/>
                  <a:pt x="85869" y="55241"/>
                  <a:pt x="69200" y="40689"/>
                </a:cubicBezTo>
                <a:cubicBezTo>
                  <a:pt x="52531" y="26137"/>
                  <a:pt x="6759" y="19786"/>
                  <a:pt x="938" y="13701"/>
                </a:cubicBezTo>
                <a:cubicBezTo>
                  <a:pt x="-4883" y="7616"/>
                  <a:pt x="17606" y="-7201"/>
                  <a:pt x="34275" y="4176"/>
                </a:cubicBezTo>
                <a:cubicBezTo>
                  <a:pt x="50944" y="15553"/>
                  <a:pt x="86663" y="58152"/>
                  <a:pt x="100950" y="81964"/>
                </a:cubicBezTo>
                <a:cubicBezTo>
                  <a:pt x="115237" y="105776"/>
                  <a:pt x="115238" y="127737"/>
                  <a:pt x="120000" y="147051"/>
                </a:cubicBezTo>
                <a:cubicBezTo>
                  <a:pt x="124762" y="166365"/>
                  <a:pt x="169478" y="213726"/>
                  <a:pt x="169213" y="2232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32EDEC6A-8F12-4089-A04F-1D8783C1B5B6}"/>
              </a:ext>
            </a:extLst>
          </p:cNvPr>
          <p:cNvSpPr/>
          <p:nvPr/>
        </p:nvSpPr>
        <p:spPr>
          <a:xfrm>
            <a:off x="5521957" y="5198841"/>
            <a:ext cx="647303" cy="293923"/>
          </a:xfrm>
          <a:custGeom>
            <a:avLst/>
            <a:gdLst>
              <a:gd name="connsiteX0" fmla="*/ 618493 w 647303"/>
              <a:gd name="connsiteY0" fmla="*/ 222 h 293923"/>
              <a:gd name="connsiteX1" fmla="*/ 435931 w 647303"/>
              <a:gd name="connsiteY1" fmla="*/ 63722 h 293923"/>
              <a:gd name="connsiteX2" fmla="*/ 307343 w 647303"/>
              <a:gd name="connsiteY2" fmla="*/ 103409 h 293923"/>
              <a:gd name="connsiteX3" fmla="*/ 193043 w 647303"/>
              <a:gd name="connsiteY3" fmla="*/ 205009 h 293923"/>
              <a:gd name="connsiteX4" fmla="*/ 956 w 647303"/>
              <a:gd name="connsiteY4" fmla="*/ 293909 h 293923"/>
              <a:gd name="connsiteX5" fmla="*/ 280356 w 647303"/>
              <a:gd name="connsiteY5" fmla="*/ 198659 h 293923"/>
              <a:gd name="connsiteX6" fmla="*/ 405768 w 647303"/>
              <a:gd name="connsiteY6" fmla="*/ 146272 h 293923"/>
              <a:gd name="connsiteX7" fmla="*/ 621668 w 647303"/>
              <a:gd name="connsiteY7" fmla="*/ 87534 h 293923"/>
              <a:gd name="connsiteX8" fmla="*/ 618493 w 647303"/>
              <a:gd name="connsiteY8" fmla="*/ 222 h 2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303" h="293923">
                <a:moveTo>
                  <a:pt x="618493" y="222"/>
                </a:moveTo>
                <a:cubicBezTo>
                  <a:pt x="587537" y="-3747"/>
                  <a:pt x="487789" y="46524"/>
                  <a:pt x="435931" y="63722"/>
                </a:cubicBezTo>
                <a:cubicBezTo>
                  <a:pt x="384073" y="80920"/>
                  <a:pt x="347824" y="79861"/>
                  <a:pt x="307343" y="103409"/>
                </a:cubicBezTo>
                <a:cubicBezTo>
                  <a:pt x="266862" y="126957"/>
                  <a:pt x="244107" y="173259"/>
                  <a:pt x="193043" y="205009"/>
                </a:cubicBezTo>
                <a:cubicBezTo>
                  <a:pt x="141978" y="236759"/>
                  <a:pt x="-13596" y="294967"/>
                  <a:pt x="956" y="293909"/>
                </a:cubicBezTo>
                <a:cubicBezTo>
                  <a:pt x="15508" y="292851"/>
                  <a:pt x="212887" y="223265"/>
                  <a:pt x="280356" y="198659"/>
                </a:cubicBezTo>
                <a:cubicBezTo>
                  <a:pt x="347825" y="174053"/>
                  <a:pt x="348883" y="164793"/>
                  <a:pt x="405768" y="146272"/>
                </a:cubicBezTo>
                <a:cubicBezTo>
                  <a:pt x="462653" y="127751"/>
                  <a:pt x="580922" y="109495"/>
                  <a:pt x="621668" y="87534"/>
                </a:cubicBezTo>
                <a:cubicBezTo>
                  <a:pt x="662414" y="65573"/>
                  <a:pt x="649449" y="4191"/>
                  <a:pt x="618493" y="22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18993FB1-FF98-481C-8836-F17C8B764ABA}"/>
              </a:ext>
            </a:extLst>
          </p:cNvPr>
          <p:cNvSpPr/>
          <p:nvPr/>
        </p:nvSpPr>
        <p:spPr>
          <a:xfrm>
            <a:off x="5755907" y="5219292"/>
            <a:ext cx="580275" cy="575953"/>
          </a:xfrm>
          <a:custGeom>
            <a:avLst/>
            <a:gdLst>
              <a:gd name="connsiteX0" fmla="*/ 422643 w 580275"/>
              <a:gd name="connsiteY0" fmla="*/ 16283 h 575953"/>
              <a:gd name="connsiteX1" fmla="*/ 119431 w 580275"/>
              <a:gd name="connsiteY1" fmla="*/ 403633 h 575953"/>
              <a:gd name="connsiteX2" fmla="*/ 14656 w 580275"/>
              <a:gd name="connsiteY2" fmla="*/ 468721 h 575953"/>
              <a:gd name="connsiteX3" fmla="*/ 25768 w 580275"/>
              <a:gd name="connsiteY3" fmla="*/ 533808 h 575953"/>
              <a:gd name="connsiteX4" fmla="*/ 13068 w 580275"/>
              <a:gd name="connsiteY4" fmla="*/ 575083 h 575953"/>
              <a:gd name="connsiteX5" fmla="*/ 238493 w 580275"/>
              <a:gd name="connsiteY5" fmla="*/ 495708 h 575953"/>
              <a:gd name="connsiteX6" fmla="*/ 344856 w 580275"/>
              <a:gd name="connsiteY6" fmla="*/ 470308 h 575953"/>
              <a:gd name="connsiteX7" fmla="*/ 500431 w 580275"/>
              <a:gd name="connsiteY7" fmla="*/ 295683 h 575953"/>
              <a:gd name="connsiteX8" fmla="*/ 579806 w 580275"/>
              <a:gd name="connsiteY8" fmla="*/ 122646 h 575953"/>
              <a:gd name="connsiteX9" fmla="*/ 529006 w 580275"/>
              <a:gd name="connsiteY9" fmla="*/ 76608 h 575953"/>
              <a:gd name="connsiteX10" fmla="*/ 422643 w 580275"/>
              <a:gd name="connsiteY10" fmla="*/ 16283 h 57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275" h="575953">
                <a:moveTo>
                  <a:pt x="422643" y="16283"/>
                </a:moveTo>
                <a:cubicBezTo>
                  <a:pt x="354380" y="70787"/>
                  <a:pt x="187429" y="328227"/>
                  <a:pt x="119431" y="403633"/>
                </a:cubicBezTo>
                <a:cubicBezTo>
                  <a:pt x="51433" y="479039"/>
                  <a:pt x="30266" y="447025"/>
                  <a:pt x="14656" y="468721"/>
                </a:cubicBezTo>
                <a:cubicBezTo>
                  <a:pt x="-955" y="490417"/>
                  <a:pt x="26033" y="516081"/>
                  <a:pt x="25768" y="533808"/>
                </a:cubicBezTo>
                <a:cubicBezTo>
                  <a:pt x="25503" y="551535"/>
                  <a:pt x="-22386" y="581433"/>
                  <a:pt x="13068" y="575083"/>
                </a:cubicBezTo>
                <a:cubicBezTo>
                  <a:pt x="48522" y="568733"/>
                  <a:pt x="183195" y="513170"/>
                  <a:pt x="238493" y="495708"/>
                </a:cubicBezTo>
                <a:cubicBezTo>
                  <a:pt x="293791" y="478246"/>
                  <a:pt x="301200" y="503645"/>
                  <a:pt x="344856" y="470308"/>
                </a:cubicBezTo>
                <a:cubicBezTo>
                  <a:pt x="388512" y="436971"/>
                  <a:pt x="461273" y="353627"/>
                  <a:pt x="500431" y="295683"/>
                </a:cubicBezTo>
                <a:cubicBezTo>
                  <a:pt x="539589" y="237739"/>
                  <a:pt x="575044" y="159159"/>
                  <a:pt x="579806" y="122646"/>
                </a:cubicBezTo>
                <a:cubicBezTo>
                  <a:pt x="584569" y="86134"/>
                  <a:pt x="552025" y="93012"/>
                  <a:pt x="529006" y="76608"/>
                </a:cubicBezTo>
                <a:cubicBezTo>
                  <a:pt x="505987" y="60204"/>
                  <a:pt x="490906" y="-38221"/>
                  <a:pt x="422643" y="1628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8136153C-AE4C-4FD5-BC8A-576660A9BAF6}"/>
              </a:ext>
            </a:extLst>
          </p:cNvPr>
          <p:cNvSpPr/>
          <p:nvPr/>
        </p:nvSpPr>
        <p:spPr>
          <a:xfrm rot="9900000">
            <a:off x="4803162" y="4569774"/>
            <a:ext cx="60357" cy="27749"/>
          </a:xfrm>
          <a:custGeom>
            <a:avLst/>
            <a:gdLst>
              <a:gd name="connsiteX0" fmla="*/ 60353 w 60357"/>
              <a:gd name="connsiteY0" fmla="*/ 640 h 27749"/>
              <a:gd name="connsiteX1" fmla="*/ 4791 w 60357"/>
              <a:gd name="connsiteY1" fmla="*/ 27627 h 27749"/>
              <a:gd name="connsiteX2" fmla="*/ 7966 w 60357"/>
              <a:gd name="connsiteY2" fmla="*/ 10165 h 27749"/>
              <a:gd name="connsiteX3" fmla="*/ 60353 w 60357"/>
              <a:gd name="connsiteY3" fmla="*/ 640 h 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7" h="27749">
                <a:moveTo>
                  <a:pt x="60353" y="640"/>
                </a:moveTo>
                <a:cubicBezTo>
                  <a:pt x="59824" y="3550"/>
                  <a:pt x="13522" y="26039"/>
                  <a:pt x="4791" y="27627"/>
                </a:cubicBezTo>
                <a:cubicBezTo>
                  <a:pt x="-3940" y="29215"/>
                  <a:pt x="558" y="14928"/>
                  <a:pt x="7966" y="10165"/>
                </a:cubicBezTo>
                <a:cubicBezTo>
                  <a:pt x="15374" y="5403"/>
                  <a:pt x="60882" y="-2270"/>
                  <a:pt x="60353" y="6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A158E96B-D761-426B-88B9-12F4D05FFCED}"/>
              </a:ext>
            </a:extLst>
          </p:cNvPr>
          <p:cNvSpPr/>
          <p:nvPr/>
        </p:nvSpPr>
        <p:spPr>
          <a:xfrm rot="9900000">
            <a:off x="4749187" y="4504688"/>
            <a:ext cx="60357" cy="27749"/>
          </a:xfrm>
          <a:custGeom>
            <a:avLst/>
            <a:gdLst>
              <a:gd name="connsiteX0" fmla="*/ 60353 w 60357"/>
              <a:gd name="connsiteY0" fmla="*/ 640 h 27749"/>
              <a:gd name="connsiteX1" fmla="*/ 4791 w 60357"/>
              <a:gd name="connsiteY1" fmla="*/ 27627 h 27749"/>
              <a:gd name="connsiteX2" fmla="*/ 7966 w 60357"/>
              <a:gd name="connsiteY2" fmla="*/ 10165 h 27749"/>
              <a:gd name="connsiteX3" fmla="*/ 60353 w 60357"/>
              <a:gd name="connsiteY3" fmla="*/ 640 h 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7" h="27749">
                <a:moveTo>
                  <a:pt x="60353" y="640"/>
                </a:moveTo>
                <a:cubicBezTo>
                  <a:pt x="59824" y="3550"/>
                  <a:pt x="13522" y="26039"/>
                  <a:pt x="4791" y="27627"/>
                </a:cubicBezTo>
                <a:cubicBezTo>
                  <a:pt x="-3940" y="29215"/>
                  <a:pt x="558" y="14928"/>
                  <a:pt x="7966" y="10165"/>
                </a:cubicBezTo>
                <a:cubicBezTo>
                  <a:pt x="15374" y="5403"/>
                  <a:pt x="60882" y="-2270"/>
                  <a:pt x="60353" y="6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846C19F8-05DA-43D0-9D9D-907BF594C4ED}"/>
              </a:ext>
            </a:extLst>
          </p:cNvPr>
          <p:cNvSpPr/>
          <p:nvPr/>
        </p:nvSpPr>
        <p:spPr>
          <a:xfrm rot="9900000">
            <a:off x="4770421" y="4534851"/>
            <a:ext cx="60357" cy="27749"/>
          </a:xfrm>
          <a:custGeom>
            <a:avLst/>
            <a:gdLst>
              <a:gd name="connsiteX0" fmla="*/ 60353 w 60357"/>
              <a:gd name="connsiteY0" fmla="*/ 640 h 27749"/>
              <a:gd name="connsiteX1" fmla="*/ 4791 w 60357"/>
              <a:gd name="connsiteY1" fmla="*/ 27627 h 27749"/>
              <a:gd name="connsiteX2" fmla="*/ 7966 w 60357"/>
              <a:gd name="connsiteY2" fmla="*/ 10165 h 27749"/>
              <a:gd name="connsiteX3" fmla="*/ 60353 w 60357"/>
              <a:gd name="connsiteY3" fmla="*/ 640 h 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7" h="27749">
                <a:moveTo>
                  <a:pt x="60353" y="640"/>
                </a:moveTo>
                <a:cubicBezTo>
                  <a:pt x="59824" y="3550"/>
                  <a:pt x="13522" y="26039"/>
                  <a:pt x="4791" y="27627"/>
                </a:cubicBezTo>
                <a:cubicBezTo>
                  <a:pt x="-3940" y="29215"/>
                  <a:pt x="558" y="14928"/>
                  <a:pt x="7966" y="10165"/>
                </a:cubicBezTo>
                <a:cubicBezTo>
                  <a:pt x="15374" y="5403"/>
                  <a:pt x="60882" y="-2270"/>
                  <a:pt x="60353" y="6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2F3F869F-3D39-4F67-8853-D582EA845639}"/>
              </a:ext>
            </a:extLst>
          </p:cNvPr>
          <p:cNvSpPr/>
          <p:nvPr/>
        </p:nvSpPr>
        <p:spPr>
          <a:xfrm rot="9900000">
            <a:off x="4737679" y="4482463"/>
            <a:ext cx="60357" cy="27749"/>
          </a:xfrm>
          <a:custGeom>
            <a:avLst/>
            <a:gdLst>
              <a:gd name="connsiteX0" fmla="*/ 60353 w 60357"/>
              <a:gd name="connsiteY0" fmla="*/ 640 h 27749"/>
              <a:gd name="connsiteX1" fmla="*/ 4791 w 60357"/>
              <a:gd name="connsiteY1" fmla="*/ 27627 h 27749"/>
              <a:gd name="connsiteX2" fmla="*/ 7966 w 60357"/>
              <a:gd name="connsiteY2" fmla="*/ 10165 h 27749"/>
              <a:gd name="connsiteX3" fmla="*/ 60353 w 60357"/>
              <a:gd name="connsiteY3" fmla="*/ 640 h 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57" h="27749">
                <a:moveTo>
                  <a:pt x="60353" y="640"/>
                </a:moveTo>
                <a:cubicBezTo>
                  <a:pt x="59824" y="3550"/>
                  <a:pt x="13522" y="26039"/>
                  <a:pt x="4791" y="27627"/>
                </a:cubicBezTo>
                <a:cubicBezTo>
                  <a:pt x="-3940" y="29215"/>
                  <a:pt x="558" y="14928"/>
                  <a:pt x="7966" y="10165"/>
                </a:cubicBezTo>
                <a:cubicBezTo>
                  <a:pt x="15374" y="5403"/>
                  <a:pt x="60882" y="-2270"/>
                  <a:pt x="60353" y="6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00A8EA5F-58CA-47C2-BD5B-D317C231C11F}"/>
              </a:ext>
            </a:extLst>
          </p:cNvPr>
          <p:cNvSpPr/>
          <p:nvPr/>
        </p:nvSpPr>
        <p:spPr>
          <a:xfrm>
            <a:off x="3925534" y="4955162"/>
            <a:ext cx="264936" cy="147112"/>
          </a:xfrm>
          <a:custGeom>
            <a:avLst/>
            <a:gdLst>
              <a:gd name="connsiteX0" fmla="*/ 263879 w 264936"/>
              <a:gd name="connsiteY0" fmla="*/ 10538 h 147112"/>
              <a:gd name="connsiteX1" fmla="*/ 87666 w 264936"/>
              <a:gd name="connsiteY1" fmla="*/ 2601 h 147112"/>
              <a:gd name="connsiteX2" fmla="*/ 30516 w 264936"/>
              <a:gd name="connsiteY2" fmla="*/ 58163 h 147112"/>
              <a:gd name="connsiteX3" fmla="*/ 354 w 264936"/>
              <a:gd name="connsiteY3" fmla="*/ 147063 h 147112"/>
              <a:gd name="connsiteX4" fmla="*/ 49566 w 264936"/>
              <a:gd name="connsiteY4" fmla="*/ 45463 h 147112"/>
              <a:gd name="connsiteX5" fmla="*/ 155929 w 264936"/>
              <a:gd name="connsiteY5" fmla="*/ 23238 h 147112"/>
              <a:gd name="connsiteX6" fmla="*/ 263879 w 264936"/>
              <a:gd name="connsiteY6" fmla="*/ 10538 h 14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936" h="147112">
                <a:moveTo>
                  <a:pt x="263879" y="10538"/>
                </a:moveTo>
                <a:cubicBezTo>
                  <a:pt x="252502" y="7099"/>
                  <a:pt x="126560" y="-5336"/>
                  <a:pt x="87666" y="2601"/>
                </a:cubicBezTo>
                <a:cubicBezTo>
                  <a:pt x="48772" y="10538"/>
                  <a:pt x="45068" y="34086"/>
                  <a:pt x="30516" y="58163"/>
                </a:cubicBezTo>
                <a:cubicBezTo>
                  <a:pt x="15964" y="82240"/>
                  <a:pt x="-2821" y="149180"/>
                  <a:pt x="354" y="147063"/>
                </a:cubicBezTo>
                <a:cubicBezTo>
                  <a:pt x="3529" y="144946"/>
                  <a:pt x="23637" y="66101"/>
                  <a:pt x="49566" y="45463"/>
                </a:cubicBezTo>
                <a:cubicBezTo>
                  <a:pt x="75495" y="24826"/>
                  <a:pt x="119946" y="28265"/>
                  <a:pt x="155929" y="23238"/>
                </a:cubicBezTo>
                <a:cubicBezTo>
                  <a:pt x="191912" y="18211"/>
                  <a:pt x="275256" y="13977"/>
                  <a:pt x="263879" y="105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DF488CE1-ADB0-4F00-B7B4-EC0945E6419E}"/>
              </a:ext>
            </a:extLst>
          </p:cNvPr>
          <p:cNvSpPr/>
          <p:nvPr/>
        </p:nvSpPr>
        <p:spPr>
          <a:xfrm>
            <a:off x="4363982" y="5293139"/>
            <a:ext cx="300156" cy="488977"/>
          </a:xfrm>
          <a:custGeom>
            <a:avLst/>
            <a:gdLst>
              <a:gd name="connsiteX0" fmla="*/ 56 w 300156"/>
              <a:gd name="connsiteY0" fmla="*/ 1174 h 488977"/>
              <a:gd name="connsiteX1" fmla="*/ 163568 w 300156"/>
              <a:gd name="connsiteY1" fmla="*/ 128174 h 488977"/>
              <a:gd name="connsiteX2" fmla="*/ 211193 w 300156"/>
              <a:gd name="connsiteY2" fmla="*/ 229774 h 488977"/>
              <a:gd name="connsiteX3" fmla="*/ 247706 w 300156"/>
              <a:gd name="connsiteY3" fmla="*/ 236124 h 488977"/>
              <a:gd name="connsiteX4" fmla="*/ 300093 w 300156"/>
              <a:gd name="connsiteY4" fmla="*/ 323436 h 488977"/>
              <a:gd name="connsiteX5" fmla="*/ 236593 w 300156"/>
              <a:gd name="connsiteY5" fmla="*/ 371061 h 488977"/>
              <a:gd name="connsiteX6" fmla="*/ 255643 w 300156"/>
              <a:gd name="connsiteY6" fmla="*/ 486949 h 488977"/>
              <a:gd name="connsiteX7" fmla="*/ 244531 w 300156"/>
              <a:gd name="connsiteY7" fmla="*/ 434561 h 488977"/>
              <a:gd name="connsiteX8" fmla="*/ 228656 w 300156"/>
              <a:gd name="connsiteY8" fmla="*/ 305974 h 488977"/>
              <a:gd name="connsiteX9" fmla="*/ 182618 w 300156"/>
              <a:gd name="connsiteY9" fmla="*/ 207549 h 488977"/>
              <a:gd name="connsiteX10" fmla="*/ 56 w 300156"/>
              <a:gd name="connsiteY10" fmla="*/ 1174 h 4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56" h="488977">
                <a:moveTo>
                  <a:pt x="56" y="1174"/>
                </a:moveTo>
                <a:cubicBezTo>
                  <a:pt x="-3119" y="-12055"/>
                  <a:pt x="128379" y="90074"/>
                  <a:pt x="163568" y="128174"/>
                </a:cubicBezTo>
                <a:cubicBezTo>
                  <a:pt x="198757" y="166274"/>
                  <a:pt x="197170" y="211782"/>
                  <a:pt x="211193" y="229774"/>
                </a:cubicBezTo>
                <a:cubicBezTo>
                  <a:pt x="225216" y="247766"/>
                  <a:pt x="232889" y="220514"/>
                  <a:pt x="247706" y="236124"/>
                </a:cubicBezTo>
                <a:cubicBezTo>
                  <a:pt x="262523" y="251734"/>
                  <a:pt x="301945" y="300947"/>
                  <a:pt x="300093" y="323436"/>
                </a:cubicBezTo>
                <a:cubicBezTo>
                  <a:pt x="298241" y="345925"/>
                  <a:pt x="244001" y="343809"/>
                  <a:pt x="236593" y="371061"/>
                </a:cubicBezTo>
                <a:cubicBezTo>
                  <a:pt x="229185" y="398313"/>
                  <a:pt x="254320" y="476366"/>
                  <a:pt x="255643" y="486949"/>
                </a:cubicBezTo>
                <a:cubicBezTo>
                  <a:pt x="256966" y="497532"/>
                  <a:pt x="249029" y="464724"/>
                  <a:pt x="244531" y="434561"/>
                </a:cubicBezTo>
                <a:cubicBezTo>
                  <a:pt x="240033" y="404399"/>
                  <a:pt x="238975" y="343809"/>
                  <a:pt x="228656" y="305974"/>
                </a:cubicBezTo>
                <a:cubicBezTo>
                  <a:pt x="218337" y="268139"/>
                  <a:pt x="220189" y="256232"/>
                  <a:pt x="182618" y="207549"/>
                </a:cubicBezTo>
                <a:cubicBezTo>
                  <a:pt x="145047" y="158866"/>
                  <a:pt x="3231" y="14403"/>
                  <a:pt x="56" y="117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3EF556E2-7476-403C-ADD5-BD63F9E0BC70}"/>
              </a:ext>
            </a:extLst>
          </p:cNvPr>
          <p:cNvSpPr/>
          <p:nvPr/>
        </p:nvSpPr>
        <p:spPr>
          <a:xfrm>
            <a:off x="4957639" y="4958702"/>
            <a:ext cx="375405" cy="60986"/>
          </a:xfrm>
          <a:custGeom>
            <a:avLst/>
            <a:gdLst>
              <a:gd name="connsiteX0" fmla="*/ 371599 w 375405"/>
              <a:gd name="connsiteY0" fmla="*/ 32398 h 60986"/>
              <a:gd name="connsiteX1" fmla="*/ 130299 w 375405"/>
              <a:gd name="connsiteY1" fmla="*/ 11761 h 60986"/>
              <a:gd name="connsiteX2" fmla="*/ 124 w 375405"/>
              <a:gd name="connsiteY2" fmla="*/ 60973 h 60986"/>
              <a:gd name="connsiteX3" fmla="*/ 109661 w 375405"/>
              <a:gd name="connsiteY3" fmla="*/ 16523 h 60986"/>
              <a:gd name="connsiteX4" fmla="*/ 265236 w 375405"/>
              <a:gd name="connsiteY4" fmla="*/ 648 h 60986"/>
              <a:gd name="connsiteX5" fmla="*/ 371599 w 375405"/>
              <a:gd name="connsiteY5" fmla="*/ 32398 h 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05" h="60986">
                <a:moveTo>
                  <a:pt x="371599" y="32398"/>
                </a:moveTo>
                <a:cubicBezTo>
                  <a:pt x="349110" y="34250"/>
                  <a:pt x="192211" y="6998"/>
                  <a:pt x="130299" y="11761"/>
                </a:cubicBezTo>
                <a:cubicBezTo>
                  <a:pt x="68386" y="16523"/>
                  <a:pt x="3564" y="60179"/>
                  <a:pt x="124" y="60973"/>
                </a:cubicBezTo>
                <a:cubicBezTo>
                  <a:pt x="-3316" y="61767"/>
                  <a:pt x="65476" y="26577"/>
                  <a:pt x="109661" y="16523"/>
                </a:cubicBezTo>
                <a:cubicBezTo>
                  <a:pt x="153846" y="6469"/>
                  <a:pt x="218934" y="-2527"/>
                  <a:pt x="265236" y="648"/>
                </a:cubicBezTo>
                <a:cubicBezTo>
                  <a:pt x="311538" y="3823"/>
                  <a:pt x="394088" y="30546"/>
                  <a:pt x="371599" y="32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C8A7E4A7-FC5D-4ED1-B8F8-B03FCC08667E}"/>
              </a:ext>
            </a:extLst>
          </p:cNvPr>
          <p:cNvSpPr/>
          <p:nvPr/>
        </p:nvSpPr>
        <p:spPr>
          <a:xfrm>
            <a:off x="4994096" y="4654550"/>
            <a:ext cx="90734" cy="112825"/>
          </a:xfrm>
          <a:custGeom>
            <a:avLst/>
            <a:gdLst>
              <a:gd name="connsiteX0" fmla="*/ 62092 w 90734"/>
              <a:gd name="connsiteY0" fmla="*/ 0 h 112825"/>
              <a:gd name="connsiteX1" fmla="*/ 50979 w 90734"/>
              <a:gd name="connsiteY1" fmla="*/ 84138 h 112825"/>
              <a:gd name="connsiteX2" fmla="*/ 90667 w 90734"/>
              <a:gd name="connsiteY2" fmla="*/ 112713 h 112825"/>
              <a:gd name="connsiteX3" fmla="*/ 39867 w 90734"/>
              <a:gd name="connsiteY3" fmla="*/ 93663 h 112825"/>
              <a:gd name="connsiteX4" fmla="*/ 179 w 90734"/>
              <a:gd name="connsiteY4" fmla="*/ 82550 h 112825"/>
              <a:gd name="connsiteX5" fmla="*/ 62092 w 90734"/>
              <a:gd name="connsiteY5" fmla="*/ 0 h 1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34" h="112825">
                <a:moveTo>
                  <a:pt x="62092" y="0"/>
                </a:moveTo>
                <a:cubicBezTo>
                  <a:pt x="70559" y="265"/>
                  <a:pt x="46217" y="65353"/>
                  <a:pt x="50979" y="84138"/>
                </a:cubicBezTo>
                <a:cubicBezTo>
                  <a:pt x="55741" y="102923"/>
                  <a:pt x="92519" y="111126"/>
                  <a:pt x="90667" y="112713"/>
                </a:cubicBezTo>
                <a:cubicBezTo>
                  <a:pt x="88815" y="114300"/>
                  <a:pt x="54948" y="98690"/>
                  <a:pt x="39867" y="93663"/>
                </a:cubicBezTo>
                <a:cubicBezTo>
                  <a:pt x="24786" y="88636"/>
                  <a:pt x="-2467" y="95515"/>
                  <a:pt x="179" y="82550"/>
                </a:cubicBezTo>
                <a:cubicBezTo>
                  <a:pt x="2825" y="69585"/>
                  <a:pt x="53625" y="-265"/>
                  <a:pt x="6209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4865D47A-7604-4192-8F52-A340301B517A}"/>
              </a:ext>
            </a:extLst>
          </p:cNvPr>
          <p:cNvSpPr/>
          <p:nvPr/>
        </p:nvSpPr>
        <p:spPr>
          <a:xfrm>
            <a:off x="5248233" y="4790920"/>
            <a:ext cx="221276" cy="190984"/>
          </a:xfrm>
          <a:custGeom>
            <a:avLst/>
            <a:gdLst>
              <a:gd name="connsiteX0" fmla="*/ 42 w 221276"/>
              <a:gd name="connsiteY0" fmla="*/ 62068 h 190984"/>
              <a:gd name="connsiteX1" fmla="*/ 196892 w 221276"/>
              <a:gd name="connsiteY1" fmla="*/ 146205 h 190984"/>
              <a:gd name="connsiteX2" fmla="*/ 215942 w 221276"/>
              <a:gd name="connsiteY2" fmla="*/ 189068 h 190984"/>
              <a:gd name="connsiteX3" fmla="*/ 176255 w 221276"/>
              <a:gd name="connsiteY3" fmla="*/ 85880 h 190984"/>
              <a:gd name="connsiteX4" fmla="*/ 214355 w 221276"/>
              <a:gd name="connsiteY4" fmla="*/ 39843 h 190984"/>
              <a:gd name="connsiteX5" fmla="*/ 214355 w 221276"/>
              <a:gd name="connsiteY5" fmla="*/ 155 h 190984"/>
              <a:gd name="connsiteX6" fmla="*/ 179430 w 221276"/>
              <a:gd name="connsiteY6" fmla="*/ 27143 h 190984"/>
              <a:gd name="connsiteX7" fmla="*/ 42 w 221276"/>
              <a:gd name="connsiteY7" fmla="*/ 62068 h 1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76" h="190984">
                <a:moveTo>
                  <a:pt x="42" y="62068"/>
                </a:moveTo>
                <a:cubicBezTo>
                  <a:pt x="2952" y="81912"/>
                  <a:pt x="160909" y="125038"/>
                  <a:pt x="196892" y="146205"/>
                </a:cubicBezTo>
                <a:cubicBezTo>
                  <a:pt x="232875" y="167372"/>
                  <a:pt x="219382" y="199122"/>
                  <a:pt x="215942" y="189068"/>
                </a:cubicBezTo>
                <a:cubicBezTo>
                  <a:pt x="212503" y="179014"/>
                  <a:pt x="176519" y="110751"/>
                  <a:pt x="176255" y="85880"/>
                </a:cubicBezTo>
                <a:cubicBezTo>
                  <a:pt x="175991" y="61009"/>
                  <a:pt x="208005" y="54131"/>
                  <a:pt x="214355" y="39843"/>
                </a:cubicBezTo>
                <a:cubicBezTo>
                  <a:pt x="220705" y="25555"/>
                  <a:pt x="220176" y="2272"/>
                  <a:pt x="214355" y="155"/>
                </a:cubicBezTo>
                <a:cubicBezTo>
                  <a:pt x="208534" y="-1962"/>
                  <a:pt x="212767" y="18147"/>
                  <a:pt x="179430" y="27143"/>
                </a:cubicBezTo>
                <a:cubicBezTo>
                  <a:pt x="146093" y="36139"/>
                  <a:pt x="-2868" y="42224"/>
                  <a:pt x="42" y="620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B5AB5736-10A9-496B-9274-EC7891E6C8D9}"/>
              </a:ext>
            </a:extLst>
          </p:cNvPr>
          <p:cNvSpPr/>
          <p:nvPr/>
        </p:nvSpPr>
        <p:spPr>
          <a:xfrm>
            <a:off x="14060" y="2888948"/>
            <a:ext cx="3721008" cy="2050178"/>
          </a:xfrm>
          <a:custGeom>
            <a:avLst/>
            <a:gdLst>
              <a:gd name="connsiteX0" fmla="*/ 3709580 w 3721008"/>
              <a:gd name="connsiteY0" fmla="*/ 2048812 h 2050178"/>
              <a:gd name="connsiteX1" fmla="*/ 3597820 w 3721008"/>
              <a:gd name="connsiteY1" fmla="*/ 1926892 h 2050178"/>
              <a:gd name="connsiteX2" fmla="*/ 3287940 w 3721008"/>
              <a:gd name="connsiteY2" fmla="*/ 1779572 h 2050178"/>
              <a:gd name="connsiteX3" fmla="*/ 3099980 w 3721008"/>
              <a:gd name="connsiteY3" fmla="*/ 1810052 h 2050178"/>
              <a:gd name="connsiteX4" fmla="*/ 2947580 w 3721008"/>
              <a:gd name="connsiteY4" fmla="*/ 1896412 h 2050178"/>
              <a:gd name="connsiteX5" fmla="*/ 2505620 w 3721008"/>
              <a:gd name="connsiteY5" fmla="*/ 1754172 h 2050178"/>
              <a:gd name="connsiteX6" fmla="*/ 2292260 w 3721008"/>
              <a:gd name="connsiteY6" fmla="*/ 1698292 h 2050178"/>
              <a:gd name="connsiteX7" fmla="*/ 2089060 w 3721008"/>
              <a:gd name="connsiteY7" fmla="*/ 1464612 h 2050178"/>
              <a:gd name="connsiteX8" fmla="*/ 1880780 w 3721008"/>
              <a:gd name="connsiteY8" fmla="*/ 1439212 h 2050178"/>
              <a:gd name="connsiteX9" fmla="*/ 1713140 w 3721008"/>
              <a:gd name="connsiteY9" fmla="*/ 1347772 h 2050178"/>
              <a:gd name="connsiteX10" fmla="*/ 1367700 w 3721008"/>
              <a:gd name="connsiteY10" fmla="*/ 1073452 h 2050178"/>
              <a:gd name="connsiteX11" fmla="*/ 1245780 w 3721008"/>
              <a:gd name="connsiteY11" fmla="*/ 971852 h 2050178"/>
              <a:gd name="connsiteX12" fmla="*/ 1200060 w 3721008"/>
              <a:gd name="connsiteY12" fmla="*/ 860092 h 2050178"/>
              <a:gd name="connsiteX13" fmla="*/ 666660 w 3721008"/>
              <a:gd name="connsiteY13" fmla="*/ 443532 h 2050178"/>
              <a:gd name="connsiteX14" fmla="*/ 209460 w 3721008"/>
              <a:gd name="connsiteY14" fmla="*/ 133652 h 2050178"/>
              <a:gd name="connsiteX15" fmla="*/ 6260 w 3721008"/>
              <a:gd name="connsiteY15" fmla="*/ 6652 h 2050178"/>
              <a:gd name="connsiteX16" fmla="*/ 427900 w 3721008"/>
              <a:gd name="connsiteY16" fmla="*/ 321612 h 2050178"/>
              <a:gd name="connsiteX17" fmla="*/ 1113700 w 3721008"/>
              <a:gd name="connsiteY17" fmla="*/ 915972 h 2050178"/>
              <a:gd name="connsiteX18" fmla="*/ 1763940 w 3721008"/>
              <a:gd name="connsiteY18" fmla="*/ 1439212 h 2050178"/>
              <a:gd name="connsiteX19" fmla="*/ 2221140 w 3721008"/>
              <a:gd name="connsiteY19" fmla="*/ 1642412 h 2050178"/>
              <a:gd name="connsiteX20" fmla="*/ 3054260 w 3721008"/>
              <a:gd name="connsiteY20" fmla="*/ 2003092 h 2050178"/>
              <a:gd name="connsiteX21" fmla="*/ 3328580 w 3721008"/>
              <a:gd name="connsiteY21" fmla="*/ 1982772 h 2050178"/>
              <a:gd name="connsiteX22" fmla="*/ 3125380 w 3721008"/>
              <a:gd name="connsiteY22" fmla="*/ 1921812 h 2050178"/>
              <a:gd name="connsiteX23" fmla="*/ 3343820 w 3721008"/>
              <a:gd name="connsiteY23" fmla="*/ 1845612 h 2050178"/>
              <a:gd name="connsiteX24" fmla="*/ 3709580 w 3721008"/>
              <a:gd name="connsiteY24" fmla="*/ 2048812 h 205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21008" h="2050178">
                <a:moveTo>
                  <a:pt x="3709580" y="2048812"/>
                </a:moveTo>
                <a:cubicBezTo>
                  <a:pt x="3751913" y="2062359"/>
                  <a:pt x="3668093" y="1971765"/>
                  <a:pt x="3597820" y="1926892"/>
                </a:cubicBezTo>
                <a:cubicBezTo>
                  <a:pt x="3527547" y="1882019"/>
                  <a:pt x="3370913" y="1799045"/>
                  <a:pt x="3287940" y="1779572"/>
                </a:cubicBezTo>
                <a:cubicBezTo>
                  <a:pt x="3204967" y="1760099"/>
                  <a:pt x="3156707" y="1790579"/>
                  <a:pt x="3099980" y="1810052"/>
                </a:cubicBezTo>
                <a:cubicBezTo>
                  <a:pt x="3043253" y="1829525"/>
                  <a:pt x="3046640" y="1905725"/>
                  <a:pt x="2947580" y="1896412"/>
                </a:cubicBezTo>
                <a:cubicBezTo>
                  <a:pt x="2848520" y="1887099"/>
                  <a:pt x="2614840" y="1787192"/>
                  <a:pt x="2505620" y="1754172"/>
                </a:cubicBezTo>
                <a:cubicBezTo>
                  <a:pt x="2396400" y="1721152"/>
                  <a:pt x="2361687" y="1746552"/>
                  <a:pt x="2292260" y="1698292"/>
                </a:cubicBezTo>
                <a:cubicBezTo>
                  <a:pt x="2222833" y="1650032"/>
                  <a:pt x="2157640" y="1507792"/>
                  <a:pt x="2089060" y="1464612"/>
                </a:cubicBezTo>
                <a:cubicBezTo>
                  <a:pt x="2020480" y="1421432"/>
                  <a:pt x="1943433" y="1458685"/>
                  <a:pt x="1880780" y="1439212"/>
                </a:cubicBezTo>
                <a:cubicBezTo>
                  <a:pt x="1818127" y="1419739"/>
                  <a:pt x="1798653" y="1408732"/>
                  <a:pt x="1713140" y="1347772"/>
                </a:cubicBezTo>
                <a:cubicBezTo>
                  <a:pt x="1627627" y="1286812"/>
                  <a:pt x="1445593" y="1136105"/>
                  <a:pt x="1367700" y="1073452"/>
                </a:cubicBezTo>
                <a:cubicBezTo>
                  <a:pt x="1289807" y="1010799"/>
                  <a:pt x="1273720" y="1007412"/>
                  <a:pt x="1245780" y="971852"/>
                </a:cubicBezTo>
                <a:cubicBezTo>
                  <a:pt x="1217840" y="936292"/>
                  <a:pt x="1296580" y="948145"/>
                  <a:pt x="1200060" y="860092"/>
                </a:cubicBezTo>
                <a:cubicBezTo>
                  <a:pt x="1103540" y="772039"/>
                  <a:pt x="831760" y="564605"/>
                  <a:pt x="666660" y="443532"/>
                </a:cubicBezTo>
                <a:cubicBezTo>
                  <a:pt x="501560" y="322459"/>
                  <a:pt x="319527" y="206465"/>
                  <a:pt x="209460" y="133652"/>
                </a:cubicBezTo>
                <a:cubicBezTo>
                  <a:pt x="99393" y="60839"/>
                  <a:pt x="-30147" y="-24675"/>
                  <a:pt x="6260" y="6652"/>
                </a:cubicBezTo>
                <a:cubicBezTo>
                  <a:pt x="42667" y="37979"/>
                  <a:pt x="243327" y="170059"/>
                  <a:pt x="427900" y="321612"/>
                </a:cubicBezTo>
                <a:cubicBezTo>
                  <a:pt x="612473" y="473165"/>
                  <a:pt x="891027" y="729705"/>
                  <a:pt x="1113700" y="915972"/>
                </a:cubicBezTo>
                <a:cubicBezTo>
                  <a:pt x="1336373" y="1102239"/>
                  <a:pt x="1579367" y="1318139"/>
                  <a:pt x="1763940" y="1439212"/>
                </a:cubicBezTo>
                <a:cubicBezTo>
                  <a:pt x="1948513" y="1560285"/>
                  <a:pt x="2221140" y="1642412"/>
                  <a:pt x="2221140" y="1642412"/>
                </a:cubicBezTo>
                <a:cubicBezTo>
                  <a:pt x="2436193" y="1736392"/>
                  <a:pt x="2869687" y="1946365"/>
                  <a:pt x="3054260" y="2003092"/>
                </a:cubicBezTo>
                <a:cubicBezTo>
                  <a:pt x="3238833" y="2059819"/>
                  <a:pt x="3316727" y="1996319"/>
                  <a:pt x="3328580" y="1982772"/>
                </a:cubicBezTo>
                <a:cubicBezTo>
                  <a:pt x="3340433" y="1969225"/>
                  <a:pt x="3122840" y="1944672"/>
                  <a:pt x="3125380" y="1921812"/>
                </a:cubicBezTo>
                <a:cubicBezTo>
                  <a:pt x="3127920" y="1898952"/>
                  <a:pt x="3243913" y="1829525"/>
                  <a:pt x="3343820" y="1845612"/>
                </a:cubicBezTo>
                <a:cubicBezTo>
                  <a:pt x="3443727" y="1861699"/>
                  <a:pt x="3667247" y="2035265"/>
                  <a:pt x="3709580" y="2048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DCEFA39-7059-4264-BB7E-EA7776E41D9E}"/>
              </a:ext>
            </a:extLst>
          </p:cNvPr>
          <p:cNvSpPr/>
          <p:nvPr/>
        </p:nvSpPr>
        <p:spPr>
          <a:xfrm>
            <a:off x="25294" y="4280082"/>
            <a:ext cx="1932272" cy="1765448"/>
          </a:xfrm>
          <a:custGeom>
            <a:avLst/>
            <a:gdLst>
              <a:gd name="connsiteX0" fmla="*/ 106 w 1932272"/>
              <a:gd name="connsiteY0" fmla="*/ 2358 h 1765448"/>
              <a:gd name="connsiteX1" fmla="*/ 401426 w 1932272"/>
              <a:gd name="connsiteY1" fmla="*/ 398598 h 1765448"/>
              <a:gd name="connsiteX2" fmla="*/ 609706 w 1932272"/>
              <a:gd name="connsiteY2" fmla="*/ 576398 h 1765448"/>
              <a:gd name="connsiteX3" fmla="*/ 853546 w 1932272"/>
              <a:gd name="connsiteY3" fmla="*/ 871038 h 1765448"/>
              <a:gd name="connsiteX4" fmla="*/ 1138026 w 1932272"/>
              <a:gd name="connsiteY4" fmla="*/ 1074238 h 1765448"/>
              <a:gd name="connsiteX5" fmla="*/ 1432666 w 1932272"/>
              <a:gd name="connsiteY5" fmla="*/ 1292678 h 1765448"/>
              <a:gd name="connsiteX6" fmla="*/ 1737466 w 1932272"/>
              <a:gd name="connsiteY6" fmla="*/ 1495878 h 1765448"/>
              <a:gd name="connsiteX7" fmla="*/ 1854306 w 1932272"/>
              <a:gd name="connsiteY7" fmla="*/ 1627958 h 1765448"/>
              <a:gd name="connsiteX8" fmla="*/ 1920346 w 1932272"/>
              <a:gd name="connsiteY8" fmla="*/ 1765118 h 1765448"/>
              <a:gd name="connsiteX9" fmla="*/ 1803506 w 1932272"/>
              <a:gd name="connsiteY9" fmla="*/ 1587318 h 1765448"/>
              <a:gd name="connsiteX10" fmla="*/ 751946 w 1932272"/>
              <a:gd name="connsiteY10" fmla="*/ 667838 h 1765448"/>
              <a:gd name="connsiteX11" fmla="*/ 365866 w 1932272"/>
              <a:gd name="connsiteY11" fmla="*/ 256358 h 1765448"/>
              <a:gd name="connsiteX12" fmla="*/ 106 w 1932272"/>
              <a:gd name="connsiteY12" fmla="*/ 2358 h 176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2272" h="1765448">
                <a:moveTo>
                  <a:pt x="106" y="2358"/>
                </a:moveTo>
                <a:cubicBezTo>
                  <a:pt x="6033" y="26065"/>
                  <a:pt x="299826" y="302925"/>
                  <a:pt x="401426" y="398598"/>
                </a:cubicBezTo>
                <a:cubicBezTo>
                  <a:pt x="503026" y="494271"/>
                  <a:pt x="534353" y="497658"/>
                  <a:pt x="609706" y="576398"/>
                </a:cubicBezTo>
                <a:cubicBezTo>
                  <a:pt x="685059" y="655138"/>
                  <a:pt x="765493" y="788065"/>
                  <a:pt x="853546" y="871038"/>
                </a:cubicBezTo>
                <a:cubicBezTo>
                  <a:pt x="941599" y="954011"/>
                  <a:pt x="1041506" y="1003965"/>
                  <a:pt x="1138026" y="1074238"/>
                </a:cubicBezTo>
                <a:cubicBezTo>
                  <a:pt x="1234546" y="1144511"/>
                  <a:pt x="1332759" y="1222405"/>
                  <a:pt x="1432666" y="1292678"/>
                </a:cubicBezTo>
                <a:cubicBezTo>
                  <a:pt x="1532573" y="1362951"/>
                  <a:pt x="1667193" y="1439998"/>
                  <a:pt x="1737466" y="1495878"/>
                </a:cubicBezTo>
                <a:cubicBezTo>
                  <a:pt x="1807739" y="1551758"/>
                  <a:pt x="1823826" y="1583085"/>
                  <a:pt x="1854306" y="1627958"/>
                </a:cubicBezTo>
                <a:cubicBezTo>
                  <a:pt x="1884786" y="1672831"/>
                  <a:pt x="1928813" y="1771891"/>
                  <a:pt x="1920346" y="1765118"/>
                </a:cubicBezTo>
                <a:cubicBezTo>
                  <a:pt x="1911879" y="1758345"/>
                  <a:pt x="1998239" y="1770198"/>
                  <a:pt x="1803506" y="1587318"/>
                </a:cubicBezTo>
                <a:cubicBezTo>
                  <a:pt x="1608773" y="1404438"/>
                  <a:pt x="991553" y="889665"/>
                  <a:pt x="751946" y="667838"/>
                </a:cubicBezTo>
                <a:cubicBezTo>
                  <a:pt x="512339" y="446011"/>
                  <a:pt x="495406" y="374045"/>
                  <a:pt x="365866" y="256358"/>
                </a:cubicBezTo>
                <a:cubicBezTo>
                  <a:pt x="236326" y="138671"/>
                  <a:pt x="-5821" y="-21349"/>
                  <a:pt x="106" y="2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8D4E0BEF-BD1B-4903-82D3-65C0D63943B1}"/>
              </a:ext>
            </a:extLst>
          </p:cNvPr>
          <p:cNvSpPr/>
          <p:nvPr/>
        </p:nvSpPr>
        <p:spPr>
          <a:xfrm>
            <a:off x="1811540" y="5921263"/>
            <a:ext cx="411912" cy="3952971"/>
          </a:xfrm>
          <a:custGeom>
            <a:avLst/>
            <a:gdLst>
              <a:gd name="connsiteX0" fmla="*/ 161639 w 411912"/>
              <a:gd name="connsiteY0" fmla="*/ 84901 h 3952971"/>
              <a:gd name="connsiteX1" fmla="*/ 142388 w 411912"/>
              <a:gd name="connsiteY1" fmla="*/ 190779 h 3952971"/>
              <a:gd name="connsiteX2" fmla="*/ 26885 w 411912"/>
              <a:gd name="connsiteY2" fmla="*/ 1875200 h 3952971"/>
              <a:gd name="connsiteX3" fmla="*/ 17260 w 411912"/>
              <a:gd name="connsiteY3" fmla="*/ 2606720 h 3952971"/>
              <a:gd name="connsiteX4" fmla="*/ 229016 w 411912"/>
              <a:gd name="connsiteY4" fmla="*/ 3646249 h 3952971"/>
              <a:gd name="connsiteX5" fmla="*/ 411896 w 411912"/>
              <a:gd name="connsiteY5" fmla="*/ 3944632 h 3952971"/>
              <a:gd name="connsiteX6" fmla="*/ 219391 w 411912"/>
              <a:gd name="connsiteY6" fmla="*/ 3395992 h 3952971"/>
              <a:gd name="connsiteX7" fmla="*/ 75012 w 411912"/>
              <a:gd name="connsiteY7" fmla="*/ 2510468 h 3952971"/>
              <a:gd name="connsiteX8" fmla="*/ 142388 w 411912"/>
              <a:gd name="connsiteY8" fmla="*/ 1143680 h 3952971"/>
              <a:gd name="connsiteX9" fmla="*/ 209765 w 411912"/>
              <a:gd name="connsiteY9" fmla="*/ 604665 h 3952971"/>
              <a:gd name="connsiteX10" fmla="*/ 161639 w 411912"/>
              <a:gd name="connsiteY10" fmla="*/ 84901 h 395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912" h="3952971">
                <a:moveTo>
                  <a:pt x="161639" y="84901"/>
                </a:moveTo>
                <a:cubicBezTo>
                  <a:pt x="150409" y="15920"/>
                  <a:pt x="164847" y="-107604"/>
                  <a:pt x="142388" y="190779"/>
                </a:cubicBezTo>
                <a:cubicBezTo>
                  <a:pt x="119929" y="489162"/>
                  <a:pt x="47740" y="1472543"/>
                  <a:pt x="26885" y="1875200"/>
                </a:cubicBezTo>
                <a:cubicBezTo>
                  <a:pt x="6030" y="2277857"/>
                  <a:pt x="-16429" y="2311545"/>
                  <a:pt x="17260" y="2606720"/>
                </a:cubicBezTo>
                <a:cubicBezTo>
                  <a:pt x="50948" y="2901895"/>
                  <a:pt x="163243" y="3423264"/>
                  <a:pt x="229016" y="3646249"/>
                </a:cubicBezTo>
                <a:cubicBezTo>
                  <a:pt x="294789" y="3869234"/>
                  <a:pt x="413500" y="3986341"/>
                  <a:pt x="411896" y="3944632"/>
                </a:cubicBezTo>
                <a:cubicBezTo>
                  <a:pt x="410292" y="3902923"/>
                  <a:pt x="275538" y="3635019"/>
                  <a:pt x="219391" y="3395992"/>
                </a:cubicBezTo>
                <a:cubicBezTo>
                  <a:pt x="163244" y="3156965"/>
                  <a:pt x="87846" y="2885853"/>
                  <a:pt x="75012" y="2510468"/>
                </a:cubicBezTo>
                <a:cubicBezTo>
                  <a:pt x="62178" y="2135083"/>
                  <a:pt x="119929" y="1461314"/>
                  <a:pt x="142388" y="1143680"/>
                </a:cubicBezTo>
                <a:cubicBezTo>
                  <a:pt x="164847" y="826046"/>
                  <a:pt x="212973" y="779524"/>
                  <a:pt x="209765" y="604665"/>
                </a:cubicBezTo>
                <a:cubicBezTo>
                  <a:pt x="206557" y="429806"/>
                  <a:pt x="172869" y="153882"/>
                  <a:pt x="161639" y="849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6A462BF9-837B-4E1D-886D-13D0BB03A830}"/>
              </a:ext>
            </a:extLst>
          </p:cNvPr>
          <p:cNvSpPr/>
          <p:nvPr/>
        </p:nvSpPr>
        <p:spPr>
          <a:xfrm>
            <a:off x="5280877" y="6203433"/>
            <a:ext cx="1544868" cy="2024163"/>
          </a:xfrm>
          <a:custGeom>
            <a:avLst/>
            <a:gdLst>
              <a:gd name="connsiteX0" fmla="*/ 21373 w 1544868"/>
              <a:gd name="connsiteY0" fmla="*/ 6867 h 2024163"/>
              <a:gd name="connsiteX1" fmla="*/ 535723 w 1544868"/>
              <a:gd name="connsiteY1" fmla="*/ 419617 h 2024163"/>
              <a:gd name="connsiteX2" fmla="*/ 967523 w 1544868"/>
              <a:gd name="connsiteY2" fmla="*/ 902217 h 2024163"/>
              <a:gd name="connsiteX3" fmla="*/ 1405673 w 1544868"/>
              <a:gd name="connsiteY3" fmla="*/ 1429267 h 2024163"/>
              <a:gd name="connsiteX4" fmla="*/ 1475523 w 1544868"/>
              <a:gd name="connsiteY4" fmla="*/ 1822967 h 2024163"/>
              <a:gd name="connsiteX5" fmla="*/ 1507273 w 1544868"/>
              <a:gd name="connsiteY5" fmla="*/ 2019817 h 2024163"/>
              <a:gd name="connsiteX6" fmla="*/ 1539023 w 1544868"/>
              <a:gd name="connsiteY6" fmla="*/ 1645167 h 2024163"/>
              <a:gd name="connsiteX7" fmla="*/ 1380273 w 1544868"/>
              <a:gd name="connsiteY7" fmla="*/ 1213367 h 2024163"/>
              <a:gd name="connsiteX8" fmla="*/ 611923 w 1544868"/>
              <a:gd name="connsiteY8" fmla="*/ 489467 h 2024163"/>
              <a:gd name="connsiteX9" fmla="*/ 148373 w 1544868"/>
              <a:gd name="connsiteY9" fmla="*/ 184667 h 2024163"/>
              <a:gd name="connsiteX10" fmla="*/ 21373 w 1544868"/>
              <a:gd name="connsiteY10" fmla="*/ 6867 h 20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868" h="2024163">
                <a:moveTo>
                  <a:pt x="21373" y="6867"/>
                </a:moveTo>
                <a:cubicBezTo>
                  <a:pt x="85931" y="46025"/>
                  <a:pt x="378031" y="270392"/>
                  <a:pt x="535723" y="419617"/>
                </a:cubicBezTo>
                <a:cubicBezTo>
                  <a:pt x="693415" y="568842"/>
                  <a:pt x="967523" y="902217"/>
                  <a:pt x="967523" y="902217"/>
                </a:cubicBezTo>
                <a:cubicBezTo>
                  <a:pt x="1112515" y="1070492"/>
                  <a:pt x="1321006" y="1275809"/>
                  <a:pt x="1405673" y="1429267"/>
                </a:cubicBezTo>
                <a:cubicBezTo>
                  <a:pt x="1490340" y="1582725"/>
                  <a:pt x="1458590" y="1724542"/>
                  <a:pt x="1475523" y="1822967"/>
                </a:cubicBezTo>
                <a:cubicBezTo>
                  <a:pt x="1492456" y="1921392"/>
                  <a:pt x="1496690" y="2049450"/>
                  <a:pt x="1507273" y="2019817"/>
                </a:cubicBezTo>
                <a:cubicBezTo>
                  <a:pt x="1517856" y="1990184"/>
                  <a:pt x="1560190" y="1779575"/>
                  <a:pt x="1539023" y="1645167"/>
                </a:cubicBezTo>
                <a:cubicBezTo>
                  <a:pt x="1517856" y="1510759"/>
                  <a:pt x="1534790" y="1405984"/>
                  <a:pt x="1380273" y="1213367"/>
                </a:cubicBezTo>
                <a:cubicBezTo>
                  <a:pt x="1225756" y="1020750"/>
                  <a:pt x="817240" y="660917"/>
                  <a:pt x="611923" y="489467"/>
                </a:cubicBezTo>
                <a:cubicBezTo>
                  <a:pt x="406606" y="318017"/>
                  <a:pt x="246798" y="264042"/>
                  <a:pt x="148373" y="184667"/>
                </a:cubicBezTo>
                <a:cubicBezTo>
                  <a:pt x="49948" y="105292"/>
                  <a:pt x="-43185" y="-32291"/>
                  <a:pt x="21373" y="68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04F85C3-8A87-4A3A-AA15-B7157FC6BE0B}"/>
              </a:ext>
            </a:extLst>
          </p:cNvPr>
          <p:cNvSpPr/>
          <p:nvPr/>
        </p:nvSpPr>
        <p:spPr>
          <a:xfrm>
            <a:off x="2189090" y="6544682"/>
            <a:ext cx="1210726" cy="3323886"/>
          </a:xfrm>
          <a:custGeom>
            <a:avLst/>
            <a:gdLst>
              <a:gd name="connsiteX0" fmla="*/ 1172177 w 1210726"/>
              <a:gd name="connsiteY0" fmla="*/ 67785 h 3323886"/>
              <a:gd name="connsiteX1" fmla="*/ 1121377 w 1210726"/>
              <a:gd name="connsiteY1" fmla="*/ 110118 h 3323886"/>
              <a:gd name="connsiteX2" fmla="*/ 884310 w 1210726"/>
              <a:gd name="connsiteY2" fmla="*/ 558851 h 3323886"/>
              <a:gd name="connsiteX3" fmla="*/ 604910 w 1210726"/>
              <a:gd name="connsiteY3" fmla="*/ 965251 h 3323886"/>
              <a:gd name="connsiteX4" fmla="*/ 604910 w 1210726"/>
              <a:gd name="connsiteY4" fmla="*/ 1134585 h 3323886"/>
              <a:gd name="connsiteX5" fmla="*/ 291643 w 1210726"/>
              <a:gd name="connsiteY5" fmla="*/ 1761118 h 3323886"/>
              <a:gd name="connsiteX6" fmla="*/ 20710 w 1210726"/>
              <a:gd name="connsiteY6" fmla="*/ 2700918 h 3323886"/>
              <a:gd name="connsiteX7" fmla="*/ 20710 w 1210726"/>
              <a:gd name="connsiteY7" fmla="*/ 3031118 h 3323886"/>
              <a:gd name="connsiteX8" fmla="*/ 37643 w 1210726"/>
              <a:gd name="connsiteY8" fmla="*/ 3318985 h 3323886"/>
              <a:gd name="connsiteX9" fmla="*/ 105377 w 1210726"/>
              <a:gd name="connsiteY9" fmla="*/ 2785585 h 3323886"/>
              <a:gd name="connsiteX10" fmla="*/ 325510 w 1210726"/>
              <a:gd name="connsiteY10" fmla="*/ 1913518 h 3323886"/>
              <a:gd name="connsiteX11" fmla="*/ 799643 w 1210726"/>
              <a:gd name="connsiteY11" fmla="*/ 838251 h 3323886"/>
              <a:gd name="connsiteX12" fmla="*/ 1053643 w 1210726"/>
              <a:gd name="connsiteY12" fmla="*/ 372585 h 3323886"/>
              <a:gd name="connsiteX13" fmla="*/ 571043 w 1210726"/>
              <a:gd name="connsiteY13" fmla="*/ 922918 h 3323886"/>
              <a:gd name="connsiteX14" fmla="*/ 1172177 w 1210726"/>
              <a:gd name="connsiteY14" fmla="*/ 67785 h 33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0726" h="3323886">
                <a:moveTo>
                  <a:pt x="1172177" y="67785"/>
                </a:moveTo>
                <a:cubicBezTo>
                  <a:pt x="1263899" y="-67682"/>
                  <a:pt x="1169355" y="28274"/>
                  <a:pt x="1121377" y="110118"/>
                </a:cubicBezTo>
                <a:cubicBezTo>
                  <a:pt x="1073399" y="191962"/>
                  <a:pt x="970388" y="416329"/>
                  <a:pt x="884310" y="558851"/>
                </a:cubicBezTo>
                <a:cubicBezTo>
                  <a:pt x="798232" y="701373"/>
                  <a:pt x="651477" y="869295"/>
                  <a:pt x="604910" y="965251"/>
                </a:cubicBezTo>
                <a:cubicBezTo>
                  <a:pt x="558343" y="1061207"/>
                  <a:pt x="657121" y="1001941"/>
                  <a:pt x="604910" y="1134585"/>
                </a:cubicBezTo>
                <a:cubicBezTo>
                  <a:pt x="552699" y="1267230"/>
                  <a:pt x="389010" y="1500063"/>
                  <a:pt x="291643" y="1761118"/>
                </a:cubicBezTo>
                <a:cubicBezTo>
                  <a:pt x="194276" y="2022173"/>
                  <a:pt x="65865" y="2489251"/>
                  <a:pt x="20710" y="2700918"/>
                </a:cubicBezTo>
                <a:cubicBezTo>
                  <a:pt x="-24445" y="2912585"/>
                  <a:pt x="17888" y="2928107"/>
                  <a:pt x="20710" y="3031118"/>
                </a:cubicBezTo>
                <a:cubicBezTo>
                  <a:pt x="23532" y="3134129"/>
                  <a:pt x="23532" y="3359907"/>
                  <a:pt x="37643" y="3318985"/>
                </a:cubicBezTo>
                <a:cubicBezTo>
                  <a:pt x="51754" y="3278063"/>
                  <a:pt x="57399" y="3019830"/>
                  <a:pt x="105377" y="2785585"/>
                </a:cubicBezTo>
                <a:cubicBezTo>
                  <a:pt x="153355" y="2551341"/>
                  <a:pt x="209799" y="2238074"/>
                  <a:pt x="325510" y="1913518"/>
                </a:cubicBezTo>
                <a:cubicBezTo>
                  <a:pt x="441221" y="1588962"/>
                  <a:pt x="678288" y="1095073"/>
                  <a:pt x="799643" y="838251"/>
                </a:cubicBezTo>
                <a:cubicBezTo>
                  <a:pt x="920998" y="581429"/>
                  <a:pt x="1091743" y="358474"/>
                  <a:pt x="1053643" y="372585"/>
                </a:cubicBezTo>
                <a:cubicBezTo>
                  <a:pt x="1015543" y="386696"/>
                  <a:pt x="549876" y="973718"/>
                  <a:pt x="571043" y="922918"/>
                </a:cubicBezTo>
                <a:cubicBezTo>
                  <a:pt x="592210" y="872118"/>
                  <a:pt x="1080455" y="203252"/>
                  <a:pt x="1172177" y="677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293A9B61-AF38-40E1-A798-C7C2A288C415}"/>
              </a:ext>
            </a:extLst>
          </p:cNvPr>
          <p:cNvSpPr/>
          <p:nvPr/>
        </p:nvSpPr>
        <p:spPr>
          <a:xfrm>
            <a:off x="3096846" y="6994634"/>
            <a:ext cx="377053" cy="639956"/>
          </a:xfrm>
          <a:custGeom>
            <a:avLst/>
            <a:gdLst>
              <a:gd name="connsiteX0" fmla="*/ 372794 w 377053"/>
              <a:gd name="connsiteY0" fmla="*/ 526 h 639956"/>
              <a:gd name="connsiteX1" fmla="*/ 139114 w 377053"/>
              <a:gd name="connsiteY1" fmla="*/ 335806 h 639956"/>
              <a:gd name="connsiteX2" fmla="*/ 17194 w 377053"/>
              <a:gd name="connsiteY2" fmla="*/ 518686 h 639956"/>
              <a:gd name="connsiteX3" fmla="*/ 1954 w 377053"/>
              <a:gd name="connsiteY3" fmla="*/ 620286 h 639956"/>
              <a:gd name="connsiteX4" fmla="*/ 27354 w 377053"/>
              <a:gd name="connsiteY4" fmla="*/ 630446 h 639956"/>
              <a:gd name="connsiteX5" fmla="*/ 62914 w 377053"/>
              <a:gd name="connsiteY5" fmla="*/ 513606 h 639956"/>
              <a:gd name="connsiteX6" fmla="*/ 271194 w 377053"/>
              <a:gd name="connsiteY6" fmla="*/ 264686 h 639956"/>
              <a:gd name="connsiteX7" fmla="*/ 372794 w 377053"/>
              <a:gd name="connsiteY7" fmla="*/ 526 h 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053" h="639956">
                <a:moveTo>
                  <a:pt x="372794" y="526"/>
                </a:moveTo>
                <a:cubicBezTo>
                  <a:pt x="350781" y="12379"/>
                  <a:pt x="198381" y="249446"/>
                  <a:pt x="139114" y="335806"/>
                </a:cubicBezTo>
                <a:cubicBezTo>
                  <a:pt x="79847" y="422166"/>
                  <a:pt x="40054" y="471273"/>
                  <a:pt x="17194" y="518686"/>
                </a:cubicBezTo>
                <a:cubicBezTo>
                  <a:pt x="-5666" y="566099"/>
                  <a:pt x="261" y="601659"/>
                  <a:pt x="1954" y="620286"/>
                </a:cubicBezTo>
                <a:cubicBezTo>
                  <a:pt x="3647" y="638913"/>
                  <a:pt x="17194" y="648226"/>
                  <a:pt x="27354" y="630446"/>
                </a:cubicBezTo>
                <a:cubicBezTo>
                  <a:pt x="37514" y="612666"/>
                  <a:pt x="22274" y="574566"/>
                  <a:pt x="62914" y="513606"/>
                </a:cubicBezTo>
                <a:cubicBezTo>
                  <a:pt x="103554" y="452646"/>
                  <a:pt x="215314" y="349353"/>
                  <a:pt x="271194" y="264686"/>
                </a:cubicBezTo>
                <a:cubicBezTo>
                  <a:pt x="327074" y="180019"/>
                  <a:pt x="394807" y="-11327"/>
                  <a:pt x="372794" y="5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0E00157A-9CD8-4044-BEDF-A7409531A1B4}"/>
              </a:ext>
            </a:extLst>
          </p:cNvPr>
          <p:cNvSpPr/>
          <p:nvPr/>
        </p:nvSpPr>
        <p:spPr>
          <a:xfrm>
            <a:off x="2483433" y="7621339"/>
            <a:ext cx="681761" cy="2178114"/>
          </a:xfrm>
          <a:custGeom>
            <a:avLst/>
            <a:gdLst>
              <a:gd name="connsiteX0" fmla="*/ 656007 w 681761"/>
              <a:gd name="connsiteY0" fmla="*/ 34221 h 2178114"/>
              <a:gd name="connsiteX1" fmla="*/ 640767 w 681761"/>
              <a:gd name="connsiteY1" fmla="*/ 100261 h 2178114"/>
              <a:gd name="connsiteX2" fmla="*/ 280087 w 681761"/>
              <a:gd name="connsiteY2" fmla="*/ 780981 h 2178114"/>
              <a:gd name="connsiteX3" fmla="*/ 107367 w 681761"/>
              <a:gd name="connsiteY3" fmla="*/ 1283901 h 2178114"/>
              <a:gd name="connsiteX4" fmla="*/ 46407 w 681761"/>
              <a:gd name="connsiteY4" fmla="*/ 1609021 h 2178114"/>
              <a:gd name="connsiteX5" fmla="*/ 687 w 681761"/>
              <a:gd name="connsiteY5" fmla="*/ 1934141 h 2178114"/>
              <a:gd name="connsiteX6" fmla="*/ 81967 w 681761"/>
              <a:gd name="connsiteY6" fmla="*/ 2101781 h 2178114"/>
              <a:gd name="connsiteX7" fmla="*/ 127687 w 681761"/>
              <a:gd name="connsiteY7" fmla="*/ 2157661 h 2178114"/>
              <a:gd name="connsiteX8" fmla="*/ 21007 w 681761"/>
              <a:gd name="connsiteY8" fmla="*/ 1761421 h 2178114"/>
              <a:gd name="connsiteX9" fmla="*/ 483287 w 681761"/>
              <a:gd name="connsiteY9" fmla="*/ 399981 h 2178114"/>
              <a:gd name="connsiteX10" fmla="*/ 656007 w 681761"/>
              <a:gd name="connsiteY10" fmla="*/ 34221 h 21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1761" h="2178114">
                <a:moveTo>
                  <a:pt x="656007" y="34221"/>
                </a:moveTo>
                <a:cubicBezTo>
                  <a:pt x="682254" y="-15732"/>
                  <a:pt x="703420" y="-24199"/>
                  <a:pt x="640767" y="100261"/>
                </a:cubicBezTo>
                <a:cubicBezTo>
                  <a:pt x="578114" y="224721"/>
                  <a:pt x="368987" y="583708"/>
                  <a:pt x="280087" y="780981"/>
                </a:cubicBezTo>
                <a:cubicBezTo>
                  <a:pt x="191187" y="978254"/>
                  <a:pt x="146314" y="1145894"/>
                  <a:pt x="107367" y="1283901"/>
                </a:cubicBezTo>
                <a:cubicBezTo>
                  <a:pt x="68420" y="1421908"/>
                  <a:pt x="64187" y="1500648"/>
                  <a:pt x="46407" y="1609021"/>
                </a:cubicBezTo>
                <a:cubicBezTo>
                  <a:pt x="28627" y="1717394"/>
                  <a:pt x="-5240" y="1852014"/>
                  <a:pt x="687" y="1934141"/>
                </a:cubicBezTo>
                <a:cubicBezTo>
                  <a:pt x="6614" y="2016268"/>
                  <a:pt x="60800" y="2064528"/>
                  <a:pt x="81967" y="2101781"/>
                </a:cubicBezTo>
                <a:cubicBezTo>
                  <a:pt x="103134" y="2139034"/>
                  <a:pt x="137847" y="2214388"/>
                  <a:pt x="127687" y="2157661"/>
                </a:cubicBezTo>
                <a:cubicBezTo>
                  <a:pt x="117527" y="2100934"/>
                  <a:pt x="-38260" y="2054368"/>
                  <a:pt x="21007" y="1761421"/>
                </a:cubicBezTo>
                <a:cubicBezTo>
                  <a:pt x="80274" y="1468474"/>
                  <a:pt x="370680" y="690388"/>
                  <a:pt x="483287" y="399981"/>
                </a:cubicBezTo>
                <a:cubicBezTo>
                  <a:pt x="595894" y="109574"/>
                  <a:pt x="629760" y="84174"/>
                  <a:pt x="656007" y="34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C7FBE19F-AA1D-40E6-9EC9-845C38E32923}"/>
              </a:ext>
            </a:extLst>
          </p:cNvPr>
          <p:cNvSpPr/>
          <p:nvPr/>
        </p:nvSpPr>
        <p:spPr>
          <a:xfrm>
            <a:off x="3099860" y="5769661"/>
            <a:ext cx="797800" cy="823237"/>
          </a:xfrm>
          <a:custGeom>
            <a:avLst/>
            <a:gdLst>
              <a:gd name="connsiteX0" fmla="*/ 528 w 797800"/>
              <a:gd name="connsiteY0" fmla="*/ 902 h 823237"/>
              <a:gd name="connsiteX1" fmla="*/ 130703 w 797800"/>
              <a:gd name="connsiteY1" fmla="*/ 127902 h 823237"/>
              <a:gd name="connsiteX2" fmla="*/ 294215 w 797800"/>
              <a:gd name="connsiteY2" fmla="*/ 462864 h 823237"/>
              <a:gd name="connsiteX3" fmla="*/ 518053 w 797800"/>
              <a:gd name="connsiteY3" fmla="*/ 693052 h 823237"/>
              <a:gd name="connsiteX4" fmla="*/ 637115 w 797800"/>
              <a:gd name="connsiteY4" fmla="*/ 756552 h 823237"/>
              <a:gd name="connsiteX5" fmla="*/ 797453 w 797800"/>
              <a:gd name="connsiteY5" fmla="*/ 823227 h 823237"/>
              <a:gd name="connsiteX6" fmla="*/ 591078 w 797800"/>
              <a:gd name="connsiteY6" fmla="*/ 751789 h 823237"/>
              <a:gd name="connsiteX7" fmla="*/ 348190 w 797800"/>
              <a:gd name="connsiteY7" fmla="*/ 537477 h 823237"/>
              <a:gd name="connsiteX8" fmla="*/ 210078 w 797800"/>
              <a:gd name="connsiteY8" fmla="*/ 318402 h 823237"/>
              <a:gd name="connsiteX9" fmla="*/ 89428 w 797800"/>
              <a:gd name="connsiteY9" fmla="*/ 83452 h 823237"/>
              <a:gd name="connsiteX10" fmla="*/ 528 w 797800"/>
              <a:gd name="connsiteY10" fmla="*/ 902 h 8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7800" h="823237">
                <a:moveTo>
                  <a:pt x="528" y="902"/>
                </a:moveTo>
                <a:cubicBezTo>
                  <a:pt x="7407" y="8310"/>
                  <a:pt x="81755" y="50908"/>
                  <a:pt x="130703" y="127902"/>
                </a:cubicBezTo>
                <a:cubicBezTo>
                  <a:pt x="179651" y="204896"/>
                  <a:pt x="229657" y="368672"/>
                  <a:pt x="294215" y="462864"/>
                </a:cubicBezTo>
                <a:cubicBezTo>
                  <a:pt x="358773" y="557056"/>
                  <a:pt x="460903" y="644104"/>
                  <a:pt x="518053" y="693052"/>
                </a:cubicBezTo>
                <a:cubicBezTo>
                  <a:pt x="575203" y="742000"/>
                  <a:pt x="590548" y="734856"/>
                  <a:pt x="637115" y="756552"/>
                </a:cubicBezTo>
                <a:cubicBezTo>
                  <a:pt x="683682" y="778248"/>
                  <a:pt x="805126" y="824021"/>
                  <a:pt x="797453" y="823227"/>
                </a:cubicBezTo>
                <a:cubicBezTo>
                  <a:pt x="789780" y="822433"/>
                  <a:pt x="665955" y="799414"/>
                  <a:pt x="591078" y="751789"/>
                </a:cubicBezTo>
                <a:cubicBezTo>
                  <a:pt x="516201" y="704164"/>
                  <a:pt x="411690" y="609708"/>
                  <a:pt x="348190" y="537477"/>
                </a:cubicBezTo>
                <a:cubicBezTo>
                  <a:pt x="284690" y="465246"/>
                  <a:pt x="253205" y="394073"/>
                  <a:pt x="210078" y="318402"/>
                </a:cubicBezTo>
                <a:cubicBezTo>
                  <a:pt x="166951" y="242731"/>
                  <a:pt x="123295" y="134252"/>
                  <a:pt x="89428" y="83452"/>
                </a:cubicBezTo>
                <a:cubicBezTo>
                  <a:pt x="55561" y="32652"/>
                  <a:pt x="-6351" y="-6506"/>
                  <a:pt x="528" y="9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47DAA40D-8CE0-4847-8A58-DE05FB5BD10D}"/>
              </a:ext>
            </a:extLst>
          </p:cNvPr>
          <p:cNvSpPr/>
          <p:nvPr/>
        </p:nvSpPr>
        <p:spPr>
          <a:xfrm>
            <a:off x="2944470" y="5773620"/>
            <a:ext cx="402325" cy="812224"/>
          </a:xfrm>
          <a:custGeom>
            <a:avLst/>
            <a:gdLst>
              <a:gd name="connsiteX0" fmla="*/ 149568 w 402325"/>
              <a:gd name="connsiteY0" fmla="*/ 118 h 812224"/>
              <a:gd name="connsiteX1" fmla="*/ 25743 w 402325"/>
              <a:gd name="connsiteY1" fmla="*/ 147755 h 812224"/>
              <a:gd name="connsiteX2" fmla="*/ 343 w 402325"/>
              <a:gd name="connsiteY2" fmla="*/ 403343 h 812224"/>
              <a:gd name="connsiteX3" fmla="*/ 20980 w 402325"/>
              <a:gd name="connsiteY3" fmla="*/ 538280 h 812224"/>
              <a:gd name="connsiteX4" fmla="*/ 136868 w 402325"/>
              <a:gd name="connsiteY4" fmla="*/ 724018 h 812224"/>
              <a:gd name="connsiteX5" fmla="*/ 267043 w 402325"/>
              <a:gd name="connsiteY5" fmla="*/ 782755 h 812224"/>
              <a:gd name="connsiteX6" fmla="*/ 401980 w 402325"/>
              <a:gd name="connsiteY6" fmla="*/ 811330 h 812224"/>
              <a:gd name="connsiteX7" fmla="*/ 225768 w 402325"/>
              <a:gd name="connsiteY7" fmla="*/ 751005 h 812224"/>
              <a:gd name="connsiteX8" fmla="*/ 90830 w 402325"/>
              <a:gd name="connsiteY8" fmla="*/ 643055 h 812224"/>
              <a:gd name="connsiteX9" fmla="*/ 20980 w 402325"/>
              <a:gd name="connsiteY9" fmla="*/ 422393 h 812224"/>
              <a:gd name="connsiteX10" fmla="*/ 27330 w 402325"/>
              <a:gd name="connsiteY10" fmla="*/ 169980 h 812224"/>
              <a:gd name="connsiteX11" fmla="*/ 149568 w 402325"/>
              <a:gd name="connsiteY11" fmla="*/ 118 h 81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325" h="812224">
                <a:moveTo>
                  <a:pt x="149568" y="118"/>
                </a:moveTo>
                <a:cubicBezTo>
                  <a:pt x="149304" y="-3586"/>
                  <a:pt x="50614" y="80551"/>
                  <a:pt x="25743" y="147755"/>
                </a:cubicBezTo>
                <a:cubicBezTo>
                  <a:pt x="872" y="214959"/>
                  <a:pt x="1137" y="338256"/>
                  <a:pt x="343" y="403343"/>
                </a:cubicBezTo>
                <a:cubicBezTo>
                  <a:pt x="-451" y="468430"/>
                  <a:pt x="-1774" y="484834"/>
                  <a:pt x="20980" y="538280"/>
                </a:cubicBezTo>
                <a:cubicBezTo>
                  <a:pt x="43734" y="591726"/>
                  <a:pt x="95857" y="683272"/>
                  <a:pt x="136868" y="724018"/>
                </a:cubicBezTo>
                <a:cubicBezTo>
                  <a:pt x="177879" y="764764"/>
                  <a:pt x="222858" y="768203"/>
                  <a:pt x="267043" y="782755"/>
                </a:cubicBezTo>
                <a:cubicBezTo>
                  <a:pt x="311228" y="797307"/>
                  <a:pt x="408859" y="816622"/>
                  <a:pt x="401980" y="811330"/>
                </a:cubicBezTo>
                <a:cubicBezTo>
                  <a:pt x="395101" y="806038"/>
                  <a:pt x="277626" y="779051"/>
                  <a:pt x="225768" y="751005"/>
                </a:cubicBezTo>
                <a:cubicBezTo>
                  <a:pt x="173910" y="722959"/>
                  <a:pt x="124961" y="697824"/>
                  <a:pt x="90830" y="643055"/>
                </a:cubicBezTo>
                <a:cubicBezTo>
                  <a:pt x="56699" y="588286"/>
                  <a:pt x="31563" y="501239"/>
                  <a:pt x="20980" y="422393"/>
                </a:cubicBezTo>
                <a:cubicBezTo>
                  <a:pt x="10397" y="343547"/>
                  <a:pt x="4840" y="240359"/>
                  <a:pt x="27330" y="169980"/>
                </a:cubicBezTo>
                <a:cubicBezTo>
                  <a:pt x="49820" y="99601"/>
                  <a:pt x="149832" y="3822"/>
                  <a:pt x="149568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66D0B7AF-A59D-40F5-A3E1-8DC0E64EBE05}"/>
              </a:ext>
            </a:extLst>
          </p:cNvPr>
          <p:cNvSpPr/>
          <p:nvPr/>
        </p:nvSpPr>
        <p:spPr>
          <a:xfrm>
            <a:off x="3657513" y="6599233"/>
            <a:ext cx="239836" cy="581354"/>
          </a:xfrm>
          <a:custGeom>
            <a:avLst/>
            <a:gdLst>
              <a:gd name="connsiteX0" fmla="*/ 223925 w 239836"/>
              <a:gd name="connsiteY0" fmla="*/ 5 h 581354"/>
              <a:gd name="connsiteX1" fmla="*/ 228687 w 239836"/>
              <a:gd name="connsiteY1" fmla="*/ 212730 h 581354"/>
              <a:gd name="connsiteX2" fmla="*/ 214400 w 239836"/>
              <a:gd name="connsiteY2" fmla="*/ 330205 h 581354"/>
              <a:gd name="connsiteX3" fmla="*/ 144550 w 239836"/>
              <a:gd name="connsiteY3" fmla="*/ 460380 h 581354"/>
              <a:gd name="connsiteX4" fmla="*/ 104862 w 239836"/>
              <a:gd name="connsiteY4" fmla="*/ 512767 h 581354"/>
              <a:gd name="connsiteX5" fmla="*/ 87 w 239836"/>
              <a:gd name="connsiteY5" fmla="*/ 581030 h 581354"/>
              <a:gd name="connsiteX6" fmla="*/ 123912 w 239836"/>
              <a:gd name="connsiteY6" fmla="*/ 531817 h 581354"/>
              <a:gd name="connsiteX7" fmla="*/ 215987 w 239836"/>
              <a:gd name="connsiteY7" fmla="*/ 388942 h 581354"/>
              <a:gd name="connsiteX8" fmla="*/ 239800 w 239836"/>
              <a:gd name="connsiteY8" fmla="*/ 219080 h 581354"/>
              <a:gd name="connsiteX9" fmla="*/ 223925 w 239836"/>
              <a:gd name="connsiteY9" fmla="*/ 5 h 5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36" h="581354">
                <a:moveTo>
                  <a:pt x="223925" y="5"/>
                </a:moveTo>
                <a:cubicBezTo>
                  <a:pt x="222073" y="-1053"/>
                  <a:pt x="230274" y="157697"/>
                  <a:pt x="228687" y="212730"/>
                </a:cubicBezTo>
                <a:cubicBezTo>
                  <a:pt x="227100" y="267763"/>
                  <a:pt x="228423" y="288930"/>
                  <a:pt x="214400" y="330205"/>
                </a:cubicBezTo>
                <a:cubicBezTo>
                  <a:pt x="200377" y="371480"/>
                  <a:pt x="162806" y="429953"/>
                  <a:pt x="144550" y="460380"/>
                </a:cubicBezTo>
                <a:cubicBezTo>
                  <a:pt x="126294" y="490807"/>
                  <a:pt x="128939" y="492659"/>
                  <a:pt x="104862" y="512767"/>
                </a:cubicBezTo>
                <a:cubicBezTo>
                  <a:pt x="80785" y="532875"/>
                  <a:pt x="-3088" y="577855"/>
                  <a:pt x="87" y="581030"/>
                </a:cubicBezTo>
                <a:cubicBezTo>
                  <a:pt x="3262" y="584205"/>
                  <a:pt x="87929" y="563832"/>
                  <a:pt x="123912" y="531817"/>
                </a:cubicBezTo>
                <a:cubicBezTo>
                  <a:pt x="159895" y="499802"/>
                  <a:pt x="196672" y="441065"/>
                  <a:pt x="215987" y="388942"/>
                </a:cubicBezTo>
                <a:cubicBezTo>
                  <a:pt x="235302" y="336819"/>
                  <a:pt x="240329" y="284167"/>
                  <a:pt x="239800" y="219080"/>
                </a:cubicBezTo>
                <a:cubicBezTo>
                  <a:pt x="239271" y="153993"/>
                  <a:pt x="225777" y="1063"/>
                  <a:pt x="223925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C03DE23-65E2-4491-9C71-8A8D339F8554}"/>
              </a:ext>
            </a:extLst>
          </p:cNvPr>
          <p:cNvSpPr/>
          <p:nvPr/>
        </p:nvSpPr>
        <p:spPr>
          <a:xfrm>
            <a:off x="3634731" y="6601919"/>
            <a:ext cx="232450" cy="596013"/>
          </a:xfrm>
          <a:custGeom>
            <a:avLst/>
            <a:gdLst>
              <a:gd name="connsiteX0" fmla="*/ 232419 w 232450"/>
              <a:gd name="connsiteY0" fmla="*/ 494 h 596013"/>
              <a:gd name="connsiteX1" fmla="*/ 157807 w 232450"/>
              <a:gd name="connsiteY1" fmla="*/ 35419 h 596013"/>
              <a:gd name="connsiteX2" fmla="*/ 157807 w 232450"/>
              <a:gd name="connsiteY2" fmla="*/ 156069 h 596013"/>
              <a:gd name="connsiteX3" fmla="*/ 157807 w 232450"/>
              <a:gd name="connsiteY3" fmla="*/ 322756 h 596013"/>
              <a:gd name="connsiteX4" fmla="*/ 132407 w 232450"/>
              <a:gd name="connsiteY4" fmla="*/ 387844 h 596013"/>
              <a:gd name="connsiteX5" fmla="*/ 65732 w 232450"/>
              <a:gd name="connsiteY5" fmla="*/ 503731 h 596013"/>
              <a:gd name="connsiteX6" fmla="*/ 644 w 232450"/>
              <a:gd name="connsiteY6" fmla="*/ 595806 h 596013"/>
              <a:gd name="connsiteX7" fmla="*/ 107007 w 232450"/>
              <a:gd name="connsiteY7" fmla="*/ 478331 h 596013"/>
              <a:gd name="connsiteX8" fmla="*/ 186382 w 232450"/>
              <a:gd name="connsiteY8" fmla="*/ 294181 h 596013"/>
              <a:gd name="connsiteX9" fmla="*/ 167332 w 232450"/>
              <a:gd name="connsiteY9" fmla="*/ 54469 h 596013"/>
              <a:gd name="connsiteX10" fmla="*/ 232419 w 232450"/>
              <a:gd name="connsiteY10" fmla="*/ 494 h 5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450" h="596013">
                <a:moveTo>
                  <a:pt x="232419" y="494"/>
                </a:moveTo>
                <a:cubicBezTo>
                  <a:pt x="230832" y="-2681"/>
                  <a:pt x="170242" y="9490"/>
                  <a:pt x="157807" y="35419"/>
                </a:cubicBezTo>
                <a:cubicBezTo>
                  <a:pt x="145372" y="61348"/>
                  <a:pt x="157807" y="156069"/>
                  <a:pt x="157807" y="156069"/>
                </a:cubicBezTo>
                <a:cubicBezTo>
                  <a:pt x="157807" y="203958"/>
                  <a:pt x="162040" y="284127"/>
                  <a:pt x="157807" y="322756"/>
                </a:cubicBezTo>
                <a:cubicBezTo>
                  <a:pt x="153574" y="361385"/>
                  <a:pt x="147753" y="357682"/>
                  <a:pt x="132407" y="387844"/>
                </a:cubicBezTo>
                <a:cubicBezTo>
                  <a:pt x="117061" y="418007"/>
                  <a:pt x="87692" y="469071"/>
                  <a:pt x="65732" y="503731"/>
                </a:cubicBezTo>
                <a:cubicBezTo>
                  <a:pt x="43771" y="538391"/>
                  <a:pt x="-6235" y="600039"/>
                  <a:pt x="644" y="595806"/>
                </a:cubicBezTo>
                <a:cubicBezTo>
                  <a:pt x="7523" y="591573"/>
                  <a:pt x="76051" y="528602"/>
                  <a:pt x="107007" y="478331"/>
                </a:cubicBezTo>
                <a:cubicBezTo>
                  <a:pt x="137963" y="428060"/>
                  <a:pt x="176328" y="364825"/>
                  <a:pt x="186382" y="294181"/>
                </a:cubicBezTo>
                <a:cubicBezTo>
                  <a:pt x="196436" y="223537"/>
                  <a:pt x="159130" y="102623"/>
                  <a:pt x="167332" y="54469"/>
                </a:cubicBezTo>
                <a:cubicBezTo>
                  <a:pt x="175534" y="6315"/>
                  <a:pt x="234006" y="3669"/>
                  <a:pt x="232419" y="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B2714293-BB54-42EA-B86F-D8CB79A7E6BD}"/>
              </a:ext>
            </a:extLst>
          </p:cNvPr>
          <p:cNvSpPr/>
          <p:nvPr/>
        </p:nvSpPr>
        <p:spPr>
          <a:xfrm>
            <a:off x="3424901" y="6632627"/>
            <a:ext cx="221895" cy="547677"/>
          </a:xfrm>
          <a:custGeom>
            <a:avLst/>
            <a:gdLst>
              <a:gd name="connsiteX0" fmla="*/ 924 w 221895"/>
              <a:gd name="connsiteY0" fmla="*/ 3123 h 547677"/>
              <a:gd name="connsiteX1" fmla="*/ 37437 w 221895"/>
              <a:gd name="connsiteY1" fmla="*/ 182511 h 547677"/>
              <a:gd name="connsiteX2" fmla="*/ 143799 w 221895"/>
              <a:gd name="connsiteY2" fmla="*/ 431748 h 547677"/>
              <a:gd name="connsiteX3" fmla="*/ 221587 w 221895"/>
              <a:gd name="connsiteY3" fmla="*/ 547636 h 547677"/>
              <a:gd name="connsiteX4" fmla="*/ 167612 w 221895"/>
              <a:gd name="connsiteY4" fmla="*/ 442861 h 547677"/>
              <a:gd name="connsiteX5" fmla="*/ 85062 w 221895"/>
              <a:gd name="connsiteY5" fmla="*/ 268236 h 547677"/>
              <a:gd name="connsiteX6" fmla="*/ 16799 w 221895"/>
              <a:gd name="connsiteY6" fmla="*/ 84086 h 547677"/>
              <a:gd name="connsiteX7" fmla="*/ 924 w 221895"/>
              <a:gd name="connsiteY7" fmla="*/ 3123 h 54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95" h="547677">
                <a:moveTo>
                  <a:pt x="924" y="3123"/>
                </a:moveTo>
                <a:cubicBezTo>
                  <a:pt x="4364" y="19527"/>
                  <a:pt x="13625" y="111074"/>
                  <a:pt x="37437" y="182511"/>
                </a:cubicBezTo>
                <a:cubicBezTo>
                  <a:pt x="61249" y="253948"/>
                  <a:pt x="113107" y="370894"/>
                  <a:pt x="143799" y="431748"/>
                </a:cubicBezTo>
                <a:cubicBezTo>
                  <a:pt x="174491" y="492602"/>
                  <a:pt x="217618" y="545784"/>
                  <a:pt x="221587" y="547636"/>
                </a:cubicBezTo>
                <a:cubicBezTo>
                  <a:pt x="225556" y="549488"/>
                  <a:pt x="190366" y="489428"/>
                  <a:pt x="167612" y="442861"/>
                </a:cubicBezTo>
                <a:cubicBezTo>
                  <a:pt x="144858" y="396294"/>
                  <a:pt x="110197" y="328032"/>
                  <a:pt x="85062" y="268236"/>
                </a:cubicBezTo>
                <a:cubicBezTo>
                  <a:pt x="59927" y="208440"/>
                  <a:pt x="29764" y="130123"/>
                  <a:pt x="16799" y="84086"/>
                </a:cubicBezTo>
                <a:cubicBezTo>
                  <a:pt x="3834" y="38049"/>
                  <a:pt x="-2516" y="-13281"/>
                  <a:pt x="924" y="3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0DC6B216-1A99-43AF-907A-8A72A9F9F380}"/>
              </a:ext>
            </a:extLst>
          </p:cNvPr>
          <p:cNvSpPr/>
          <p:nvPr/>
        </p:nvSpPr>
        <p:spPr>
          <a:xfrm>
            <a:off x="3387612" y="6579985"/>
            <a:ext cx="257627" cy="609419"/>
          </a:xfrm>
          <a:custGeom>
            <a:avLst/>
            <a:gdLst>
              <a:gd name="connsiteX0" fmla="*/ 4876 w 257627"/>
              <a:gd name="connsiteY0" fmla="*/ 3378 h 609419"/>
              <a:gd name="connsiteX1" fmla="*/ 8051 w 257627"/>
              <a:gd name="connsiteY1" fmla="*/ 131965 h 609419"/>
              <a:gd name="connsiteX2" fmla="*/ 96951 w 257627"/>
              <a:gd name="connsiteY2" fmla="*/ 338340 h 609419"/>
              <a:gd name="connsiteX3" fmla="*/ 174738 w 257627"/>
              <a:gd name="connsiteY3" fmla="*/ 506615 h 609419"/>
              <a:gd name="connsiteX4" fmla="*/ 254113 w 257627"/>
              <a:gd name="connsiteY4" fmla="*/ 605040 h 609419"/>
              <a:gd name="connsiteX5" fmla="*/ 225538 w 257627"/>
              <a:gd name="connsiteY5" fmla="*/ 554240 h 609419"/>
              <a:gd name="connsiteX6" fmla="*/ 66788 w 257627"/>
              <a:gd name="connsiteY6" fmla="*/ 228803 h 609419"/>
              <a:gd name="connsiteX7" fmla="*/ 14401 w 257627"/>
              <a:gd name="connsiteY7" fmla="*/ 54178 h 609419"/>
              <a:gd name="connsiteX8" fmla="*/ 4876 w 257627"/>
              <a:gd name="connsiteY8" fmla="*/ 3378 h 60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27" h="609419">
                <a:moveTo>
                  <a:pt x="4876" y="3378"/>
                </a:moveTo>
                <a:cubicBezTo>
                  <a:pt x="3818" y="16342"/>
                  <a:pt x="-7295" y="76138"/>
                  <a:pt x="8051" y="131965"/>
                </a:cubicBezTo>
                <a:cubicBezTo>
                  <a:pt x="23397" y="187792"/>
                  <a:pt x="69170" y="275898"/>
                  <a:pt x="96951" y="338340"/>
                </a:cubicBezTo>
                <a:cubicBezTo>
                  <a:pt x="124732" y="400782"/>
                  <a:pt x="148544" y="462165"/>
                  <a:pt x="174738" y="506615"/>
                </a:cubicBezTo>
                <a:cubicBezTo>
                  <a:pt x="200932" y="551065"/>
                  <a:pt x="245646" y="597103"/>
                  <a:pt x="254113" y="605040"/>
                </a:cubicBezTo>
                <a:cubicBezTo>
                  <a:pt x="262580" y="612978"/>
                  <a:pt x="256759" y="616946"/>
                  <a:pt x="225538" y="554240"/>
                </a:cubicBezTo>
                <a:cubicBezTo>
                  <a:pt x="194317" y="491534"/>
                  <a:pt x="101977" y="312146"/>
                  <a:pt x="66788" y="228803"/>
                </a:cubicBezTo>
                <a:cubicBezTo>
                  <a:pt x="31599" y="145460"/>
                  <a:pt x="24190" y="92013"/>
                  <a:pt x="14401" y="54178"/>
                </a:cubicBezTo>
                <a:cubicBezTo>
                  <a:pt x="4612" y="16343"/>
                  <a:pt x="5934" y="-9586"/>
                  <a:pt x="4876" y="3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E20A4220-8D79-49F6-88D6-EDC6FE143352}"/>
              </a:ext>
            </a:extLst>
          </p:cNvPr>
          <p:cNvSpPr/>
          <p:nvPr/>
        </p:nvSpPr>
        <p:spPr>
          <a:xfrm>
            <a:off x="3011198" y="6074420"/>
            <a:ext cx="249763" cy="347018"/>
          </a:xfrm>
          <a:custGeom>
            <a:avLst/>
            <a:gdLst>
              <a:gd name="connsiteX0" fmla="*/ 5052 w 249763"/>
              <a:gd name="connsiteY0" fmla="*/ 2530 h 347018"/>
              <a:gd name="connsiteX1" fmla="*/ 187615 w 249763"/>
              <a:gd name="connsiteY1" fmla="*/ 239068 h 347018"/>
              <a:gd name="connsiteX2" fmla="*/ 249527 w 249763"/>
              <a:gd name="connsiteY2" fmla="*/ 347018 h 347018"/>
              <a:gd name="connsiteX3" fmla="*/ 170152 w 249763"/>
              <a:gd name="connsiteY3" fmla="*/ 239068 h 347018"/>
              <a:gd name="connsiteX4" fmla="*/ 60615 w 249763"/>
              <a:gd name="connsiteY4" fmla="*/ 121593 h 347018"/>
              <a:gd name="connsiteX5" fmla="*/ 5052 w 249763"/>
              <a:gd name="connsiteY5" fmla="*/ 2530 h 34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3" h="347018">
                <a:moveTo>
                  <a:pt x="5052" y="2530"/>
                </a:moveTo>
                <a:cubicBezTo>
                  <a:pt x="26219" y="22109"/>
                  <a:pt x="146869" y="181653"/>
                  <a:pt x="187615" y="239068"/>
                </a:cubicBezTo>
                <a:cubicBezTo>
                  <a:pt x="228361" y="296483"/>
                  <a:pt x="252437" y="347018"/>
                  <a:pt x="249527" y="347018"/>
                </a:cubicBezTo>
                <a:cubicBezTo>
                  <a:pt x="246617" y="347018"/>
                  <a:pt x="201637" y="276639"/>
                  <a:pt x="170152" y="239068"/>
                </a:cubicBezTo>
                <a:cubicBezTo>
                  <a:pt x="138667" y="201497"/>
                  <a:pt x="86809" y="161016"/>
                  <a:pt x="60615" y="121593"/>
                </a:cubicBezTo>
                <a:cubicBezTo>
                  <a:pt x="34421" y="82170"/>
                  <a:pt x="-16115" y="-17049"/>
                  <a:pt x="5052" y="25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CF455785-0143-49B2-BFDE-9523A1045651}"/>
              </a:ext>
            </a:extLst>
          </p:cNvPr>
          <p:cNvSpPr/>
          <p:nvPr/>
        </p:nvSpPr>
        <p:spPr>
          <a:xfrm>
            <a:off x="3416053" y="6577891"/>
            <a:ext cx="366960" cy="349975"/>
          </a:xfrm>
          <a:custGeom>
            <a:avLst/>
            <a:gdLst>
              <a:gd name="connsiteX0" fmla="*/ 58985 w 366960"/>
              <a:gd name="connsiteY0" fmla="*/ 2297 h 349975"/>
              <a:gd name="connsiteX1" fmla="*/ 251072 w 366960"/>
              <a:gd name="connsiteY1" fmla="*/ 232484 h 349975"/>
              <a:gd name="connsiteX2" fmla="*/ 366960 w 366960"/>
              <a:gd name="connsiteY2" fmla="*/ 349959 h 349975"/>
              <a:gd name="connsiteX3" fmla="*/ 249485 w 366960"/>
              <a:gd name="connsiteY3" fmla="*/ 240422 h 349975"/>
              <a:gd name="connsiteX4" fmla="*/ 173285 w 366960"/>
              <a:gd name="connsiteY4" fmla="*/ 161047 h 349975"/>
              <a:gd name="connsiteX5" fmla="*/ 247 w 366960"/>
              <a:gd name="connsiteY5" fmla="*/ 40397 h 349975"/>
              <a:gd name="connsiteX6" fmla="*/ 133597 w 366960"/>
              <a:gd name="connsiteY6" fmla="*/ 108659 h 349975"/>
              <a:gd name="connsiteX7" fmla="*/ 58985 w 366960"/>
              <a:gd name="connsiteY7" fmla="*/ 2297 h 3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960" h="349975">
                <a:moveTo>
                  <a:pt x="58985" y="2297"/>
                </a:moveTo>
                <a:cubicBezTo>
                  <a:pt x="78564" y="22934"/>
                  <a:pt x="199743" y="174540"/>
                  <a:pt x="251072" y="232484"/>
                </a:cubicBezTo>
                <a:cubicBezTo>
                  <a:pt x="302401" y="290428"/>
                  <a:pt x="367224" y="348636"/>
                  <a:pt x="366960" y="349959"/>
                </a:cubicBezTo>
                <a:cubicBezTo>
                  <a:pt x="366696" y="351282"/>
                  <a:pt x="281764" y="271907"/>
                  <a:pt x="249485" y="240422"/>
                </a:cubicBezTo>
                <a:cubicBezTo>
                  <a:pt x="217206" y="208937"/>
                  <a:pt x="214825" y="194385"/>
                  <a:pt x="173285" y="161047"/>
                </a:cubicBezTo>
                <a:cubicBezTo>
                  <a:pt x="131745" y="127709"/>
                  <a:pt x="6862" y="49128"/>
                  <a:pt x="247" y="40397"/>
                </a:cubicBezTo>
                <a:cubicBezTo>
                  <a:pt x="-6368" y="31666"/>
                  <a:pt x="121955" y="110511"/>
                  <a:pt x="133597" y="108659"/>
                </a:cubicBezTo>
                <a:cubicBezTo>
                  <a:pt x="145239" y="106807"/>
                  <a:pt x="39406" y="-18340"/>
                  <a:pt x="58985" y="22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0B20DA10-6F5B-44A5-986F-3870ABC51BA3}"/>
              </a:ext>
            </a:extLst>
          </p:cNvPr>
          <p:cNvSpPr/>
          <p:nvPr/>
        </p:nvSpPr>
        <p:spPr>
          <a:xfrm>
            <a:off x="3079692" y="6465740"/>
            <a:ext cx="247961" cy="73143"/>
          </a:xfrm>
          <a:custGeom>
            <a:avLst/>
            <a:gdLst>
              <a:gd name="connsiteX0" fmla="*/ 58 w 247961"/>
              <a:gd name="connsiteY0" fmla="*/ 148 h 73143"/>
              <a:gd name="connsiteX1" fmla="*/ 182621 w 247961"/>
              <a:gd name="connsiteY1" fmla="*/ 66823 h 73143"/>
              <a:gd name="connsiteX2" fmla="*/ 247708 w 247961"/>
              <a:gd name="connsiteY2" fmla="*/ 68410 h 73143"/>
              <a:gd name="connsiteX3" fmla="*/ 163571 w 247961"/>
              <a:gd name="connsiteY3" fmla="*/ 49360 h 73143"/>
              <a:gd name="connsiteX4" fmla="*/ 58 w 247961"/>
              <a:gd name="connsiteY4" fmla="*/ 148 h 7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61" h="73143">
                <a:moveTo>
                  <a:pt x="58" y="148"/>
                </a:moveTo>
                <a:cubicBezTo>
                  <a:pt x="3233" y="3059"/>
                  <a:pt x="141346" y="55446"/>
                  <a:pt x="182621" y="66823"/>
                </a:cubicBezTo>
                <a:cubicBezTo>
                  <a:pt x="223896" y="78200"/>
                  <a:pt x="250883" y="71321"/>
                  <a:pt x="247708" y="68410"/>
                </a:cubicBezTo>
                <a:cubicBezTo>
                  <a:pt x="244533" y="65500"/>
                  <a:pt x="202200" y="60737"/>
                  <a:pt x="163571" y="49360"/>
                </a:cubicBezTo>
                <a:cubicBezTo>
                  <a:pt x="124942" y="37983"/>
                  <a:pt x="-3117" y="-2763"/>
                  <a:pt x="58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E32BE34F-46EC-4450-A43F-03CD38ACDD8C}"/>
              </a:ext>
            </a:extLst>
          </p:cNvPr>
          <p:cNvSpPr/>
          <p:nvPr/>
        </p:nvSpPr>
        <p:spPr>
          <a:xfrm>
            <a:off x="3298823" y="6451687"/>
            <a:ext cx="303423" cy="99948"/>
          </a:xfrm>
          <a:custGeom>
            <a:avLst/>
            <a:gdLst>
              <a:gd name="connsiteX0" fmla="*/ 303215 w 303423"/>
              <a:gd name="connsiteY0" fmla="*/ 22138 h 99948"/>
              <a:gd name="connsiteX1" fmla="*/ 228602 w 303423"/>
              <a:gd name="connsiteY1" fmla="*/ 1501 h 99948"/>
              <a:gd name="connsiteX2" fmla="*/ 153990 w 303423"/>
              <a:gd name="connsiteY2" fmla="*/ 71351 h 99948"/>
              <a:gd name="connsiteX3" fmla="*/ 101602 w 303423"/>
              <a:gd name="connsiteY3" fmla="*/ 98338 h 99948"/>
              <a:gd name="connsiteX4" fmla="*/ 2 w 303423"/>
              <a:gd name="connsiteY4" fmla="*/ 28488 h 99948"/>
              <a:gd name="connsiteX5" fmla="*/ 104777 w 303423"/>
              <a:gd name="connsiteY5" fmla="*/ 82463 h 99948"/>
              <a:gd name="connsiteX6" fmla="*/ 134940 w 303423"/>
              <a:gd name="connsiteY6" fmla="*/ 53888 h 99948"/>
              <a:gd name="connsiteX7" fmla="*/ 204790 w 303423"/>
              <a:gd name="connsiteY7" fmla="*/ 6263 h 99948"/>
              <a:gd name="connsiteX8" fmla="*/ 303215 w 303423"/>
              <a:gd name="connsiteY8" fmla="*/ 22138 h 9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23" h="99948">
                <a:moveTo>
                  <a:pt x="303215" y="22138"/>
                </a:moveTo>
                <a:cubicBezTo>
                  <a:pt x="307184" y="21344"/>
                  <a:pt x="253473" y="-6701"/>
                  <a:pt x="228602" y="1501"/>
                </a:cubicBezTo>
                <a:cubicBezTo>
                  <a:pt x="203731" y="9703"/>
                  <a:pt x="175157" y="55212"/>
                  <a:pt x="153990" y="71351"/>
                </a:cubicBezTo>
                <a:cubicBezTo>
                  <a:pt x="132823" y="87491"/>
                  <a:pt x="127267" y="105482"/>
                  <a:pt x="101602" y="98338"/>
                </a:cubicBezTo>
                <a:cubicBezTo>
                  <a:pt x="75937" y="91194"/>
                  <a:pt x="-527" y="31134"/>
                  <a:pt x="2" y="28488"/>
                </a:cubicBezTo>
                <a:cubicBezTo>
                  <a:pt x="531" y="25842"/>
                  <a:pt x="82287" y="78230"/>
                  <a:pt x="104777" y="82463"/>
                </a:cubicBezTo>
                <a:cubicBezTo>
                  <a:pt x="127267" y="86696"/>
                  <a:pt x="118271" y="66588"/>
                  <a:pt x="134940" y="53888"/>
                </a:cubicBezTo>
                <a:cubicBezTo>
                  <a:pt x="151609" y="41188"/>
                  <a:pt x="178861" y="15259"/>
                  <a:pt x="204790" y="6263"/>
                </a:cubicBezTo>
                <a:cubicBezTo>
                  <a:pt x="230719" y="-2733"/>
                  <a:pt x="299246" y="22932"/>
                  <a:pt x="303215" y="22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8F722657-A6D4-4214-8055-DE4F8A9DE515}"/>
              </a:ext>
            </a:extLst>
          </p:cNvPr>
          <p:cNvSpPr/>
          <p:nvPr/>
        </p:nvSpPr>
        <p:spPr>
          <a:xfrm>
            <a:off x="3407665" y="6480146"/>
            <a:ext cx="192858" cy="90740"/>
          </a:xfrm>
          <a:custGeom>
            <a:avLst/>
            <a:gdLst>
              <a:gd name="connsiteX0" fmla="*/ 192785 w 192858"/>
              <a:gd name="connsiteY0" fmla="*/ 29 h 90740"/>
              <a:gd name="connsiteX1" fmla="*/ 167385 w 192858"/>
              <a:gd name="connsiteY1" fmla="*/ 47654 h 90740"/>
              <a:gd name="connsiteX2" fmla="*/ 134048 w 192858"/>
              <a:gd name="connsiteY2" fmla="*/ 77817 h 90740"/>
              <a:gd name="connsiteX3" fmla="*/ 76898 w 192858"/>
              <a:gd name="connsiteY3" fmla="*/ 90517 h 90740"/>
              <a:gd name="connsiteX4" fmla="*/ 698 w 192858"/>
              <a:gd name="connsiteY4" fmla="*/ 68292 h 90740"/>
              <a:gd name="connsiteX5" fmla="*/ 124523 w 192858"/>
              <a:gd name="connsiteY5" fmla="*/ 87342 h 90740"/>
              <a:gd name="connsiteX6" fmla="*/ 159448 w 192858"/>
              <a:gd name="connsiteY6" fmla="*/ 41304 h 90740"/>
              <a:gd name="connsiteX7" fmla="*/ 192785 w 192858"/>
              <a:gd name="connsiteY7" fmla="*/ 29 h 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858" h="90740">
                <a:moveTo>
                  <a:pt x="192785" y="29"/>
                </a:moveTo>
                <a:cubicBezTo>
                  <a:pt x="194108" y="1087"/>
                  <a:pt x="177174" y="34689"/>
                  <a:pt x="167385" y="47654"/>
                </a:cubicBezTo>
                <a:cubicBezTo>
                  <a:pt x="157595" y="60619"/>
                  <a:pt x="149129" y="70673"/>
                  <a:pt x="134048" y="77817"/>
                </a:cubicBezTo>
                <a:cubicBezTo>
                  <a:pt x="118967" y="84961"/>
                  <a:pt x="99123" y="92104"/>
                  <a:pt x="76898" y="90517"/>
                </a:cubicBezTo>
                <a:cubicBezTo>
                  <a:pt x="54673" y="88930"/>
                  <a:pt x="-7240" y="68821"/>
                  <a:pt x="698" y="68292"/>
                </a:cubicBezTo>
                <a:cubicBezTo>
                  <a:pt x="8635" y="67763"/>
                  <a:pt x="98065" y="91840"/>
                  <a:pt x="124523" y="87342"/>
                </a:cubicBezTo>
                <a:cubicBezTo>
                  <a:pt x="150981" y="82844"/>
                  <a:pt x="149923" y="55591"/>
                  <a:pt x="159448" y="41304"/>
                </a:cubicBezTo>
                <a:cubicBezTo>
                  <a:pt x="168973" y="27017"/>
                  <a:pt x="191462" y="-1029"/>
                  <a:pt x="192785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91D4BB81-29FD-4D0F-9447-4A3697B9929A}"/>
              </a:ext>
            </a:extLst>
          </p:cNvPr>
          <p:cNvSpPr/>
          <p:nvPr/>
        </p:nvSpPr>
        <p:spPr>
          <a:xfrm>
            <a:off x="2982275" y="5867068"/>
            <a:ext cx="212007" cy="474240"/>
          </a:xfrm>
          <a:custGeom>
            <a:avLst/>
            <a:gdLst>
              <a:gd name="connsiteX0" fmla="*/ 45088 w 212007"/>
              <a:gd name="connsiteY0" fmla="*/ 332 h 474240"/>
              <a:gd name="connsiteX1" fmla="*/ 638 w 212007"/>
              <a:gd name="connsiteY1" fmla="*/ 201945 h 474240"/>
              <a:gd name="connsiteX2" fmla="*/ 84775 w 212007"/>
              <a:gd name="connsiteY2" fmla="*/ 344820 h 474240"/>
              <a:gd name="connsiteX3" fmla="*/ 210188 w 212007"/>
              <a:gd name="connsiteY3" fmla="*/ 473407 h 474240"/>
              <a:gd name="connsiteX4" fmla="*/ 162563 w 212007"/>
              <a:gd name="connsiteY4" fmla="*/ 403557 h 474240"/>
              <a:gd name="connsiteX5" fmla="*/ 37150 w 212007"/>
              <a:gd name="connsiteY5" fmla="*/ 217820 h 474240"/>
              <a:gd name="connsiteX6" fmla="*/ 26038 w 212007"/>
              <a:gd name="connsiteY6" fmla="*/ 155907 h 474240"/>
              <a:gd name="connsiteX7" fmla="*/ 45088 w 212007"/>
              <a:gd name="connsiteY7" fmla="*/ 332 h 47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007" h="474240">
                <a:moveTo>
                  <a:pt x="45088" y="332"/>
                </a:moveTo>
                <a:cubicBezTo>
                  <a:pt x="40855" y="8005"/>
                  <a:pt x="-5976" y="144530"/>
                  <a:pt x="638" y="201945"/>
                </a:cubicBezTo>
                <a:cubicBezTo>
                  <a:pt x="7252" y="259360"/>
                  <a:pt x="49850" y="299576"/>
                  <a:pt x="84775" y="344820"/>
                </a:cubicBezTo>
                <a:cubicBezTo>
                  <a:pt x="119700" y="390064"/>
                  <a:pt x="197223" y="463618"/>
                  <a:pt x="210188" y="473407"/>
                </a:cubicBezTo>
                <a:cubicBezTo>
                  <a:pt x="223153" y="483197"/>
                  <a:pt x="162563" y="403557"/>
                  <a:pt x="162563" y="403557"/>
                </a:cubicBezTo>
                <a:cubicBezTo>
                  <a:pt x="133723" y="360959"/>
                  <a:pt x="59904" y="259095"/>
                  <a:pt x="37150" y="217820"/>
                </a:cubicBezTo>
                <a:cubicBezTo>
                  <a:pt x="14396" y="176545"/>
                  <a:pt x="22863" y="191890"/>
                  <a:pt x="26038" y="155907"/>
                </a:cubicBezTo>
                <a:cubicBezTo>
                  <a:pt x="29213" y="119924"/>
                  <a:pt x="49321" y="-7341"/>
                  <a:pt x="45088" y="3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0CAAEF4B-C294-4056-8615-1A419A6DD505}"/>
              </a:ext>
            </a:extLst>
          </p:cNvPr>
          <p:cNvSpPr/>
          <p:nvPr/>
        </p:nvSpPr>
        <p:spPr>
          <a:xfrm>
            <a:off x="4472025" y="6558886"/>
            <a:ext cx="645041" cy="867668"/>
          </a:xfrm>
          <a:custGeom>
            <a:avLst/>
            <a:gdLst>
              <a:gd name="connsiteX0" fmla="*/ 642900 w 645041"/>
              <a:gd name="connsiteY0" fmla="*/ 126077 h 867668"/>
              <a:gd name="connsiteX1" fmla="*/ 514313 w 645041"/>
              <a:gd name="connsiteY1" fmla="*/ 67339 h 867668"/>
              <a:gd name="connsiteX2" fmla="*/ 393663 w 645041"/>
              <a:gd name="connsiteY2" fmla="*/ 13364 h 867668"/>
              <a:gd name="connsiteX3" fmla="*/ 303175 w 645041"/>
              <a:gd name="connsiteY3" fmla="*/ 2252 h 867668"/>
              <a:gd name="connsiteX4" fmla="*/ 195225 w 645041"/>
              <a:gd name="connsiteY4" fmla="*/ 48289 h 867668"/>
              <a:gd name="connsiteX5" fmla="*/ 42825 w 645041"/>
              <a:gd name="connsiteY5" fmla="*/ 181639 h 867668"/>
              <a:gd name="connsiteX6" fmla="*/ 1550 w 645041"/>
              <a:gd name="connsiteY6" fmla="*/ 383252 h 867668"/>
              <a:gd name="connsiteX7" fmla="*/ 19013 w 645041"/>
              <a:gd name="connsiteY7" fmla="*/ 505489 h 867668"/>
              <a:gd name="connsiteX8" fmla="*/ 112675 w 645041"/>
              <a:gd name="connsiteY8" fmla="*/ 630902 h 867668"/>
              <a:gd name="connsiteX9" fmla="*/ 252375 w 645041"/>
              <a:gd name="connsiteY9" fmla="*/ 816639 h 867668"/>
              <a:gd name="connsiteX10" fmla="*/ 349213 w 645041"/>
              <a:gd name="connsiteY10" fmla="*/ 856327 h 867668"/>
              <a:gd name="connsiteX11" fmla="*/ 423825 w 645041"/>
              <a:gd name="connsiteY11" fmla="*/ 864264 h 867668"/>
              <a:gd name="connsiteX12" fmla="*/ 266663 w 645041"/>
              <a:gd name="connsiteY12" fmla="*/ 807114 h 867668"/>
              <a:gd name="connsiteX13" fmla="*/ 120613 w 645041"/>
              <a:gd name="connsiteY13" fmla="*/ 610264 h 867668"/>
              <a:gd name="connsiteX14" fmla="*/ 20600 w 645041"/>
              <a:gd name="connsiteY14" fmla="*/ 462627 h 867668"/>
              <a:gd name="connsiteX15" fmla="*/ 15838 w 645041"/>
              <a:gd name="connsiteY15" fmla="*/ 319752 h 867668"/>
              <a:gd name="connsiteX16" fmla="*/ 63463 w 645041"/>
              <a:gd name="connsiteY16" fmla="*/ 210214 h 867668"/>
              <a:gd name="connsiteX17" fmla="*/ 233325 w 645041"/>
              <a:gd name="connsiteY17" fmla="*/ 46702 h 867668"/>
              <a:gd name="connsiteX18" fmla="*/ 384138 w 645041"/>
              <a:gd name="connsiteY18" fmla="*/ 46702 h 867668"/>
              <a:gd name="connsiteX19" fmla="*/ 642900 w 645041"/>
              <a:gd name="connsiteY19" fmla="*/ 126077 h 86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5041" h="867668">
                <a:moveTo>
                  <a:pt x="642900" y="126077"/>
                </a:moveTo>
                <a:cubicBezTo>
                  <a:pt x="664596" y="129516"/>
                  <a:pt x="514313" y="67339"/>
                  <a:pt x="514313" y="67339"/>
                </a:cubicBezTo>
                <a:cubicBezTo>
                  <a:pt x="472773" y="48553"/>
                  <a:pt x="428853" y="24212"/>
                  <a:pt x="393663" y="13364"/>
                </a:cubicBezTo>
                <a:cubicBezTo>
                  <a:pt x="358473" y="2516"/>
                  <a:pt x="336248" y="-3569"/>
                  <a:pt x="303175" y="2252"/>
                </a:cubicBezTo>
                <a:cubicBezTo>
                  <a:pt x="270102" y="8073"/>
                  <a:pt x="238617" y="18391"/>
                  <a:pt x="195225" y="48289"/>
                </a:cubicBezTo>
                <a:cubicBezTo>
                  <a:pt x="151833" y="78187"/>
                  <a:pt x="75104" y="125812"/>
                  <a:pt x="42825" y="181639"/>
                </a:cubicBezTo>
                <a:cubicBezTo>
                  <a:pt x="10546" y="237466"/>
                  <a:pt x="5519" y="329277"/>
                  <a:pt x="1550" y="383252"/>
                </a:cubicBezTo>
                <a:cubicBezTo>
                  <a:pt x="-2419" y="437227"/>
                  <a:pt x="492" y="464214"/>
                  <a:pt x="19013" y="505489"/>
                </a:cubicBezTo>
                <a:cubicBezTo>
                  <a:pt x="37534" y="546764"/>
                  <a:pt x="73781" y="579044"/>
                  <a:pt x="112675" y="630902"/>
                </a:cubicBezTo>
                <a:cubicBezTo>
                  <a:pt x="151569" y="682760"/>
                  <a:pt x="212952" y="779068"/>
                  <a:pt x="252375" y="816639"/>
                </a:cubicBezTo>
                <a:cubicBezTo>
                  <a:pt x="291798" y="854210"/>
                  <a:pt x="320638" y="848389"/>
                  <a:pt x="349213" y="856327"/>
                </a:cubicBezTo>
                <a:cubicBezTo>
                  <a:pt x="377788" y="864265"/>
                  <a:pt x="437583" y="872466"/>
                  <a:pt x="423825" y="864264"/>
                </a:cubicBezTo>
                <a:cubicBezTo>
                  <a:pt x="410067" y="856062"/>
                  <a:pt x="317198" y="849447"/>
                  <a:pt x="266663" y="807114"/>
                </a:cubicBezTo>
                <a:cubicBezTo>
                  <a:pt x="216128" y="764781"/>
                  <a:pt x="161623" y="667679"/>
                  <a:pt x="120613" y="610264"/>
                </a:cubicBezTo>
                <a:cubicBezTo>
                  <a:pt x="79602" y="552850"/>
                  <a:pt x="38062" y="511046"/>
                  <a:pt x="20600" y="462627"/>
                </a:cubicBezTo>
                <a:cubicBezTo>
                  <a:pt x="3137" y="414208"/>
                  <a:pt x="8694" y="361821"/>
                  <a:pt x="15838" y="319752"/>
                </a:cubicBezTo>
                <a:cubicBezTo>
                  <a:pt x="22982" y="277683"/>
                  <a:pt x="27215" y="255722"/>
                  <a:pt x="63463" y="210214"/>
                </a:cubicBezTo>
                <a:cubicBezTo>
                  <a:pt x="99711" y="164706"/>
                  <a:pt x="179879" y="73954"/>
                  <a:pt x="233325" y="46702"/>
                </a:cubicBezTo>
                <a:cubicBezTo>
                  <a:pt x="286771" y="19450"/>
                  <a:pt x="316140" y="32679"/>
                  <a:pt x="384138" y="46702"/>
                </a:cubicBezTo>
                <a:cubicBezTo>
                  <a:pt x="452136" y="60725"/>
                  <a:pt x="621204" y="122638"/>
                  <a:pt x="642900" y="1260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2E6D498-199D-4432-A595-93BFAEDE44CE}"/>
              </a:ext>
            </a:extLst>
          </p:cNvPr>
          <p:cNvSpPr/>
          <p:nvPr/>
        </p:nvSpPr>
        <p:spPr>
          <a:xfrm>
            <a:off x="4666065" y="6717895"/>
            <a:ext cx="272659" cy="286900"/>
          </a:xfrm>
          <a:custGeom>
            <a:avLst/>
            <a:gdLst>
              <a:gd name="connsiteX0" fmla="*/ 272648 w 272659"/>
              <a:gd name="connsiteY0" fmla="*/ 405 h 286900"/>
              <a:gd name="connsiteX1" fmla="*/ 110723 w 272659"/>
              <a:gd name="connsiteY1" fmla="*/ 103593 h 286900"/>
              <a:gd name="connsiteX2" fmla="*/ 55160 w 272659"/>
              <a:gd name="connsiteY2" fmla="*/ 165505 h 286900"/>
              <a:gd name="connsiteX3" fmla="*/ 4360 w 272659"/>
              <a:gd name="connsiteY3" fmla="*/ 255993 h 286900"/>
              <a:gd name="connsiteX4" fmla="*/ 5948 w 272659"/>
              <a:gd name="connsiteY4" fmla="*/ 286155 h 286900"/>
              <a:gd name="connsiteX5" fmla="*/ 32935 w 272659"/>
              <a:gd name="connsiteY5" fmla="*/ 230593 h 286900"/>
              <a:gd name="connsiteX6" fmla="*/ 118660 w 272659"/>
              <a:gd name="connsiteY6" fmla="*/ 144868 h 286900"/>
              <a:gd name="connsiteX7" fmla="*/ 272648 w 272659"/>
              <a:gd name="connsiteY7" fmla="*/ 405 h 28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59" h="286900">
                <a:moveTo>
                  <a:pt x="272648" y="405"/>
                </a:moveTo>
                <a:cubicBezTo>
                  <a:pt x="271325" y="-6474"/>
                  <a:pt x="146971" y="76076"/>
                  <a:pt x="110723" y="103593"/>
                </a:cubicBezTo>
                <a:cubicBezTo>
                  <a:pt x="74475" y="131110"/>
                  <a:pt x="72887" y="140105"/>
                  <a:pt x="55160" y="165505"/>
                </a:cubicBezTo>
                <a:cubicBezTo>
                  <a:pt x="37433" y="190905"/>
                  <a:pt x="12562" y="235885"/>
                  <a:pt x="4360" y="255993"/>
                </a:cubicBezTo>
                <a:cubicBezTo>
                  <a:pt x="-3842" y="276101"/>
                  <a:pt x="1186" y="290388"/>
                  <a:pt x="5948" y="286155"/>
                </a:cubicBezTo>
                <a:cubicBezTo>
                  <a:pt x="10710" y="281922"/>
                  <a:pt x="14150" y="254141"/>
                  <a:pt x="32935" y="230593"/>
                </a:cubicBezTo>
                <a:cubicBezTo>
                  <a:pt x="51720" y="207045"/>
                  <a:pt x="80295" y="181645"/>
                  <a:pt x="118660" y="144868"/>
                </a:cubicBezTo>
                <a:cubicBezTo>
                  <a:pt x="157025" y="108091"/>
                  <a:pt x="273971" y="7284"/>
                  <a:pt x="272648" y="4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17275B2C-B33A-4FC3-8D50-9789CEC6415A}"/>
              </a:ext>
            </a:extLst>
          </p:cNvPr>
          <p:cNvSpPr/>
          <p:nvPr/>
        </p:nvSpPr>
        <p:spPr>
          <a:xfrm>
            <a:off x="4623312" y="6704010"/>
            <a:ext cx="290234" cy="294984"/>
          </a:xfrm>
          <a:custGeom>
            <a:avLst/>
            <a:gdLst>
              <a:gd name="connsiteX0" fmla="*/ 290001 w 290234"/>
              <a:gd name="connsiteY0" fmla="*/ 3 h 294984"/>
              <a:gd name="connsiteX1" fmla="*/ 83626 w 290234"/>
              <a:gd name="connsiteY1" fmla="*/ 114303 h 294984"/>
              <a:gd name="connsiteX2" fmla="*/ 1076 w 290234"/>
              <a:gd name="connsiteY2" fmla="*/ 290515 h 294984"/>
              <a:gd name="connsiteX3" fmla="*/ 39176 w 290234"/>
              <a:gd name="connsiteY3" fmla="*/ 236540 h 294984"/>
              <a:gd name="connsiteX4" fmla="*/ 77276 w 290234"/>
              <a:gd name="connsiteY4" fmla="*/ 173040 h 294984"/>
              <a:gd name="connsiteX5" fmla="*/ 123313 w 290234"/>
              <a:gd name="connsiteY5" fmla="*/ 117478 h 294984"/>
              <a:gd name="connsiteX6" fmla="*/ 290001 w 290234"/>
              <a:gd name="connsiteY6" fmla="*/ 3 h 2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34" h="294984">
                <a:moveTo>
                  <a:pt x="290001" y="3"/>
                </a:moveTo>
                <a:cubicBezTo>
                  <a:pt x="283387" y="-526"/>
                  <a:pt x="131780" y="65885"/>
                  <a:pt x="83626" y="114303"/>
                </a:cubicBezTo>
                <a:cubicBezTo>
                  <a:pt x="35472" y="162721"/>
                  <a:pt x="8484" y="270142"/>
                  <a:pt x="1076" y="290515"/>
                </a:cubicBezTo>
                <a:cubicBezTo>
                  <a:pt x="-6332" y="310888"/>
                  <a:pt x="26476" y="256119"/>
                  <a:pt x="39176" y="236540"/>
                </a:cubicBezTo>
                <a:cubicBezTo>
                  <a:pt x="51876" y="216961"/>
                  <a:pt x="63253" y="192884"/>
                  <a:pt x="77276" y="173040"/>
                </a:cubicBezTo>
                <a:cubicBezTo>
                  <a:pt x="91299" y="153196"/>
                  <a:pt x="86007" y="143407"/>
                  <a:pt x="123313" y="117478"/>
                </a:cubicBezTo>
                <a:cubicBezTo>
                  <a:pt x="160619" y="91549"/>
                  <a:pt x="296615" y="532"/>
                  <a:pt x="29000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CF07EBAE-30CE-4B1B-B7F8-B9D2D79EBA60}"/>
              </a:ext>
            </a:extLst>
          </p:cNvPr>
          <p:cNvSpPr/>
          <p:nvPr/>
        </p:nvSpPr>
        <p:spPr>
          <a:xfrm>
            <a:off x="5087893" y="6798293"/>
            <a:ext cx="544666" cy="271390"/>
          </a:xfrm>
          <a:custGeom>
            <a:avLst/>
            <a:gdLst>
              <a:gd name="connsiteX0" fmla="*/ 541382 w 544666"/>
              <a:gd name="connsiteY0" fmla="*/ 21607 h 271390"/>
              <a:gd name="connsiteX1" fmla="*/ 204832 w 544666"/>
              <a:gd name="connsiteY1" fmla="*/ 39070 h 271390"/>
              <a:gd name="connsiteX2" fmla="*/ 65132 w 544666"/>
              <a:gd name="connsiteY2" fmla="*/ 166070 h 271390"/>
              <a:gd name="connsiteX3" fmla="*/ 45 w 544666"/>
              <a:gd name="connsiteY3" fmla="*/ 270845 h 271390"/>
              <a:gd name="connsiteX4" fmla="*/ 57195 w 544666"/>
              <a:gd name="connsiteY4" fmla="*/ 199407 h 271390"/>
              <a:gd name="connsiteX5" fmla="*/ 182607 w 544666"/>
              <a:gd name="connsiteY5" fmla="*/ 35895 h 271390"/>
              <a:gd name="connsiteX6" fmla="*/ 366757 w 544666"/>
              <a:gd name="connsiteY6" fmla="*/ 970 h 271390"/>
              <a:gd name="connsiteX7" fmla="*/ 541382 w 544666"/>
              <a:gd name="connsiteY7" fmla="*/ 21607 h 27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66" h="271390">
                <a:moveTo>
                  <a:pt x="541382" y="21607"/>
                </a:moveTo>
                <a:cubicBezTo>
                  <a:pt x="514395" y="27957"/>
                  <a:pt x="284207" y="14993"/>
                  <a:pt x="204832" y="39070"/>
                </a:cubicBezTo>
                <a:cubicBezTo>
                  <a:pt x="125457" y="63147"/>
                  <a:pt x="99263" y="127441"/>
                  <a:pt x="65132" y="166070"/>
                </a:cubicBezTo>
                <a:cubicBezTo>
                  <a:pt x="31001" y="204699"/>
                  <a:pt x="1368" y="265289"/>
                  <a:pt x="45" y="270845"/>
                </a:cubicBezTo>
                <a:cubicBezTo>
                  <a:pt x="-1278" y="276401"/>
                  <a:pt x="26768" y="238565"/>
                  <a:pt x="57195" y="199407"/>
                </a:cubicBezTo>
                <a:cubicBezTo>
                  <a:pt x="87622" y="160249"/>
                  <a:pt x="131013" y="68968"/>
                  <a:pt x="182607" y="35895"/>
                </a:cubicBezTo>
                <a:cubicBezTo>
                  <a:pt x="234201" y="2822"/>
                  <a:pt x="311724" y="6526"/>
                  <a:pt x="366757" y="970"/>
                </a:cubicBezTo>
                <a:cubicBezTo>
                  <a:pt x="421790" y="-4586"/>
                  <a:pt x="568369" y="15257"/>
                  <a:pt x="541382" y="216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8FEFBB2-46F8-4C0B-B1B4-CEA1B4418090}"/>
              </a:ext>
            </a:extLst>
          </p:cNvPr>
          <p:cNvSpPr/>
          <p:nvPr/>
        </p:nvSpPr>
        <p:spPr>
          <a:xfrm>
            <a:off x="5600941" y="6810319"/>
            <a:ext cx="353091" cy="54515"/>
          </a:xfrm>
          <a:custGeom>
            <a:avLst/>
            <a:gdLst>
              <a:gd name="connsiteX0" fmla="*/ 352184 w 353091"/>
              <a:gd name="connsiteY0" fmla="*/ 52444 h 54515"/>
              <a:gd name="connsiteX1" fmla="*/ 107709 w 353091"/>
              <a:gd name="connsiteY1" fmla="*/ 39744 h 54515"/>
              <a:gd name="connsiteX2" fmla="*/ 10872 w 353091"/>
              <a:gd name="connsiteY2" fmla="*/ 56 h 54515"/>
              <a:gd name="connsiteX3" fmla="*/ 352184 w 353091"/>
              <a:gd name="connsiteY3" fmla="*/ 52444 h 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91" h="54515">
                <a:moveTo>
                  <a:pt x="352184" y="52444"/>
                </a:moveTo>
                <a:cubicBezTo>
                  <a:pt x="368323" y="59059"/>
                  <a:pt x="164594" y="48475"/>
                  <a:pt x="107709" y="39744"/>
                </a:cubicBezTo>
                <a:cubicBezTo>
                  <a:pt x="50824" y="31013"/>
                  <a:pt x="-29345" y="-1532"/>
                  <a:pt x="10872" y="56"/>
                </a:cubicBezTo>
                <a:cubicBezTo>
                  <a:pt x="51089" y="1644"/>
                  <a:pt x="336045" y="45829"/>
                  <a:pt x="352184" y="524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F4AE637-C55C-4E1E-9E3C-BE270CF8DFC2}"/>
              </a:ext>
            </a:extLst>
          </p:cNvPr>
          <p:cNvSpPr/>
          <p:nvPr/>
        </p:nvSpPr>
        <p:spPr>
          <a:xfrm>
            <a:off x="4983214" y="6584892"/>
            <a:ext cx="659137" cy="385694"/>
          </a:xfrm>
          <a:custGeom>
            <a:avLst/>
            <a:gdLst>
              <a:gd name="connsiteX0" fmla="*/ 657174 w 659137"/>
              <a:gd name="connsiteY0" fmla="*/ 223896 h 385694"/>
              <a:gd name="connsiteX1" fmla="*/ 476199 w 659137"/>
              <a:gd name="connsiteY1" fmla="*/ 74671 h 385694"/>
              <a:gd name="connsiteX2" fmla="*/ 333324 w 659137"/>
              <a:gd name="connsiteY2" fmla="*/ 4821 h 385694"/>
              <a:gd name="connsiteX3" fmla="*/ 234899 w 659137"/>
              <a:gd name="connsiteY3" fmla="*/ 14346 h 385694"/>
              <a:gd name="connsiteX4" fmla="*/ 155524 w 659137"/>
              <a:gd name="connsiteY4" fmla="*/ 81021 h 385694"/>
              <a:gd name="connsiteX5" fmla="*/ 120599 w 659137"/>
              <a:gd name="connsiteY5" fmla="*/ 100071 h 385694"/>
              <a:gd name="connsiteX6" fmla="*/ 23761 w 659137"/>
              <a:gd name="connsiteY6" fmla="*/ 265171 h 385694"/>
              <a:gd name="connsiteX7" fmla="*/ 7886 w 659137"/>
              <a:gd name="connsiteY7" fmla="*/ 384233 h 385694"/>
              <a:gd name="connsiteX8" fmla="*/ 4711 w 659137"/>
              <a:gd name="connsiteY8" fmla="*/ 319146 h 385694"/>
              <a:gd name="connsiteX9" fmla="*/ 72974 w 659137"/>
              <a:gd name="connsiteY9" fmla="*/ 142933 h 385694"/>
              <a:gd name="connsiteX10" fmla="*/ 255536 w 659137"/>
              <a:gd name="connsiteY10" fmla="*/ 25458 h 385694"/>
              <a:gd name="connsiteX11" fmla="*/ 352374 w 659137"/>
              <a:gd name="connsiteY11" fmla="*/ 20696 h 385694"/>
              <a:gd name="connsiteX12" fmla="*/ 657174 w 659137"/>
              <a:gd name="connsiteY12" fmla="*/ 223896 h 3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137" h="385694">
                <a:moveTo>
                  <a:pt x="657174" y="223896"/>
                </a:moveTo>
                <a:cubicBezTo>
                  <a:pt x="677812" y="232892"/>
                  <a:pt x="530174" y="111183"/>
                  <a:pt x="476199" y="74671"/>
                </a:cubicBezTo>
                <a:cubicBezTo>
                  <a:pt x="422224" y="38159"/>
                  <a:pt x="373541" y="14875"/>
                  <a:pt x="333324" y="4821"/>
                </a:cubicBezTo>
                <a:cubicBezTo>
                  <a:pt x="293107" y="-5233"/>
                  <a:pt x="264532" y="1646"/>
                  <a:pt x="234899" y="14346"/>
                </a:cubicBezTo>
                <a:cubicBezTo>
                  <a:pt x="205266" y="27046"/>
                  <a:pt x="174574" y="66733"/>
                  <a:pt x="155524" y="81021"/>
                </a:cubicBezTo>
                <a:cubicBezTo>
                  <a:pt x="136474" y="95308"/>
                  <a:pt x="142559" y="69379"/>
                  <a:pt x="120599" y="100071"/>
                </a:cubicBezTo>
                <a:cubicBezTo>
                  <a:pt x="98639" y="130763"/>
                  <a:pt x="42546" y="217811"/>
                  <a:pt x="23761" y="265171"/>
                </a:cubicBezTo>
                <a:cubicBezTo>
                  <a:pt x="4975" y="312531"/>
                  <a:pt x="11061" y="375237"/>
                  <a:pt x="7886" y="384233"/>
                </a:cubicBezTo>
                <a:cubicBezTo>
                  <a:pt x="4711" y="393229"/>
                  <a:pt x="-6137" y="359363"/>
                  <a:pt x="4711" y="319146"/>
                </a:cubicBezTo>
                <a:cubicBezTo>
                  <a:pt x="15559" y="278929"/>
                  <a:pt x="31170" y="191881"/>
                  <a:pt x="72974" y="142933"/>
                </a:cubicBezTo>
                <a:cubicBezTo>
                  <a:pt x="114778" y="93985"/>
                  <a:pt x="208969" y="45831"/>
                  <a:pt x="255536" y="25458"/>
                </a:cubicBezTo>
                <a:cubicBezTo>
                  <a:pt x="302103" y="5085"/>
                  <a:pt x="288080" y="-8144"/>
                  <a:pt x="352374" y="20696"/>
                </a:cubicBezTo>
                <a:cubicBezTo>
                  <a:pt x="416668" y="49536"/>
                  <a:pt x="636536" y="214900"/>
                  <a:pt x="657174" y="223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BF95B429-6549-4419-B4E0-07B4261D233E}"/>
              </a:ext>
            </a:extLst>
          </p:cNvPr>
          <p:cNvSpPr/>
          <p:nvPr/>
        </p:nvSpPr>
        <p:spPr>
          <a:xfrm>
            <a:off x="4946002" y="6914704"/>
            <a:ext cx="153021" cy="259282"/>
          </a:xfrm>
          <a:custGeom>
            <a:avLst/>
            <a:gdLst>
              <a:gd name="connsiteX0" fmla="*/ 27636 w 153021"/>
              <a:gd name="connsiteY0" fmla="*/ 54421 h 259282"/>
              <a:gd name="connsiteX1" fmla="*/ 111773 w 153021"/>
              <a:gd name="connsiteY1" fmla="*/ 446 h 259282"/>
              <a:gd name="connsiteX2" fmla="*/ 149873 w 153021"/>
              <a:gd name="connsiteY2" fmla="*/ 32196 h 259282"/>
              <a:gd name="connsiteX3" fmla="*/ 148286 w 153021"/>
              <a:gd name="connsiteY3" fmla="*/ 92521 h 259282"/>
              <a:gd name="connsiteX4" fmla="*/ 127648 w 153021"/>
              <a:gd name="connsiteY4" fmla="*/ 183009 h 259282"/>
              <a:gd name="connsiteX5" fmla="*/ 116536 w 153021"/>
              <a:gd name="connsiteY5" fmla="*/ 232221 h 259282"/>
              <a:gd name="connsiteX6" fmla="*/ 87961 w 153021"/>
              <a:gd name="connsiteY6" fmla="*/ 249684 h 259282"/>
              <a:gd name="connsiteX7" fmla="*/ 35573 w 153021"/>
              <a:gd name="connsiteY7" fmla="*/ 259209 h 259282"/>
              <a:gd name="connsiteX8" fmla="*/ 2236 w 153021"/>
              <a:gd name="connsiteY8" fmla="*/ 244921 h 259282"/>
              <a:gd name="connsiteX9" fmla="*/ 99073 w 153021"/>
              <a:gd name="connsiteY9" fmla="*/ 236984 h 259282"/>
              <a:gd name="connsiteX10" fmla="*/ 121298 w 153021"/>
              <a:gd name="connsiteY10" fmla="*/ 190946 h 259282"/>
              <a:gd name="connsiteX11" fmla="*/ 145111 w 153021"/>
              <a:gd name="connsiteY11" fmla="*/ 73471 h 259282"/>
              <a:gd name="connsiteX12" fmla="*/ 137173 w 153021"/>
              <a:gd name="connsiteY12" fmla="*/ 30609 h 259282"/>
              <a:gd name="connsiteX13" fmla="*/ 116536 w 153021"/>
              <a:gd name="connsiteY13" fmla="*/ 13146 h 259282"/>
              <a:gd name="connsiteX14" fmla="*/ 27636 w 153021"/>
              <a:gd name="connsiteY14" fmla="*/ 54421 h 25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021" h="259282">
                <a:moveTo>
                  <a:pt x="27636" y="54421"/>
                </a:moveTo>
                <a:cubicBezTo>
                  <a:pt x="26842" y="52304"/>
                  <a:pt x="91400" y="4150"/>
                  <a:pt x="111773" y="446"/>
                </a:cubicBezTo>
                <a:cubicBezTo>
                  <a:pt x="132146" y="-3258"/>
                  <a:pt x="143788" y="16850"/>
                  <a:pt x="149873" y="32196"/>
                </a:cubicBezTo>
                <a:cubicBezTo>
                  <a:pt x="155958" y="47542"/>
                  <a:pt x="151990" y="67386"/>
                  <a:pt x="148286" y="92521"/>
                </a:cubicBezTo>
                <a:cubicBezTo>
                  <a:pt x="144582" y="117656"/>
                  <a:pt x="132940" y="159726"/>
                  <a:pt x="127648" y="183009"/>
                </a:cubicBezTo>
                <a:cubicBezTo>
                  <a:pt x="122356" y="206292"/>
                  <a:pt x="123150" y="221109"/>
                  <a:pt x="116536" y="232221"/>
                </a:cubicBezTo>
                <a:cubicBezTo>
                  <a:pt x="109922" y="243333"/>
                  <a:pt x="101455" y="245186"/>
                  <a:pt x="87961" y="249684"/>
                </a:cubicBezTo>
                <a:cubicBezTo>
                  <a:pt x="74467" y="254182"/>
                  <a:pt x="49860" y="260003"/>
                  <a:pt x="35573" y="259209"/>
                </a:cubicBezTo>
                <a:cubicBezTo>
                  <a:pt x="21286" y="258415"/>
                  <a:pt x="-8347" y="248625"/>
                  <a:pt x="2236" y="244921"/>
                </a:cubicBezTo>
                <a:cubicBezTo>
                  <a:pt x="12819" y="241217"/>
                  <a:pt x="79229" y="245980"/>
                  <a:pt x="99073" y="236984"/>
                </a:cubicBezTo>
                <a:cubicBezTo>
                  <a:pt x="118917" y="227988"/>
                  <a:pt x="113625" y="218198"/>
                  <a:pt x="121298" y="190946"/>
                </a:cubicBezTo>
                <a:cubicBezTo>
                  <a:pt x="128971" y="163694"/>
                  <a:pt x="142465" y="100194"/>
                  <a:pt x="145111" y="73471"/>
                </a:cubicBezTo>
                <a:cubicBezTo>
                  <a:pt x="147757" y="46748"/>
                  <a:pt x="141936" y="40663"/>
                  <a:pt x="137173" y="30609"/>
                </a:cubicBezTo>
                <a:cubicBezTo>
                  <a:pt x="132411" y="20555"/>
                  <a:pt x="132146" y="11029"/>
                  <a:pt x="116536" y="13146"/>
                </a:cubicBezTo>
                <a:cubicBezTo>
                  <a:pt x="100926" y="15263"/>
                  <a:pt x="28430" y="56538"/>
                  <a:pt x="27636" y="544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B93E4F0-8EC2-466B-87A3-FFE8D56C0E9B}"/>
              </a:ext>
            </a:extLst>
          </p:cNvPr>
          <p:cNvSpPr/>
          <p:nvPr/>
        </p:nvSpPr>
        <p:spPr>
          <a:xfrm>
            <a:off x="4952918" y="6951640"/>
            <a:ext cx="35032" cy="212833"/>
          </a:xfrm>
          <a:custGeom>
            <a:avLst/>
            <a:gdLst>
              <a:gd name="connsiteX0" fmla="*/ 35007 w 35032"/>
              <a:gd name="connsiteY0" fmla="*/ 23 h 212833"/>
              <a:gd name="connsiteX1" fmla="*/ 6432 w 35032"/>
              <a:gd name="connsiteY1" fmla="*/ 107973 h 212833"/>
              <a:gd name="connsiteX2" fmla="*/ 6432 w 35032"/>
              <a:gd name="connsiteY2" fmla="*/ 168298 h 212833"/>
              <a:gd name="connsiteX3" fmla="*/ 15957 w 35032"/>
              <a:gd name="connsiteY3" fmla="*/ 212748 h 212833"/>
              <a:gd name="connsiteX4" fmla="*/ 82 w 35032"/>
              <a:gd name="connsiteY4" fmla="*/ 157185 h 212833"/>
              <a:gd name="connsiteX5" fmla="*/ 11195 w 35032"/>
              <a:gd name="connsiteY5" fmla="*/ 98448 h 212833"/>
              <a:gd name="connsiteX6" fmla="*/ 35007 w 35032"/>
              <a:gd name="connsiteY6" fmla="*/ 23 h 21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2" h="212833">
                <a:moveTo>
                  <a:pt x="35007" y="23"/>
                </a:moveTo>
                <a:cubicBezTo>
                  <a:pt x="34213" y="1610"/>
                  <a:pt x="11194" y="79927"/>
                  <a:pt x="6432" y="107973"/>
                </a:cubicBezTo>
                <a:cubicBezTo>
                  <a:pt x="1670" y="136019"/>
                  <a:pt x="4845" y="150836"/>
                  <a:pt x="6432" y="168298"/>
                </a:cubicBezTo>
                <a:cubicBezTo>
                  <a:pt x="8019" y="185760"/>
                  <a:pt x="17015" y="214600"/>
                  <a:pt x="15957" y="212748"/>
                </a:cubicBezTo>
                <a:cubicBezTo>
                  <a:pt x="14899" y="210896"/>
                  <a:pt x="876" y="176235"/>
                  <a:pt x="82" y="157185"/>
                </a:cubicBezTo>
                <a:cubicBezTo>
                  <a:pt x="-712" y="138135"/>
                  <a:pt x="4316" y="120144"/>
                  <a:pt x="11195" y="98448"/>
                </a:cubicBezTo>
                <a:cubicBezTo>
                  <a:pt x="18074" y="76752"/>
                  <a:pt x="35801" y="-1564"/>
                  <a:pt x="35007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DE67DC05-6DF9-4F63-96E6-F0A170133268}"/>
              </a:ext>
            </a:extLst>
          </p:cNvPr>
          <p:cNvSpPr/>
          <p:nvPr/>
        </p:nvSpPr>
        <p:spPr>
          <a:xfrm>
            <a:off x="5057247" y="6820089"/>
            <a:ext cx="529368" cy="557485"/>
          </a:xfrm>
          <a:custGeom>
            <a:avLst/>
            <a:gdLst>
              <a:gd name="connsiteX0" fmla="*/ 519641 w 529368"/>
              <a:gd name="connsiteY0" fmla="*/ 1399 h 557485"/>
              <a:gd name="connsiteX1" fmla="*/ 449791 w 529368"/>
              <a:gd name="connsiteY1" fmla="*/ 6161 h 557485"/>
              <a:gd name="connsiteX2" fmla="*/ 210078 w 529368"/>
              <a:gd name="connsiteY2" fmla="*/ 56961 h 557485"/>
              <a:gd name="connsiteX3" fmla="*/ 52916 w 529368"/>
              <a:gd name="connsiteY3" fmla="*/ 376049 h 557485"/>
              <a:gd name="connsiteX4" fmla="*/ 5291 w 529368"/>
              <a:gd name="connsiteY4" fmla="*/ 545911 h 557485"/>
              <a:gd name="connsiteX5" fmla="*/ 5291 w 529368"/>
              <a:gd name="connsiteY5" fmla="*/ 542736 h 557485"/>
              <a:gd name="connsiteX6" fmla="*/ 5291 w 529368"/>
              <a:gd name="connsiteY6" fmla="*/ 472886 h 557485"/>
              <a:gd name="connsiteX7" fmla="*/ 76728 w 529368"/>
              <a:gd name="connsiteY7" fmla="*/ 233174 h 557485"/>
              <a:gd name="connsiteX8" fmla="*/ 132291 w 529368"/>
              <a:gd name="connsiteY8" fmla="*/ 123636 h 557485"/>
              <a:gd name="connsiteX9" fmla="*/ 251353 w 529368"/>
              <a:gd name="connsiteY9" fmla="*/ 20449 h 557485"/>
              <a:gd name="connsiteX10" fmla="*/ 262466 w 529368"/>
              <a:gd name="connsiteY10" fmla="*/ 10924 h 557485"/>
              <a:gd name="connsiteX11" fmla="*/ 519641 w 529368"/>
              <a:gd name="connsiteY11" fmla="*/ 1399 h 5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9368" h="557485">
                <a:moveTo>
                  <a:pt x="519641" y="1399"/>
                </a:moveTo>
                <a:cubicBezTo>
                  <a:pt x="550862" y="605"/>
                  <a:pt x="501385" y="-3099"/>
                  <a:pt x="449791" y="6161"/>
                </a:cubicBezTo>
                <a:cubicBezTo>
                  <a:pt x="398197" y="15421"/>
                  <a:pt x="276224" y="-4687"/>
                  <a:pt x="210078" y="56961"/>
                </a:cubicBezTo>
                <a:cubicBezTo>
                  <a:pt x="143932" y="118609"/>
                  <a:pt x="87047" y="294557"/>
                  <a:pt x="52916" y="376049"/>
                </a:cubicBezTo>
                <a:cubicBezTo>
                  <a:pt x="18785" y="457541"/>
                  <a:pt x="13229" y="518130"/>
                  <a:pt x="5291" y="545911"/>
                </a:cubicBezTo>
                <a:cubicBezTo>
                  <a:pt x="-2647" y="573692"/>
                  <a:pt x="5291" y="542736"/>
                  <a:pt x="5291" y="542736"/>
                </a:cubicBezTo>
                <a:cubicBezTo>
                  <a:pt x="5291" y="530565"/>
                  <a:pt x="-6615" y="524480"/>
                  <a:pt x="5291" y="472886"/>
                </a:cubicBezTo>
                <a:cubicBezTo>
                  <a:pt x="17197" y="421292"/>
                  <a:pt x="55561" y="291382"/>
                  <a:pt x="76728" y="233174"/>
                </a:cubicBezTo>
                <a:cubicBezTo>
                  <a:pt x="97895" y="174966"/>
                  <a:pt x="103187" y="159090"/>
                  <a:pt x="132291" y="123636"/>
                </a:cubicBezTo>
                <a:cubicBezTo>
                  <a:pt x="161395" y="88182"/>
                  <a:pt x="251353" y="20449"/>
                  <a:pt x="251353" y="20449"/>
                </a:cubicBezTo>
                <a:cubicBezTo>
                  <a:pt x="273049" y="1664"/>
                  <a:pt x="223043" y="14893"/>
                  <a:pt x="262466" y="10924"/>
                </a:cubicBezTo>
                <a:cubicBezTo>
                  <a:pt x="301889" y="6955"/>
                  <a:pt x="488420" y="2193"/>
                  <a:pt x="519641" y="13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9339F012-33C5-4E2B-885B-13DCB049B27D}"/>
              </a:ext>
            </a:extLst>
          </p:cNvPr>
          <p:cNvSpPr/>
          <p:nvPr/>
        </p:nvSpPr>
        <p:spPr>
          <a:xfrm>
            <a:off x="5932486" y="6863822"/>
            <a:ext cx="120014" cy="102754"/>
          </a:xfrm>
          <a:custGeom>
            <a:avLst/>
            <a:gdLst>
              <a:gd name="connsiteX0" fmla="*/ 2 w 120014"/>
              <a:gd name="connsiteY0" fmla="*/ 528 h 102754"/>
              <a:gd name="connsiteX1" fmla="*/ 104777 w 120014"/>
              <a:gd name="connsiteY1" fmla="*/ 84666 h 102754"/>
              <a:gd name="connsiteX2" fmla="*/ 119064 w 120014"/>
              <a:gd name="connsiteY2" fmla="*/ 100541 h 102754"/>
              <a:gd name="connsiteX3" fmla="*/ 101602 w 120014"/>
              <a:gd name="connsiteY3" fmla="*/ 51328 h 102754"/>
              <a:gd name="connsiteX4" fmla="*/ 2 w 120014"/>
              <a:gd name="connsiteY4" fmla="*/ 528 h 1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14" h="102754">
                <a:moveTo>
                  <a:pt x="2" y="528"/>
                </a:moveTo>
                <a:cubicBezTo>
                  <a:pt x="531" y="6084"/>
                  <a:pt x="84933" y="67997"/>
                  <a:pt x="104777" y="84666"/>
                </a:cubicBezTo>
                <a:cubicBezTo>
                  <a:pt x="124621" y="101335"/>
                  <a:pt x="119593" y="106097"/>
                  <a:pt x="119064" y="100541"/>
                </a:cubicBezTo>
                <a:cubicBezTo>
                  <a:pt x="118535" y="94985"/>
                  <a:pt x="118800" y="67997"/>
                  <a:pt x="101602" y="51328"/>
                </a:cubicBezTo>
                <a:cubicBezTo>
                  <a:pt x="84404" y="34659"/>
                  <a:pt x="-527" y="-5028"/>
                  <a:pt x="2" y="5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528893B1-9232-449F-AE3A-DD863AAF004E}"/>
              </a:ext>
            </a:extLst>
          </p:cNvPr>
          <p:cNvSpPr/>
          <p:nvPr/>
        </p:nvSpPr>
        <p:spPr>
          <a:xfrm>
            <a:off x="5165218" y="6943520"/>
            <a:ext cx="956473" cy="655025"/>
          </a:xfrm>
          <a:custGeom>
            <a:avLst/>
            <a:gdLst>
              <a:gd name="connsiteX0" fmla="*/ 951420 w 956473"/>
              <a:gd name="connsiteY0" fmla="*/ 41480 h 655025"/>
              <a:gd name="connsiteX1" fmla="*/ 708532 w 956473"/>
              <a:gd name="connsiteY1" fmla="*/ 6555 h 655025"/>
              <a:gd name="connsiteX2" fmla="*/ 427545 w 956473"/>
              <a:gd name="connsiteY2" fmla="*/ 14493 h 655025"/>
              <a:gd name="connsiteX3" fmla="*/ 271970 w 956473"/>
              <a:gd name="connsiteY3" fmla="*/ 92280 h 655025"/>
              <a:gd name="connsiteX4" fmla="*/ 76707 w 956473"/>
              <a:gd name="connsiteY4" fmla="*/ 343105 h 655025"/>
              <a:gd name="connsiteX5" fmla="*/ 13207 w 956473"/>
              <a:gd name="connsiteY5" fmla="*/ 478043 h 655025"/>
              <a:gd name="connsiteX6" fmla="*/ 507 w 956473"/>
              <a:gd name="connsiteY6" fmla="*/ 606630 h 655025"/>
              <a:gd name="connsiteX7" fmla="*/ 22732 w 956473"/>
              <a:gd name="connsiteY7" fmla="*/ 646318 h 655025"/>
              <a:gd name="connsiteX8" fmla="*/ 70357 w 956473"/>
              <a:gd name="connsiteY8" fmla="*/ 451055 h 655025"/>
              <a:gd name="connsiteX9" fmla="*/ 138620 w 956473"/>
              <a:gd name="connsiteY9" fmla="*/ 278018 h 655025"/>
              <a:gd name="connsiteX10" fmla="*/ 327532 w 956473"/>
              <a:gd name="connsiteY10" fmla="*/ 46243 h 655025"/>
              <a:gd name="connsiteX11" fmla="*/ 468820 w 956473"/>
              <a:gd name="connsiteY11" fmla="*/ 1793 h 655025"/>
              <a:gd name="connsiteX12" fmla="*/ 841882 w 956473"/>
              <a:gd name="connsiteY12" fmla="*/ 9730 h 655025"/>
              <a:gd name="connsiteX13" fmla="*/ 951420 w 956473"/>
              <a:gd name="connsiteY13" fmla="*/ 41480 h 65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6473" h="655025">
                <a:moveTo>
                  <a:pt x="951420" y="41480"/>
                </a:moveTo>
                <a:cubicBezTo>
                  <a:pt x="929195" y="40951"/>
                  <a:pt x="795844" y="11053"/>
                  <a:pt x="708532" y="6555"/>
                </a:cubicBezTo>
                <a:cubicBezTo>
                  <a:pt x="621220" y="2057"/>
                  <a:pt x="500305" y="206"/>
                  <a:pt x="427545" y="14493"/>
                </a:cubicBezTo>
                <a:cubicBezTo>
                  <a:pt x="354785" y="28780"/>
                  <a:pt x="330443" y="37511"/>
                  <a:pt x="271970" y="92280"/>
                </a:cubicBezTo>
                <a:cubicBezTo>
                  <a:pt x="213497" y="147049"/>
                  <a:pt x="119834" y="278811"/>
                  <a:pt x="76707" y="343105"/>
                </a:cubicBezTo>
                <a:cubicBezTo>
                  <a:pt x="33580" y="407399"/>
                  <a:pt x="25907" y="434122"/>
                  <a:pt x="13207" y="478043"/>
                </a:cubicBezTo>
                <a:cubicBezTo>
                  <a:pt x="507" y="521964"/>
                  <a:pt x="-1080" y="578584"/>
                  <a:pt x="507" y="606630"/>
                </a:cubicBezTo>
                <a:cubicBezTo>
                  <a:pt x="2094" y="634676"/>
                  <a:pt x="11090" y="672247"/>
                  <a:pt x="22732" y="646318"/>
                </a:cubicBezTo>
                <a:cubicBezTo>
                  <a:pt x="34374" y="620389"/>
                  <a:pt x="51042" y="512438"/>
                  <a:pt x="70357" y="451055"/>
                </a:cubicBezTo>
                <a:cubicBezTo>
                  <a:pt x="89672" y="389672"/>
                  <a:pt x="95757" y="345487"/>
                  <a:pt x="138620" y="278018"/>
                </a:cubicBezTo>
                <a:cubicBezTo>
                  <a:pt x="181482" y="210549"/>
                  <a:pt x="272499" y="92280"/>
                  <a:pt x="327532" y="46243"/>
                </a:cubicBezTo>
                <a:cubicBezTo>
                  <a:pt x="382565" y="206"/>
                  <a:pt x="383095" y="7878"/>
                  <a:pt x="468820" y="1793"/>
                </a:cubicBezTo>
                <a:cubicBezTo>
                  <a:pt x="554545" y="-4292"/>
                  <a:pt x="763830" y="6820"/>
                  <a:pt x="841882" y="9730"/>
                </a:cubicBezTo>
                <a:cubicBezTo>
                  <a:pt x="919934" y="12640"/>
                  <a:pt x="973645" y="42009"/>
                  <a:pt x="951420" y="41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6B6EEDCB-9D4D-4A48-9322-488CCBEF4293}"/>
              </a:ext>
            </a:extLst>
          </p:cNvPr>
          <p:cNvSpPr/>
          <p:nvPr/>
        </p:nvSpPr>
        <p:spPr>
          <a:xfrm>
            <a:off x="5042104" y="7392777"/>
            <a:ext cx="126815" cy="256660"/>
          </a:xfrm>
          <a:custGeom>
            <a:avLst/>
            <a:gdLst>
              <a:gd name="connsiteX0" fmla="*/ 126796 w 126815"/>
              <a:gd name="connsiteY0" fmla="*/ 49423 h 256660"/>
              <a:gd name="connsiteX1" fmla="*/ 112509 w 126815"/>
              <a:gd name="connsiteY1" fmla="*/ 225636 h 256660"/>
              <a:gd name="connsiteX2" fmla="*/ 99809 w 126815"/>
              <a:gd name="connsiteY2" fmla="*/ 251036 h 256660"/>
              <a:gd name="connsiteX3" fmla="*/ 55359 w 126815"/>
              <a:gd name="connsiteY3" fmla="*/ 255798 h 256660"/>
              <a:gd name="connsiteX4" fmla="*/ 4559 w 126815"/>
              <a:gd name="connsiteY4" fmla="*/ 238336 h 256660"/>
              <a:gd name="connsiteX5" fmla="*/ 2971 w 126815"/>
              <a:gd name="connsiteY5" fmla="*/ 216111 h 256660"/>
              <a:gd name="connsiteX6" fmla="*/ 9321 w 126815"/>
              <a:gd name="connsiteY6" fmla="*/ 128798 h 256660"/>
              <a:gd name="connsiteX7" fmla="*/ 20434 w 126815"/>
              <a:gd name="connsiteY7" fmla="*/ 1798 h 256660"/>
              <a:gd name="connsiteX8" fmla="*/ 22021 w 126815"/>
              <a:gd name="connsiteY8" fmla="*/ 62123 h 256660"/>
              <a:gd name="connsiteX9" fmla="*/ 7734 w 126815"/>
              <a:gd name="connsiteY9" fmla="*/ 173248 h 256660"/>
              <a:gd name="connsiteX10" fmla="*/ 10909 w 126815"/>
              <a:gd name="connsiteY10" fmla="*/ 216111 h 256660"/>
              <a:gd name="connsiteX11" fmla="*/ 12496 w 126815"/>
              <a:gd name="connsiteY11" fmla="*/ 228811 h 256660"/>
              <a:gd name="connsiteX12" fmla="*/ 109334 w 126815"/>
              <a:gd name="connsiteY12" fmla="*/ 225636 h 256660"/>
              <a:gd name="connsiteX13" fmla="*/ 109334 w 126815"/>
              <a:gd name="connsiteY13" fmla="*/ 187536 h 256660"/>
              <a:gd name="connsiteX14" fmla="*/ 109334 w 126815"/>
              <a:gd name="connsiteY14" fmla="*/ 120861 h 256660"/>
              <a:gd name="connsiteX15" fmla="*/ 126796 w 126815"/>
              <a:gd name="connsiteY15" fmla="*/ 49423 h 2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815" h="256660">
                <a:moveTo>
                  <a:pt x="126796" y="49423"/>
                </a:moveTo>
                <a:cubicBezTo>
                  <a:pt x="127325" y="66885"/>
                  <a:pt x="117007" y="192034"/>
                  <a:pt x="112509" y="225636"/>
                </a:cubicBezTo>
                <a:cubicBezTo>
                  <a:pt x="108011" y="259238"/>
                  <a:pt x="109334" y="246009"/>
                  <a:pt x="99809" y="251036"/>
                </a:cubicBezTo>
                <a:cubicBezTo>
                  <a:pt x="90284" y="256063"/>
                  <a:pt x="71234" y="257915"/>
                  <a:pt x="55359" y="255798"/>
                </a:cubicBezTo>
                <a:cubicBezTo>
                  <a:pt x="39484" y="253681"/>
                  <a:pt x="13290" y="244951"/>
                  <a:pt x="4559" y="238336"/>
                </a:cubicBezTo>
                <a:cubicBezTo>
                  <a:pt x="-4172" y="231721"/>
                  <a:pt x="2177" y="234367"/>
                  <a:pt x="2971" y="216111"/>
                </a:cubicBezTo>
                <a:cubicBezTo>
                  <a:pt x="3765" y="197855"/>
                  <a:pt x="6411" y="164517"/>
                  <a:pt x="9321" y="128798"/>
                </a:cubicBezTo>
                <a:cubicBezTo>
                  <a:pt x="12231" y="93079"/>
                  <a:pt x="18317" y="12910"/>
                  <a:pt x="20434" y="1798"/>
                </a:cubicBezTo>
                <a:cubicBezTo>
                  <a:pt x="22551" y="-9314"/>
                  <a:pt x="24138" y="33548"/>
                  <a:pt x="22021" y="62123"/>
                </a:cubicBezTo>
                <a:cubicBezTo>
                  <a:pt x="19904" y="90698"/>
                  <a:pt x="9586" y="147583"/>
                  <a:pt x="7734" y="173248"/>
                </a:cubicBezTo>
                <a:cubicBezTo>
                  <a:pt x="5882" y="198913"/>
                  <a:pt x="10115" y="206851"/>
                  <a:pt x="10909" y="216111"/>
                </a:cubicBezTo>
                <a:cubicBezTo>
                  <a:pt x="11703" y="225372"/>
                  <a:pt x="-3908" y="227224"/>
                  <a:pt x="12496" y="228811"/>
                </a:cubicBezTo>
                <a:cubicBezTo>
                  <a:pt x="28900" y="230398"/>
                  <a:pt x="93194" y="232515"/>
                  <a:pt x="109334" y="225636"/>
                </a:cubicBezTo>
                <a:cubicBezTo>
                  <a:pt x="125474" y="218757"/>
                  <a:pt x="109334" y="187536"/>
                  <a:pt x="109334" y="187536"/>
                </a:cubicBezTo>
                <a:cubicBezTo>
                  <a:pt x="109334" y="170074"/>
                  <a:pt x="106688" y="140969"/>
                  <a:pt x="109334" y="120861"/>
                </a:cubicBezTo>
                <a:cubicBezTo>
                  <a:pt x="111980" y="100753"/>
                  <a:pt x="126267" y="31961"/>
                  <a:pt x="126796" y="494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F00C074-0120-4833-B03F-E482FFA58743}"/>
              </a:ext>
            </a:extLst>
          </p:cNvPr>
          <p:cNvSpPr/>
          <p:nvPr/>
        </p:nvSpPr>
        <p:spPr>
          <a:xfrm>
            <a:off x="5059335" y="7383910"/>
            <a:ext cx="106638" cy="84067"/>
          </a:xfrm>
          <a:custGeom>
            <a:avLst/>
            <a:gdLst>
              <a:gd name="connsiteX0" fmla="*/ 28 w 106638"/>
              <a:gd name="connsiteY0" fmla="*/ 1140 h 84067"/>
              <a:gd name="connsiteX1" fmla="*/ 80990 w 106638"/>
              <a:gd name="connsiteY1" fmla="*/ 18603 h 84067"/>
              <a:gd name="connsiteX2" fmla="*/ 106390 w 106638"/>
              <a:gd name="connsiteY2" fmla="*/ 83690 h 84067"/>
              <a:gd name="connsiteX3" fmla="*/ 90515 w 106638"/>
              <a:gd name="connsiteY3" fmla="*/ 44003 h 84067"/>
              <a:gd name="connsiteX4" fmla="*/ 28 w 106638"/>
              <a:gd name="connsiteY4" fmla="*/ 1140 h 8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38" h="84067">
                <a:moveTo>
                  <a:pt x="28" y="1140"/>
                </a:moveTo>
                <a:cubicBezTo>
                  <a:pt x="-1559" y="-3093"/>
                  <a:pt x="63263" y="4845"/>
                  <a:pt x="80990" y="18603"/>
                </a:cubicBezTo>
                <a:cubicBezTo>
                  <a:pt x="98717" y="32361"/>
                  <a:pt x="104803" y="79457"/>
                  <a:pt x="106390" y="83690"/>
                </a:cubicBezTo>
                <a:cubicBezTo>
                  <a:pt x="107977" y="87923"/>
                  <a:pt x="101892" y="55380"/>
                  <a:pt x="90515" y="44003"/>
                </a:cubicBezTo>
                <a:cubicBezTo>
                  <a:pt x="79138" y="32626"/>
                  <a:pt x="1615" y="5373"/>
                  <a:pt x="28" y="11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31690294-01AA-4D46-A2FF-1AF7FBD5758D}"/>
              </a:ext>
            </a:extLst>
          </p:cNvPr>
          <p:cNvSpPr/>
          <p:nvPr/>
        </p:nvSpPr>
        <p:spPr>
          <a:xfrm>
            <a:off x="6064099" y="6967296"/>
            <a:ext cx="133575" cy="125871"/>
          </a:xfrm>
          <a:custGeom>
            <a:avLst/>
            <a:gdLst>
              <a:gd name="connsiteX0" fmla="*/ 133501 w 133575"/>
              <a:gd name="connsiteY0" fmla="*/ 125654 h 125871"/>
              <a:gd name="connsiteX1" fmla="*/ 46189 w 133575"/>
              <a:gd name="connsiteY1" fmla="*/ 43104 h 125871"/>
              <a:gd name="connsiteX2" fmla="*/ 151 w 133575"/>
              <a:gd name="connsiteY2" fmla="*/ 1829 h 125871"/>
              <a:gd name="connsiteX3" fmla="*/ 60476 w 133575"/>
              <a:gd name="connsiteY3" fmla="*/ 16117 h 125871"/>
              <a:gd name="connsiteX4" fmla="*/ 133501 w 133575"/>
              <a:gd name="connsiteY4" fmla="*/ 125654 h 12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75" h="125871">
                <a:moveTo>
                  <a:pt x="133501" y="125654"/>
                </a:moveTo>
                <a:cubicBezTo>
                  <a:pt x="131120" y="130152"/>
                  <a:pt x="68414" y="63741"/>
                  <a:pt x="46189" y="43104"/>
                </a:cubicBezTo>
                <a:cubicBezTo>
                  <a:pt x="23964" y="22467"/>
                  <a:pt x="-2230" y="6327"/>
                  <a:pt x="151" y="1829"/>
                </a:cubicBezTo>
                <a:cubicBezTo>
                  <a:pt x="2532" y="-2669"/>
                  <a:pt x="40103" y="771"/>
                  <a:pt x="60476" y="16117"/>
                </a:cubicBezTo>
                <a:cubicBezTo>
                  <a:pt x="80849" y="31463"/>
                  <a:pt x="135882" y="121156"/>
                  <a:pt x="133501" y="125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873E131F-06BC-4044-94B7-65DFEF026475}"/>
              </a:ext>
            </a:extLst>
          </p:cNvPr>
          <p:cNvSpPr/>
          <p:nvPr/>
        </p:nvSpPr>
        <p:spPr>
          <a:xfrm>
            <a:off x="5333202" y="7074436"/>
            <a:ext cx="869822" cy="566243"/>
          </a:xfrm>
          <a:custGeom>
            <a:avLst/>
            <a:gdLst>
              <a:gd name="connsiteX0" fmla="*/ 851698 w 869822"/>
              <a:gd name="connsiteY0" fmla="*/ 21689 h 566243"/>
              <a:gd name="connsiteX1" fmla="*/ 573886 w 869822"/>
              <a:gd name="connsiteY1" fmla="*/ 16927 h 566243"/>
              <a:gd name="connsiteX2" fmla="*/ 362748 w 869822"/>
              <a:gd name="connsiteY2" fmla="*/ 67727 h 566243"/>
              <a:gd name="connsiteX3" fmla="*/ 124623 w 869822"/>
              <a:gd name="connsiteY3" fmla="*/ 253464 h 566243"/>
              <a:gd name="connsiteX4" fmla="*/ 53186 w 869822"/>
              <a:gd name="connsiteY4" fmla="*/ 363002 h 566243"/>
              <a:gd name="connsiteX5" fmla="*/ 11911 w 869822"/>
              <a:gd name="connsiteY5" fmla="*/ 513814 h 566243"/>
              <a:gd name="connsiteX6" fmla="*/ 2386 w 869822"/>
              <a:gd name="connsiteY6" fmla="*/ 564614 h 566243"/>
              <a:gd name="connsiteX7" fmla="*/ 50011 w 869822"/>
              <a:gd name="connsiteY7" fmla="*/ 463014 h 566243"/>
              <a:gd name="connsiteX8" fmla="*/ 59536 w 869822"/>
              <a:gd name="connsiteY8" fmla="*/ 374114 h 566243"/>
              <a:gd name="connsiteX9" fmla="*/ 150023 w 869822"/>
              <a:gd name="connsiteY9" fmla="*/ 240764 h 566243"/>
              <a:gd name="connsiteX10" fmla="*/ 513561 w 869822"/>
              <a:gd name="connsiteY10" fmla="*/ 37564 h 566243"/>
              <a:gd name="connsiteX11" fmla="*/ 804073 w 869822"/>
              <a:gd name="connsiteY11" fmla="*/ 1052 h 566243"/>
              <a:gd name="connsiteX12" fmla="*/ 851698 w 869822"/>
              <a:gd name="connsiteY12" fmla="*/ 21689 h 56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9822" h="566243">
                <a:moveTo>
                  <a:pt x="851698" y="21689"/>
                </a:moveTo>
                <a:cubicBezTo>
                  <a:pt x="813334" y="24335"/>
                  <a:pt x="655378" y="9254"/>
                  <a:pt x="573886" y="16927"/>
                </a:cubicBezTo>
                <a:cubicBezTo>
                  <a:pt x="492394" y="24600"/>
                  <a:pt x="437625" y="28304"/>
                  <a:pt x="362748" y="67727"/>
                </a:cubicBezTo>
                <a:cubicBezTo>
                  <a:pt x="287871" y="107150"/>
                  <a:pt x="176217" y="204252"/>
                  <a:pt x="124623" y="253464"/>
                </a:cubicBezTo>
                <a:cubicBezTo>
                  <a:pt x="73029" y="302676"/>
                  <a:pt x="71971" y="319610"/>
                  <a:pt x="53186" y="363002"/>
                </a:cubicBezTo>
                <a:cubicBezTo>
                  <a:pt x="34401" y="406394"/>
                  <a:pt x="20378" y="480212"/>
                  <a:pt x="11911" y="513814"/>
                </a:cubicBezTo>
                <a:cubicBezTo>
                  <a:pt x="3444" y="547416"/>
                  <a:pt x="-3964" y="573081"/>
                  <a:pt x="2386" y="564614"/>
                </a:cubicBezTo>
                <a:cubicBezTo>
                  <a:pt x="8736" y="556147"/>
                  <a:pt x="40486" y="494764"/>
                  <a:pt x="50011" y="463014"/>
                </a:cubicBezTo>
                <a:cubicBezTo>
                  <a:pt x="59536" y="431264"/>
                  <a:pt x="42867" y="411156"/>
                  <a:pt x="59536" y="374114"/>
                </a:cubicBezTo>
                <a:cubicBezTo>
                  <a:pt x="76205" y="337072"/>
                  <a:pt x="74352" y="296856"/>
                  <a:pt x="150023" y="240764"/>
                </a:cubicBezTo>
                <a:cubicBezTo>
                  <a:pt x="225694" y="184672"/>
                  <a:pt x="404553" y="77516"/>
                  <a:pt x="513561" y="37564"/>
                </a:cubicBezTo>
                <a:cubicBezTo>
                  <a:pt x="622569" y="-2388"/>
                  <a:pt x="743748" y="7402"/>
                  <a:pt x="804073" y="1052"/>
                </a:cubicBezTo>
                <a:cubicBezTo>
                  <a:pt x="864398" y="-5298"/>
                  <a:pt x="890062" y="19043"/>
                  <a:pt x="851698" y="216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108F8CA-CDE3-4EE4-9AAD-4EAD17DE46BC}"/>
              </a:ext>
            </a:extLst>
          </p:cNvPr>
          <p:cNvSpPr/>
          <p:nvPr/>
        </p:nvSpPr>
        <p:spPr>
          <a:xfrm>
            <a:off x="5158958" y="7536654"/>
            <a:ext cx="131609" cy="257108"/>
          </a:xfrm>
          <a:custGeom>
            <a:avLst/>
            <a:gdLst>
              <a:gd name="connsiteX0" fmla="*/ 33755 w 131609"/>
              <a:gd name="connsiteY0" fmla="*/ 3971 h 257108"/>
              <a:gd name="connsiteX1" fmla="*/ 103605 w 131609"/>
              <a:gd name="connsiteY1" fmla="*/ 23021 h 257108"/>
              <a:gd name="connsiteX2" fmla="*/ 119480 w 131609"/>
              <a:gd name="connsiteY2" fmla="*/ 142084 h 257108"/>
              <a:gd name="connsiteX3" fmla="*/ 130592 w 131609"/>
              <a:gd name="connsiteY3" fmla="*/ 237334 h 257108"/>
              <a:gd name="connsiteX4" fmla="*/ 122655 w 131609"/>
              <a:gd name="connsiteY4" fmla="*/ 256384 h 257108"/>
              <a:gd name="connsiteX5" fmla="*/ 55980 w 131609"/>
              <a:gd name="connsiteY5" fmla="*/ 250034 h 257108"/>
              <a:gd name="connsiteX6" fmla="*/ 3592 w 131609"/>
              <a:gd name="connsiteY6" fmla="*/ 221459 h 257108"/>
              <a:gd name="connsiteX7" fmla="*/ 6767 w 131609"/>
              <a:gd name="connsiteY7" fmla="*/ 165896 h 257108"/>
              <a:gd name="connsiteX8" fmla="*/ 24230 w 131609"/>
              <a:gd name="connsiteY8" fmla="*/ 56359 h 257108"/>
              <a:gd name="connsiteX9" fmla="*/ 19467 w 131609"/>
              <a:gd name="connsiteY9" fmla="*/ 137321 h 257108"/>
              <a:gd name="connsiteX10" fmla="*/ 8355 w 131609"/>
              <a:gd name="connsiteY10" fmla="*/ 196059 h 257108"/>
              <a:gd name="connsiteX11" fmla="*/ 46455 w 131609"/>
              <a:gd name="connsiteY11" fmla="*/ 227809 h 257108"/>
              <a:gd name="connsiteX12" fmla="*/ 111542 w 131609"/>
              <a:gd name="connsiteY12" fmla="*/ 232571 h 257108"/>
              <a:gd name="connsiteX13" fmla="*/ 117892 w 131609"/>
              <a:gd name="connsiteY13" fmla="*/ 188121 h 257108"/>
              <a:gd name="connsiteX14" fmla="*/ 102017 w 131609"/>
              <a:gd name="connsiteY14" fmla="*/ 73821 h 257108"/>
              <a:gd name="connsiteX15" fmla="*/ 33755 w 131609"/>
              <a:gd name="connsiteY15" fmla="*/ 3971 h 2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609" h="257108">
                <a:moveTo>
                  <a:pt x="33755" y="3971"/>
                </a:moveTo>
                <a:cubicBezTo>
                  <a:pt x="34020" y="-4496"/>
                  <a:pt x="89318" y="2"/>
                  <a:pt x="103605" y="23021"/>
                </a:cubicBezTo>
                <a:cubicBezTo>
                  <a:pt x="117892" y="46040"/>
                  <a:pt x="114982" y="106365"/>
                  <a:pt x="119480" y="142084"/>
                </a:cubicBezTo>
                <a:cubicBezTo>
                  <a:pt x="123978" y="177803"/>
                  <a:pt x="130063" y="218284"/>
                  <a:pt x="130592" y="237334"/>
                </a:cubicBezTo>
                <a:cubicBezTo>
                  <a:pt x="131121" y="256384"/>
                  <a:pt x="135090" y="254267"/>
                  <a:pt x="122655" y="256384"/>
                </a:cubicBezTo>
                <a:cubicBezTo>
                  <a:pt x="110220" y="258501"/>
                  <a:pt x="75824" y="255855"/>
                  <a:pt x="55980" y="250034"/>
                </a:cubicBezTo>
                <a:cubicBezTo>
                  <a:pt x="36136" y="244213"/>
                  <a:pt x="11794" y="235482"/>
                  <a:pt x="3592" y="221459"/>
                </a:cubicBezTo>
                <a:cubicBezTo>
                  <a:pt x="-4610" y="207436"/>
                  <a:pt x="3327" y="193413"/>
                  <a:pt x="6767" y="165896"/>
                </a:cubicBezTo>
                <a:cubicBezTo>
                  <a:pt x="10207" y="138379"/>
                  <a:pt x="22113" y="61121"/>
                  <a:pt x="24230" y="56359"/>
                </a:cubicBezTo>
                <a:cubicBezTo>
                  <a:pt x="26347" y="51597"/>
                  <a:pt x="22113" y="114038"/>
                  <a:pt x="19467" y="137321"/>
                </a:cubicBezTo>
                <a:cubicBezTo>
                  <a:pt x="16821" y="160604"/>
                  <a:pt x="3857" y="180978"/>
                  <a:pt x="8355" y="196059"/>
                </a:cubicBezTo>
                <a:cubicBezTo>
                  <a:pt x="12853" y="211140"/>
                  <a:pt x="29257" y="221724"/>
                  <a:pt x="46455" y="227809"/>
                </a:cubicBezTo>
                <a:cubicBezTo>
                  <a:pt x="63653" y="233894"/>
                  <a:pt x="99636" y="239186"/>
                  <a:pt x="111542" y="232571"/>
                </a:cubicBezTo>
                <a:cubicBezTo>
                  <a:pt x="123448" y="225956"/>
                  <a:pt x="119480" y="214579"/>
                  <a:pt x="117892" y="188121"/>
                </a:cubicBezTo>
                <a:cubicBezTo>
                  <a:pt x="116305" y="161663"/>
                  <a:pt x="108632" y="101602"/>
                  <a:pt x="102017" y="73821"/>
                </a:cubicBezTo>
                <a:cubicBezTo>
                  <a:pt x="95403" y="46040"/>
                  <a:pt x="33490" y="12438"/>
                  <a:pt x="33755" y="3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DD2567B-AA48-497F-8A1F-2E0B183815BC}"/>
              </a:ext>
            </a:extLst>
          </p:cNvPr>
          <p:cNvSpPr/>
          <p:nvPr/>
        </p:nvSpPr>
        <p:spPr>
          <a:xfrm>
            <a:off x="5279988" y="7594503"/>
            <a:ext cx="85786" cy="194890"/>
          </a:xfrm>
          <a:custGeom>
            <a:avLst/>
            <a:gdLst>
              <a:gd name="connsiteX0" fmla="*/ 85762 w 85786"/>
              <a:gd name="connsiteY0" fmla="*/ 97 h 194890"/>
              <a:gd name="connsiteX1" fmla="*/ 39725 w 85786"/>
              <a:gd name="connsiteY1" fmla="*/ 168372 h 194890"/>
              <a:gd name="connsiteX2" fmla="*/ 37 w 85786"/>
              <a:gd name="connsiteY2" fmla="*/ 192185 h 194890"/>
              <a:gd name="connsiteX3" fmla="*/ 33375 w 85786"/>
              <a:gd name="connsiteY3" fmla="*/ 144560 h 194890"/>
              <a:gd name="connsiteX4" fmla="*/ 85762 w 85786"/>
              <a:gd name="connsiteY4" fmla="*/ 97 h 1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6" h="194890">
                <a:moveTo>
                  <a:pt x="85762" y="97"/>
                </a:moveTo>
                <a:cubicBezTo>
                  <a:pt x="86820" y="4066"/>
                  <a:pt x="54012" y="136357"/>
                  <a:pt x="39725" y="168372"/>
                </a:cubicBezTo>
                <a:cubicBezTo>
                  <a:pt x="25437" y="200387"/>
                  <a:pt x="1095" y="196154"/>
                  <a:pt x="37" y="192185"/>
                </a:cubicBezTo>
                <a:cubicBezTo>
                  <a:pt x="-1021" y="188216"/>
                  <a:pt x="20675" y="174458"/>
                  <a:pt x="33375" y="144560"/>
                </a:cubicBezTo>
                <a:cubicBezTo>
                  <a:pt x="46075" y="114662"/>
                  <a:pt x="84704" y="-3872"/>
                  <a:pt x="85762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BC72A80D-BC15-49AD-B20E-50E67C46AEB2}"/>
              </a:ext>
            </a:extLst>
          </p:cNvPr>
          <p:cNvSpPr/>
          <p:nvPr/>
        </p:nvSpPr>
        <p:spPr>
          <a:xfrm>
            <a:off x="6200284" y="7097149"/>
            <a:ext cx="169236" cy="750172"/>
          </a:xfrm>
          <a:custGeom>
            <a:avLst/>
            <a:gdLst>
              <a:gd name="connsiteX0" fmla="*/ 1549 w 169236"/>
              <a:gd name="connsiteY0" fmla="*/ 34 h 750172"/>
              <a:gd name="connsiteX1" fmla="*/ 115849 w 169236"/>
              <a:gd name="connsiteY1" fmla="*/ 158784 h 750172"/>
              <a:gd name="connsiteX2" fmla="*/ 109499 w 169236"/>
              <a:gd name="connsiteY2" fmla="*/ 429718 h 750172"/>
              <a:gd name="connsiteX3" fmla="*/ 145483 w 169236"/>
              <a:gd name="connsiteY3" fmla="*/ 596934 h 750172"/>
              <a:gd name="connsiteX4" fmla="*/ 145483 w 169236"/>
              <a:gd name="connsiteY4" fmla="*/ 749334 h 750172"/>
              <a:gd name="connsiteX5" fmla="*/ 168766 w 169236"/>
              <a:gd name="connsiteY5" fmla="*/ 654084 h 750172"/>
              <a:gd name="connsiteX6" fmla="*/ 158183 w 169236"/>
              <a:gd name="connsiteY6" fmla="*/ 565184 h 750172"/>
              <a:gd name="connsiteX7" fmla="*/ 124316 w 169236"/>
              <a:gd name="connsiteY7" fmla="*/ 406434 h 750172"/>
              <a:gd name="connsiteX8" fmla="*/ 96799 w 169236"/>
              <a:gd name="connsiteY8" fmla="*/ 311184 h 750172"/>
              <a:gd name="connsiteX9" fmla="*/ 54466 w 169236"/>
              <a:gd name="connsiteY9" fmla="*/ 146084 h 750172"/>
              <a:gd name="connsiteX10" fmla="*/ 1549 w 169236"/>
              <a:gd name="connsiteY10" fmla="*/ 34 h 75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36" h="750172">
                <a:moveTo>
                  <a:pt x="1549" y="34"/>
                </a:moveTo>
                <a:cubicBezTo>
                  <a:pt x="11779" y="2151"/>
                  <a:pt x="97857" y="87170"/>
                  <a:pt x="115849" y="158784"/>
                </a:cubicBezTo>
                <a:cubicBezTo>
                  <a:pt x="133841" y="230398"/>
                  <a:pt x="104560" y="356693"/>
                  <a:pt x="109499" y="429718"/>
                </a:cubicBezTo>
                <a:cubicBezTo>
                  <a:pt x="114438" y="502743"/>
                  <a:pt x="139486" y="543665"/>
                  <a:pt x="145483" y="596934"/>
                </a:cubicBezTo>
                <a:cubicBezTo>
                  <a:pt x="151480" y="650203"/>
                  <a:pt x="141603" y="739809"/>
                  <a:pt x="145483" y="749334"/>
                </a:cubicBezTo>
                <a:cubicBezTo>
                  <a:pt x="149363" y="758859"/>
                  <a:pt x="166649" y="684776"/>
                  <a:pt x="168766" y="654084"/>
                </a:cubicBezTo>
                <a:cubicBezTo>
                  <a:pt x="170883" y="623392"/>
                  <a:pt x="165591" y="606459"/>
                  <a:pt x="158183" y="565184"/>
                </a:cubicBezTo>
                <a:cubicBezTo>
                  <a:pt x="150775" y="523909"/>
                  <a:pt x="134547" y="448767"/>
                  <a:pt x="124316" y="406434"/>
                </a:cubicBezTo>
                <a:cubicBezTo>
                  <a:pt x="114085" y="364101"/>
                  <a:pt x="108441" y="354576"/>
                  <a:pt x="96799" y="311184"/>
                </a:cubicBezTo>
                <a:cubicBezTo>
                  <a:pt x="85157" y="267792"/>
                  <a:pt x="74574" y="197237"/>
                  <a:pt x="54466" y="146084"/>
                </a:cubicBezTo>
                <a:cubicBezTo>
                  <a:pt x="34358" y="94931"/>
                  <a:pt x="-8681" y="-2083"/>
                  <a:pt x="1549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111BB513-A209-43D7-B332-B1B6968496E2}"/>
              </a:ext>
            </a:extLst>
          </p:cNvPr>
          <p:cNvSpPr/>
          <p:nvPr/>
        </p:nvSpPr>
        <p:spPr>
          <a:xfrm>
            <a:off x="5430396" y="7492915"/>
            <a:ext cx="206300" cy="253071"/>
          </a:xfrm>
          <a:custGeom>
            <a:avLst/>
            <a:gdLst>
              <a:gd name="connsiteX0" fmla="*/ 206287 w 206300"/>
              <a:gd name="connsiteY0" fmla="*/ 85 h 253071"/>
              <a:gd name="connsiteX1" fmla="*/ 123737 w 206300"/>
              <a:gd name="connsiteY1" fmla="*/ 152485 h 253071"/>
              <a:gd name="connsiteX2" fmla="*/ 64471 w 206300"/>
              <a:gd name="connsiteY2" fmla="*/ 228685 h 253071"/>
              <a:gd name="connsiteX3" fmla="*/ 13671 w 206300"/>
              <a:gd name="connsiteY3" fmla="*/ 247735 h 253071"/>
              <a:gd name="connsiteX4" fmla="*/ 3087 w 206300"/>
              <a:gd name="connsiteY4" fmla="*/ 249852 h 253071"/>
              <a:gd name="connsiteX5" fmla="*/ 60237 w 206300"/>
              <a:gd name="connsiteY5" fmla="*/ 207518 h 253071"/>
              <a:gd name="connsiteX6" fmla="*/ 96221 w 206300"/>
              <a:gd name="connsiteY6" fmla="*/ 175768 h 253071"/>
              <a:gd name="connsiteX7" fmla="*/ 117387 w 206300"/>
              <a:gd name="connsiteY7" fmla="*/ 131318 h 253071"/>
              <a:gd name="connsiteX8" fmla="*/ 206287 w 206300"/>
              <a:gd name="connsiteY8" fmla="*/ 85 h 25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00" h="253071">
                <a:moveTo>
                  <a:pt x="206287" y="85"/>
                </a:moveTo>
                <a:cubicBezTo>
                  <a:pt x="207345" y="3613"/>
                  <a:pt x="147373" y="114385"/>
                  <a:pt x="123737" y="152485"/>
                </a:cubicBezTo>
                <a:cubicBezTo>
                  <a:pt x="100101" y="190585"/>
                  <a:pt x="82815" y="212810"/>
                  <a:pt x="64471" y="228685"/>
                </a:cubicBezTo>
                <a:cubicBezTo>
                  <a:pt x="46127" y="244560"/>
                  <a:pt x="23902" y="244207"/>
                  <a:pt x="13671" y="247735"/>
                </a:cubicBezTo>
                <a:cubicBezTo>
                  <a:pt x="3440" y="251263"/>
                  <a:pt x="-4674" y="256555"/>
                  <a:pt x="3087" y="249852"/>
                </a:cubicBezTo>
                <a:cubicBezTo>
                  <a:pt x="10848" y="243149"/>
                  <a:pt x="44715" y="219865"/>
                  <a:pt x="60237" y="207518"/>
                </a:cubicBezTo>
                <a:cubicBezTo>
                  <a:pt x="75759" y="195171"/>
                  <a:pt x="86696" y="188468"/>
                  <a:pt x="96221" y="175768"/>
                </a:cubicBezTo>
                <a:cubicBezTo>
                  <a:pt x="105746" y="163068"/>
                  <a:pt x="100454" y="158835"/>
                  <a:pt x="117387" y="131318"/>
                </a:cubicBezTo>
                <a:cubicBezTo>
                  <a:pt x="134320" y="103801"/>
                  <a:pt x="205229" y="-3443"/>
                  <a:pt x="206287" y="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2873ED4A-AF3C-43CA-8577-8F0949D955CC}"/>
              </a:ext>
            </a:extLst>
          </p:cNvPr>
          <p:cNvSpPr/>
          <p:nvPr/>
        </p:nvSpPr>
        <p:spPr>
          <a:xfrm>
            <a:off x="5598501" y="7359382"/>
            <a:ext cx="211749" cy="146722"/>
          </a:xfrm>
          <a:custGeom>
            <a:avLst/>
            <a:gdLst>
              <a:gd name="connsiteX0" fmla="*/ 211749 w 211749"/>
              <a:gd name="connsiteY0" fmla="*/ 268 h 146722"/>
              <a:gd name="connsiteX1" fmla="*/ 114382 w 211749"/>
              <a:gd name="connsiteY1" fmla="*/ 110335 h 146722"/>
              <a:gd name="connsiteX2" fmla="*/ 23366 w 211749"/>
              <a:gd name="connsiteY2" fmla="*/ 142085 h 146722"/>
              <a:gd name="connsiteX3" fmla="*/ 6432 w 211749"/>
              <a:gd name="connsiteY3" fmla="*/ 139968 h 146722"/>
              <a:gd name="connsiteX4" fmla="*/ 114382 w 211749"/>
              <a:gd name="connsiteY4" fmla="*/ 80701 h 146722"/>
              <a:gd name="connsiteX5" fmla="*/ 211749 w 211749"/>
              <a:gd name="connsiteY5" fmla="*/ 268 h 1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749" h="146722">
                <a:moveTo>
                  <a:pt x="211749" y="268"/>
                </a:moveTo>
                <a:cubicBezTo>
                  <a:pt x="211749" y="5207"/>
                  <a:pt x="145779" y="86699"/>
                  <a:pt x="114382" y="110335"/>
                </a:cubicBezTo>
                <a:cubicBezTo>
                  <a:pt x="82985" y="133971"/>
                  <a:pt x="41358" y="137146"/>
                  <a:pt x="23366" y="142085"/>
                </a:cubicBezTo>
                <a:cubicBezTo>
                  <a:pt x="5374" y="147024"/>
                  <a:pt x="-8737" y="150199"/>
                  <a:pt x="6432" y="139968"/>
                </a:cubicBezTo>
                <a:cubicBezTo>
                  <a:pt x="21601" y="129737"/>
                  <a:pt x="79457" y="101515"/>
                  <a:pt x="114382" y="80701"/>
                </a:cubicBezTo>
                <a:cubicBezTo>
                  <a:pt x="149307" y="59887"/>
                  <a:pt x="211749" y="-4671"/>
                  <a:pt x="211749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4A272485-402C-4C17-8147-155D489E7B7B}"/>
              </a:ext>
            </a:extLst>
          </p:cNvPr>
          <p:cNvSpPr/>
          <p:nvPr/>
        </p:nvSpPr>
        <p:spPr>
          <a:xfrm>
            <a:off x="5769981" y="7374465"/>
            <a:ext cx="226609" cy="45441"/>
          </a:xfrm>
          <a:custGeom>
            <a:avLst/>
            <a:gdLst>
              <a:gd name="connsiteX0" fmla="*/ 52 w 226609"/>
              <a:gd name="connsiteY0" fmla="*/ 31752 h 45441"/>
              <a:gd name="connsiteX1" fmla="*/ 120702 w 226609"/>
              <a:gd name="connsiteY1" fmla="*/ 44452 h 45441"/>
              <a:gd name="connsiteX2" fmla="*/ 226536 w 226609"/>
              <a:gd name="connsiteY2" fmla="*/ 2 h 45441"/>
              <a:gd name="connsiteX3" fmla="*/ 135519 w 226609"/>
              <a:gd name="connsiteY3" fmla="*/ 42335 h 45441"/>
              <a:gd name="connsiteX4" fmla="*/ 52 w 226609"/>
              <a:gd name="connsiteY4" fmla="*/ 31752 h 4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09" h="45441">
                <a:moveTo>
                  <a:pt x="52" y="31752"/>
                </a:moveTo>
                <a:cubicBezTo>
                  <a:pt x="-2417" y="32105"/>
                  <a:pt x="82955" y="49744"/>
                  <a:pt x="120702" y="44452"/>
                </a:cubicBezTo>
                <a:cubicBezTo>
                  <a:pt x="158449" y="39160"/>
                  <a:pt x="224067" y="355"/>
                  <a:pt x="226536" y="2"/>
                </a:cubicBezTo>
                <a:cubicBezTo>
                  <a:pt x="229005" y="-351"/>
                  <a:pt x="169033" y="37749"/>
                  <a:pt x="135519" y="42335"/>
                </a:cubicBezTo>
                <a:cubicBezTo>
                  <a:pt x="102005" y="46921"/>
                  <a:pt x="2521" y="31399"/>
                  <a:pt x="52" y="31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6D65132-3423-4090-A8CB-97DA7E11AF61}"/>
              </a:ext>
            </a:extLst>
          </p:cNvPr>
          <p:cNvSpPr/>
          <p:nvPr/>
        </p:nvSpPr>
        <p:spPr>
          <a:xfrm>
            <a:off x="5916078" y="7425204"/>
            <a:ext cx="146067" cy="141466"/>
          </a:xfrm>
          <a:custGeom>
            <a:avLst/>
            <a:gdLst>
              <a:gd name="connsiteX0" fmla="*/ 5 w 146067"/>
              <a:gd name="connsiteY0" fmla="*/ 63 h 141466"/>
              <a:gd name="connsiteX1" fmla="*/ 93139 w 146067"/>
              <a:gd name="connsiteY1" fmla="*/ 112246 h 141466"/>
              <a:gd name="connsiteX2" fmla="*/ 146055 w 146067"/>
              <a:gd name="connsiteY2" fmla="*/ 135529 h 141466"/>
              <a:gd name="connsiteX3" fmla="*/ 88905 w 146067"/>
              <a:gd name="connsiteY3" fmla="*/ 129179 h 141466"/>
              <a:gd name="connsiteX4" fmla="*/ 5 w 146067"/>
              <a:gd name="connsiteY4" fmla="*/ 63 h 14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67" h="141466">
                <a:moveTo>
                  <a:pt x="5" y="63"/>
                </a:moveTo>
                <a:cubicBezTo>
                  <a:pt x="711" y="-2759"/>
                  <a:pt x="68797" y="89668"/>
                  <a:pt x="93139" y="112246"/>
                </a:cubicBezTo>
                <a:cubicBezTo>
                  <a:pt x="117481" y="134824"/>
                  <a:pt x="146761" y="132707"/>
                  <a:pt x="146055" y="135529"/>
                </a:cubicBezTo>
                <a:cubicBezTo>
                  <a:pt x="145349" y="138351"/>
                  <a:pt x="113599" y="150346"/>
                  <a:pt x="88905" y="129179"/>
                </a:cubicBezTo>
                <a:cubicBezTo>
                  <a:pt x="64211" y="108012"/>
                  <a:pt x="-701" y="2885"/>
                  <a:pt x="5" y="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D88DD94D-E1BE-4C17-9277-D3A572E4640E}"/>
              </a:ext>
            </a:extLst>
          </p:cNvPr>
          <p:cNvSpPr/>
          <p:nvPr/>
        </p:nvSpPr>
        <p:spPr>
          <a:xfrm>
            <a:off x="5993471" y="7518045"/>
            <a:ext cx="219237" cy="57532"/>
          </a:xfrm>
          <a:custGeom>
            <a:avLst/>
            <a:gdLst>
              <a:gd name="connsiteX0" fmla="*/ 3046 w 219237"/>
              <a:gd name="connsiteY0" fmla="*/ 355 h 57532"/>
              <a:gd name="connsiteX1" fmla="*/ 157562 w 219237"/>
              <a:gd name="connsiteY1" fmla="*/ 32105 h 57532"/>
              <a:gd name="connsiteX2" fmla="*/ 218946 w 219237"/>
              <a:gd name="connsiteY2" fmla="*/ 6705 h 57532"/>
              <a:gd name="connsiteX3" fmla="*/ 136396 w 219237"/>
              <a:gd name="connsiteY3" fmla="*/ 13055 h 57532"/>
              <a:gd name="connsiteX4" fmla="*/ 60196 w 219237"/>
              <a:gd name="connsiteY4" fmla="*/ 57505 h 57532"/>
              <a:gd name="connsiteX5" fmla="*/ 3046 w 219237"/>
              <a:gd name="connsiteY5" fmla="*/ 355 h 5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37" h="57532">
                <a:moveTo>
                  <a:pt x="3046" y="355"/>
                </a:moveTo>
                <a:cubicBezTo>
                  <a:pt x="19274" y="-3878"/>
                  <a:pt x="121579" y="31047"/>
                  <a:pt x="157562" y="32105"/>
                </a:cubicBezTo>
                <a:cubicBezTo>
                  <a:pt x="193545" y="33163"/>
                  <a:pt x="222474" y="9880"/>
                  <a:pt x="218946" y="6705"/>
                </a:cubicBezTo>
                <a:cubicBezTo>
                  <a:pt x="215418" y="3530"/>
                  <a:pt x="162854" y="4588"/>
                  <a:pt x="136396" y="13055"/>
                </a:cubicBezTo>
                <a:cubicBezTo>
                  <a:pt x="109938" y="21522"/>
                  <a:pt x="80657" y="56094"/>
                  <a:pt x="60196" y="57505"/>
                </a:cubicBezTo>
                <a:cubicBezTo>
                  <a:pt x="39735" y="58916"/>
                  <a:pt x="-13182" y="4588"/>
                  <a:pt x="3046" y="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60A443DA-6EAF-43D1-BD9F-4F67AA1B8E8C}"/>
              </a:ext>
            </a:extLst>
          </p:cNvPr>
          <p:cNvSpPr/>
          <p:nvPr/>
        </p:nvSpPr>
        <p:spPr>
          <a:xfrm>
            <a:off x="4935410" y="7184354"/>
            <a:ext cx="119979" cy="334850"/>
          </a:xfrm>
          <a:custGeom>
            <a:avLst/>
            <a:gdLst>
              <a:gd name="connsiteX0" fmla="*/ 38228 w 119979"/>
              <a:gd name="connsiteY0" fmla="*/ 671 h 334850"/>
              <a:gd name="connsiteX1" fmla="*/ 4890 w 119979"/>
              <a:gd name="connsiteY1" fmla="*/ 97509 h 334850"/>
              <a:gd name="connsiteX2" fmla="*/ 3303 w 119979"/>
              <a:gd name="connsiteY2" fmla="*/ 161009 h 334850"/>
              <a:gd name="connsiteX3" fmla="*/ 23940 w 119979"/>
              <a:gd name="connsiteY3" fmla="*/ 216571 h 334850"/>
              <a:gd name="connsiteX4" fmla="*/ 100140 w 119979"/>
              <a:gd name="connsiteY4" fmla="*/ 322934 h 334850"/>
              <a:gd name="connsiteX5" fmla="*/ 117603 w 119979"/>
              <a:gd name="connsiteY5" fmla="*/ 329284 h 334850"/>
              <a:gd name="connsiteX6" fmla="*/ 58865 w 119979"/>
              <a:gd name="connsiteY6" fmla="*/ 295946 h 334850"/>
              <a:gd name="connsiteX7" fmla="*/ 14415 w 119979"/>
              <a:gd name="connsiteY7" fmla="*/ 254671 h 334850"/>
              <a:gd name="connsiteX8" fmla="*/ 128 w 119979"/>
              <a:gd name="connsiteY8" fmla="*/ 149896 h 334850"/>
              <a:gd name="connsiteX9" fmla="*/ 38228 w 119979"/>
              <a:gd name="connsiteY9" fmla="*/ 671 h 3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979" h="334850">
                <a:moveTo>
                  <a:pt x="38228" y="671"/>
                </a:moveTo>
                <a:cubicBezTo>
                  <a:pt x="39022" y="-8060"/>
                  <a:pt x="10711" y="70786"/>
                  <a:pt x="4890" y="97509"/>
                </a:cubicBezTo>
                <a:cubicBezTo>
                  <a:pt x="-931" y="124232"/>
                  <a:pt x="128" y="141165"/>
                  <a:pt x="3303" y="161009"/>
                </a:cubicBezTo>
                <a:cubicBezTo>
                  <a:pt x="6478" y="180853"/>
                  <a:pt x="7801" y="189584"/>
                  <a:pt x="23940" y="216571"/>
                </a:cubicBezTo>
                <a:cubicBezTo>
                  <a:pt x="40079" y="243558"/>
                  <a:pt x="84530" y="304149"/>
                  <a:pt x="100140" y="322934"/>
                </a:cubicBezTo>
                <a:cubicBezTo>
                  <a:pt x="115750" y="341719"/>
                  <a:pt x="124482" y="333782"/>
                  <a:pt x="117603" y="329284"/>
                </a:cubicBezTo>
                <a:cubicBezTo>
                  <a:pt x="110724" y="324786"/>
                  <a:pt x="76063" y="308381"/>
                  <a:pt x="58865" y="295946"/>
                </a:cubicBezTo>
                <a:cubicBezTo>
                  <a:pt x="41667" y="283511"/>
                  <a:pt x="24204" y="279013"/>
                  <a:pt x="14415" y="254671"/>
                </a:cubicBezTo>
                <a:cubicBezTo>
                  <a:pt x="4626" y="230329"/>
                  <a:pt x="-930" y="190642"/>
                  <a:pt x="128" y="149896"/>
                </a:cubicBezTo>
                <a:cubicBezTo>
                  <a:pt x="1186" y="109150"/>
                  <a:pt x="37434" y="9402"/>
                  <a:pt x="38228" y="6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E9499156-06D5-4394-8A09-2A3AA0B3D4C8}"/>
              </a:ext>
            </a:extLst>
          </p:cNvPr>
          <p:cNvSpPr/>
          <p:nvPr/>
        </p:nvSpPr>
        <p:spPr>
          <a:xfrm>
            <a:off x="4749114" y="7375522"/>
            <a:ext cx="232599" cy="73121"/>
          </a:xfrm>
          <a:custGeom>
            <a:avLst/>
            <a:gdLst>
              <a:gd name="connsiteX0" fmla="*/ 686 w 232599"/>
              <a:gd name="connsiteY0" fmla="*/ 3 h 73121"/>
              <a:gd name="connsiteX1" fmla="*/ 226111 w 232599"/>
              <a:gd name="connsiteY1" fmla="*/ 66678 h 73121"/>
              <a:gd name="connsiteX2" fmla="*/ 157849 w 232599"/>
              <a:gd name="connsiteY2" fmla="*/ 63503 h 73121"/>
              <a:gd name="connsiteX3" fmla="*/ 686 w 232599"/>
              <a:gd name="connsiteY3" fmla="*/ 3 h 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99" h="73121">
                <a:moveTo>
                  <a:pt x="686" y="3"/>
                </a:moveTo>
                <a:cubicBezTo>
                  <a:pt x="12063" y="532"/>
                  <a:pt x="199917" y="56095"/>
                  <a:pt x="226111" y="66678"/>
                </a:cubicBezTo>
                <a:cubicBezTo>
                  <a:pt x="252305" y="77261"/>
                  <a:pt x="193038" y="73822"/>
                  <a:pt x="157849" y="63503"/>
                </a:cubicBezTo>
                <a:cubicBezTo>
                  <a:pt x="122660" y="53184"/>
                  <a:pt x="-10691" y="-526"/>
                  <a:pt x="686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97A4DA4B-BDDB-438F-B783-443EE005D681}"/>
              </a:ext>
            </a:extLst>
          </p:cNvPr>
          <p:cNvSpPr/>
          <p:nvPr/>
        </p:nvSpPr>
        <p:spPr>
          <a:xfrm>
            <a:off x="4760913" y="66325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48DFA86D-7287-407A-8EF4-549B59560ECA}"/>
              </a:ext>
            </a:extLst>
          </p:cNvPr>
          <p:cNvSpPr/>
          <p:nvPr/>
        </p:nvSpPr>
        <p:spPr>
          <a:xfrm>
            <a:off x="4697413" y="66182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442C2BC7-EAC8-40BD-9DBE-6967010E6C35}"/>
              </a:ext>
            </a:extLst>
          </p:cNvPr>
          <p:cNvSpPr/>
          <p:nvPr/>
        </p:nvSpPr>
        <p:spPr>
          <a:xfrm>
            <a:off x="4637088" y="66436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9251DDA6-AD2A-4E27-B564-C8E916BC8CB1}"/>
              </a:ext>
            </a:extLst>
          </p:cNvPr>
          <p:cNvSpPr/>
          <p:nvPr/>
        </p:nvSpPr>
        <p:spPr>
          <a:xfrm>
            <a:off x="4606925" y="66976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62691465-21C4-416A-8D2E-1764777693E2}"/>
              </a:ext>
            </a:extLst>
          </p:cNvPr>
          <p:cNvSpPr/>
          <p:nvPr/>
        </p:nvSpPr>
        <p:spPr>
          <a:xfrm>
            <a:off x="4699000" y="66976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7D5CE031-C192-45B7-A695-68F5EE42AF97}"/>
              </a:ext>
            </a:extLst>
          </p:cNvPr>
          <p:cNvSpPr/>
          <p:nvPr/>
        </p:nvSpPr>
        <p:spPr>
          <a:xfrm>
            <a:off x="5884325" y="7424545"/>
            <a:ext cx="1316655" cy="1156321"/>
          </a:xfrm>
          <a:custGeom>
            <a:avLst/>
            <a:gdLst>
              <a:gd name="connsiteX0" fmla="*/ 24350 w 1316655"/>
              <a:gd name="connsiteY0" fmla="*/ 14480 h 1156321"/>
              <a:gd name="connsiteX1" fmla="*/ 376775 w 1316655"/>
              <a:gd name="connsiteY1" fmla="*/ 382780 h 1156321"/>
              <a:gd name="connsiteX2" fmla="*/ 1040350 w 1316655"/>
              <a:gd name="connsiteY2" fmla="*/ 913005 h 1156321"/>
              <a:gd name="connsiteX3" fmla="*/ 1303875 w 1316655"/>
              <a:gd name="connsiteY3" fmla="*/ 1138430 h 1156321"/>
              <a:gd name="connsiteX4" fmla="*/ 1167350 w 1316655"/>
              <a:gd name="connsiteY4" fmla="*/ 1049530 h 1156321"/>
              <a:gd name="connsiteX5" fmla="*/ 259300 w 1316655"/>
              <a:gd name="connsiteY5" fmla="*/ 319280 h 1156321"/>
              <a:gd name="connsiteX6" fmla="*/ 56100 w 1316655"/>
              <a:gd name="connsiteY6" fmla="*/ 97030 h 1156321"/>
              <a:gd name="connsiteX7" fmla="*/ 24350 w 1316655"/>
              <a:gd name="connsiteY7" fmla="*/ 14480 h 115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6655" h="1156321">
                <a:moveTo>
                  <a:pt x="24350" y="14480"/>
                </a:moveTo>
                <a:cubicBezTo>
                  <a:pt x="77796" y="62105"/>
                  <a:pt x="207442" y="233026"/>
                  <a:pt x="376775" y="382780"/>
                </a:cubicBezTo>
                <a:cubicBezTo>
                  <a:pt x="546108" y="532534"/>
                  <a:pt x="885833" y="787063"/>
                  <a:pt x="1040350" y="913005"/>
                </a:cubicBezTo>
                <a:cubicBezTo>
                  <a:pt x="1194867" y="1038947"/>
                  <a:pt x="1282708" y="1115676"/>
                  <a:pt x="1303875" y="1138430"/>
                </a:cubicBezTo>
                <a:cubicBezTo>
                  <a:pt x="1325042" y="1161184"/>
                  <a:pt x="1341446" y="1186055"/>
                  <a:pt x="1167350" y="1049530"/>
                </a:cubicBezTo>
                <a:cubicBezTo>
                  <a:pt x="993254" y="913005"/>
                  <a:pt x="444508" y="478030"/>
                  <a:pt x="259300" y="319280"/>
                </a:cubicBezTo>
                <a:cubicBezTo>
                  <a:pt x="74092" y="160530"/>
                  <a:pt x="95788" y="146243"/>
                  <a:pt x="56100" y="97030"/>
                </a:cubicBezTo>
                <a:cubicBezTo>
                  <a:pt x="16412" y="47818"/>
                  <a:pt x="-29096" y="-33145"/>
                  <a:pt x="24350" y="14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A94B8B9E-E0F4-4B62-8073-76B34D4E65E8}"/>
              </a:ext>
            </a:extLst>
          </p:cNvPr>
          <p:cNvSpPr/>
          <p:nvPr/>
        </p:nvSpPr>
        <p:spPr>
          <a:xfrm>
            <a:off x="5411583" y="7739185"/>
            <a:ext cx="1494806" cy="1213566"/>
          </a:xfrm>
          <a:custGeom>
            <a:avLst/>
            <a:gdLst>
              <a:gd name="connsiteX0" fmla="*/ 36717 w 1494806"/>
              <a:gd name="connsiteY0" fmla="*/ 20515 h 1213566"/>
              <a:gd name="connsiteX1" fmla="*/ 712992 w 1494806"/>
              <a:gd name="connsiteY1" fmla="*/ 547565 h 1213566"/>
              <a:gd name="connsiteX2" fmla="*/ 1344817 w 1494806"/>
              <a:gd name="connsiteY2" fmla="*/ 1061915 h 1213566"/>
              <a:gd name="connsiteX3" fmla="*/ 1487692 w 1494806"/>
              <a:gd name="connsiteY3" fmla="*/ 1211140 h 1213566"/>
              <a:gd name="connsiteX4" fmla="*/ 1195592 w 1494806"/>
              <a:gd name="connsiteY4" fmla="*/ 973015 h 1213566"/>
              <a:gd name="connsiteX5" fmla="*/ 795542 w 1494806"/>
              <a:gd name="connsiteY5" fmla="*/ 547565 h 1213566"/>
              <a:gd name="connsiteX6" fmla="*/ 163717 w 1494806"/>
              <a:gd name="connsiteY6" fmla="*/ 147515 h 1213566"/>
              <a:gd name="connsiteX7" fmla="*/ 36717 w 1494806"/>
              <a:gd name="connsiteY7" fmla="*/ 20515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806" h="1213566">
                <a:moveTo>
                  <a:pt x="36717" y="20515"/>
                </a:moveTo>
                <a:cubicBezTo>
                  <a:pt x="128263" y="87190"/>
                  <a:pt x="494975" y="373998"/>
                  <a:pt x="712992" y="547565"/>
                </a:cubicBezTo>
                <a:cubicBezTo>
                  <a:pt x="931009" y="721132"/>
                  <a:pt x="1215700" y="951319"/>
                  <a:pt x="1344817" y="1061915"/>
                </a:cubicBezTo>
                <a:cubicBezTo>
                  <a:pt x="1473934" y="1172511"/>
                  <a:pt x="1512563" y="1225957"/>
                  <a:pt x="1487692" y="1211140"/>
                </a:cubicBezTo>
                <a:cubicBezTo>
                  <a:pt x="1462821" y="1196323"/>
                  <a:pt x="1310950" y="1083611"/>
                  <a:pt x="1195592" y="973015"/>
                </a:cubicBezTo>
                <a:cubicBezTo>
                  <a:pt x="1080234" y="862419"/>
                  <a:pt x="967521" y="685148"/>
                  <a:pt x="795542" y="547565"/>
                </a:cubicBezTo>
                <a:cubicBezTo>
                  <a:pt x="623563" y="409982"/>
                  <a:pt x="288600" y="231123"/>
                  <a:pt x="163717" y="147515"/>
                </a:cubicBezTo>
                <a:cubicBezTo>
                  <a:pt x="38834" y="63907"/>
                  <a:pt x="-54829" y="-46160"/>
                  <a:pt x="36717" y="205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2468E2A8-673C-4B79-A6AA-F69AB2939C5A}"/>
              </a:ext>
            </a:extLst>
          </p:cNvPr>
          <p:cNvSpPr/>
          <p:nvPr/>
        </p:nvSpPr>
        <p:spPr>
          <a:xfrm>
            <a:off x="6841777" y="8553752"/>
            <a:ext cx="324318" cy="405480"/>
          </a:xfrm>
          <a:custGeom>
            <a:avLst/>
            <a:gdLst>
              <a:gd name="connsiteX0" fmla="*/ 324198 w 324318"/>
              <a:gd name="connsiteY0" fmla="*/ 15573 h 405480"/>
              <a:gd name="connsiteX1" fmla="*/ 174973 w 324318"/>
              <a:gd name="connsiteY1" fmla="*/ 31448 h 405480"/>
              <a:gd name="connsiteX2" fmla="*/ 54323 w 324318"/>
              <a:gd name="connsiteY2" fmla="*/ 152098 h 405480"/>
              <a:gd name="connsiteX3" fmla="*/ 38448 w 324318"/>
              <a:gd name="connsiteY3" fmla="*/ 304498 h 405480"/>
              <a:gd name="connsiteX4" fmla="*/ 76548 w 324318"/>
              <a:gd name="connsiteY4" fmla="*/ 402923 h 405480"/>
              <a:gd name="connsiteX5" fmla="*/ 25748 w 324318"/>
              <a:gd name="connsiteY5" fmla="*/ 367998 h 405480"/>
              <a:gd name="connsiteX6" fmla="*/ 348 w 324318"/>
              <a:gd name="connsiteY6" fmla="*/ 275923 h 405480"/>
              <a:gd name="connsiteX7" fmla="*/ 13048 w 324318"/>
              <a:gd name="connsiteY7" fmla="*/ 196548 h 405480"/>
              <a:gd name="connsiteX8" fmla="*/ 41623 w 324318"/>
              <a:gd name="connsiteY8" fmla="*/ 94948 h 405480"/>
              <a:gd name="connsiteX9" fmla="*/ 149573 w 324318"/>
              <a:gd name="connsiteY9" fmla="*/ 6048 h 405480"/>
              <a:gd name="connsiteX10" fmla="*/ 324198 w 324318"/>
              <a:gd name="connsiteY10" fmla="*/ 15573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4318" h="405480">
                <a:moveTo>
                  <a:pt x="324198" y="15573"/>
                </a:moveTo>
                <a:cubicBezTo>
                  <a:pt x="328431" y="19806"/>
                  <a:pt x="219952" y="8694"/>
                  <a:pt x="174973" y="31448"/>
                </a:cubicBezTo>
                <a:cubicBezTo>
                  <a:pt x="129994" y="54202"/>
                  <a:pt x="77077" y="106590"/>
                  <a:pt x="54323" y="152098"/>
                </a:cubicBezTo>
                <a:cubicBezTo>
                  <a:pt x="31569" y="197606"/>
                  <a:pt x="34744" y="262694"/>
                  <a:pt x="38448" y="304498"/>
                </a:cubicBezTo>
                <a:cubicBezTo>
                  <a:pt x="42152" y="346302"/>
                  <a:pt x="78665" y="392340"/>
                  <a:pt x="76548" y="402923"/>
                </a:cubicBezTo>
                <a:cubicBezTo>
                  <a:pt x="74431" y="413506"/>
                  <a:pt x="38448" y="389165"/>
                  <a:pt x="25748" y="367998"/>
                </a:cubicBezTo>
                <a:cubicBezTo>
                  <a:pt x="13048" y="346831"/>
                  <a:pt x="2465" y="304498"/>
                  <a:pt x="348" y="275923"/>
                </a:cubicBezTo>
                <a:cubicBezTo>
                  <a:pt x="-1769" y="247348"/>
                  <a:pt x="6169" y="226710"/>
                  <a:pt x="13048" y="196548"/>
                </a:cubicBezTo>
                <a:cubicBezTo>
                  <a:pt x="19927" y="166386"/>
                  <a:pt x="18869" y="126698"/>
                  <a:pt x="41623" y="94948"/>
                </a:cubicBezTo>
                <a:cubicBezTo>
                  <a:pt x="64377" y="63198"/>
                  <a:pt x="98773" y="22452"/>
                  <a:pt x="149573" y="6048"/>
                </a:cubicBezTo>
                <a:cubicBezTo>
                  <a:pt x="200373" y="-10356"/>
                  <a:pt x="319965" y="11340"/>
                  <a:pt x="324198" y="155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1D318F1F-3250-43AC-968D-5287BC81431D}"/>
              </a:ext>
            </a:extLst>
          </p:cNvPr>
          <p:cNvSpPr/>
          <p:nvPr/>
        </p:nvSpPr>
        <p:spPr>
          <a:xfrm>
            <a:off x="6908792" y="8585180"/>
            <a:ext cx="309996" cy="368330"/>
          </a:xfrm>
          <a:custGeom>
            <a:avLst/>
            <a:gdLst>
              <a:gd name="connsiteX0" fmla="*/ 288933 w 309996"/>
              <a:gd name="connsiteY0" fmla="*/ 20 h 368330"/>
              <a:gd name="connsiteX1" fmla="*/ 307983 w 309996"/>
              <a:gd name="connsiteY1" fmla="*/ 133370 h 368330"/>
              <a:gd name="connsiteX2" fmla="*/ 234958 w 309996"/>
              <a:gd name="connsiteY2" fmla="*/ 257195 h 368330"/>
              <a:gd name="connsiteX3" fmla="*/ 139708 w 309996"/>
              <a:gd name="connsiteY3" fmla="*/ 330220 h 368330"/>
              <a:gd name="connsiteX4" fmla="*/ 8 w 309996"/>
              <a:gd name="connsiteY4" fmla="*/ 368320 h 368330"/>
              <a:gd name="connsiteX5" fmla="*/ 133358 w 309996"/>
              <a:gd name="connsiteY5" fmla="*/ 327045 h 368330"/>
              <a:gd name="connsiteX6" fmla="*/ 222258 w 309996"/>
              <a:gd name="connsiteY6" fmla="*/ 254020 h 368330"/>
              <a:gd name="connsiteX7" fmla="*/ 257183 w 309996"/>
              <a:gd name="connsiteY7" fmla="*/ 203220 h 368330"/>
              <a:gd name="connsiteX8" fmla="*/ 282583 w 309996"/>
              <a:gd name="connsiteY8" fmla="*/ 142895 h 368330"/>
              <a:gd name="connsiteX9" fmla="*/ 288933 w 309996"/>
              <a:gd name="connsiteY9" fmla="*/ 20 h 36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996" h="368330">
                <a:moveTo>
                  <a:pt x="288933" y="20"/>
                </a:moveTo>
                <a:cubicBezTo>
                  <a:pt x="293166" y="-1567"/>
                  <a:pt x="316979" y="90508"/>
                  <a:pt x="307983" y="133370"/>
                </a:cubicBezTo>
                <a:cubicBezTo>
                  <a:pt x="298987" y="176233"/>
                  <a:pt x="263004" y="224387"/>
                  <a:pt x="234958" y="257195"/>
                </a:cubicBezTo>
                <a:cubicBezTo>
                  <a:pt x="206912" y="290003"/>
                  <a:pt x="178866" y="311699"/>
                  <a:pt x="139708" y="330220"/>
                </a:cubicBezTo>
                <a:cubicBezTo>
                  <a:pt x="100550" y="348741"/>
                  <a:pt x="1066" y="368849"/>
                  <a:pt x="8" y="368320"/>
                </a:cubicBezTo>
                <a:cubicBezTo>
                  <a:pt x="-1050" y="367791"/>
                  <a:pt x="96316" y="346095"/>
                  <a:pt x="133358" y="327045"/>
                </a:cubicBezTo>
                <a:cubicBezTo>
                  <a:pt x="170400" y="307995"/>
                  <a:pt x="201621" y="274657"/>
                  <a:pt x="222258" y="254020"/>
                </a:cubicBezTo>
                <a:cubicBezTo>
                  <a:pt x="242895" y="233383"/>
                  <a:pt x="247129" y="221741"/>
                  <a:pt x="257183" y="203220"/>
                </a:cubicBezTo>
                <a:cubicBezTo>
                  <a:pt x="267237" y="184699"/>
                  <a:pt x="277821" y="176232"/>
                  <a:pt x="282583" y="142895"/>
                </a:cubicBezTo>
                <a:cubicBezTo>
                  <a:pt x="287345" y="109558"/>
                  <a:pt x="284700" y="1607"/>
                  <a:pt x="28893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8FE6BC77-DFA9-4554-B4C9-4779EB368EB7}"/>
              </a:ext>
            </a:extLst>
          </p:cNvPr>
          <p:cNvSpPr/>
          <p:nvPr/>
        </p:nvSpPr>
        <p:spPr>
          <a:xfrm>
            <a:off x="6897921" y="8626183"/>
            <a:ext cx="231728" cy="234163"/>
          </a:xfrm>
          <a:custGeom>
            <a:avLst/>
            <a:gdLst>
              <a:gd name="connsiteX0" fmla="*/ 85492 w 231728"/>
              <a:gd name="connsiteY0" fmla="*/ 111417 h 234163"/>
              <a:gd name="connsiteX1" fmla="*/ 88667 w 231728"/>
              <a:gd name="connsiteY1" fmla="*/ 52680 h 234163"/>
              <a:gd name="connsiteX2" fmla="*/ 164867 w 231728"/>
              <a:gd name="connsiteY2" fmla="*/ 19342 h 234163"/>
              <a:gd name="connsiteX3" fmla="*/ 222017 w 231728"/>
              <a:gd name="connsiteY3" fmla="*/ 292 h 234163"/>
              <a:gd name="connsiteX4" fmla="*/ 231542 w 231728"/>
              <a:gd name="connsiteY4" fmla="*/ 33630 h 234163"/>
              <a:gd name="connsiteX5" fmla="*/ 220429 w 231728"/>
              <a:gd name="connsiteY5" fmla="*/ 111417 h 234163"/>
              <a:gd name="connsiteX6" fmla="*/ 155342 w 231728"/>
              <a:gd name="connsiteY6" fmla="*/ 187617 h 234163"/>
              <a:gd name="connsiteX7" fmla="*/ 102954 w 231728"/>
              <a:gd name="connsiteY7" fmla="*/ 227305 h 234163"/>
              <a:gd name="connsiteX8" fmla="*/ 55329 w 231728"/>
              <a:gd name="connsiteY8" fmla="*/ 230480 h 234163"/>
              <a:gd name="connsiteX9" fmla="*/ 7704 w 231728"/>
              <a:gd name="connsiteY9" fmla="*/ 189205 h 234163"/>
              <a:gd name="connsiteX10" fmla="*/ 4529 w 231728"/>
              <a:gd name="connsiteY10" fmla="*/ 160630 h 234163"/>
              <a:gd name="connsiteX11" fmla="*/ 52154 w 231728"/>
              <a:gd name="connsiteY11" fmla="*/ 203492 h 234163"/>
              <a:gd name="connsiteX12" fmla="*/ 72792 w 231728"/>
              <a:gd name="connsiteY12" fmla="*/ 211430 h 234163"/>
              <a:gd name="connsiteX13" fmla="*/ 95017 w 231728"/>
              <a:gd name="connsiteY13" fmla="*/ 211430 h 234163"/>
              <a:gd name="connsiteX14" fmla="*/ 114067 w 231728"/>
              <a:gd name="connsiteY14" fmla="*/ 181267 h 234163"/>
              <a:gd name="connsiteX15" fmla="*/ 126767 w 231728"/>
              <a:gd name="connsiteY15" fmla="*/ 163805 h 234163"/>
              <a:gd name="connsiteX16" fmla="*/ 152167 w 231728"/>
              <a:gd name="connsiteY16" fmla="*/ 174917 h 234163"/>
              <a:gd name="connsiteX17" fmla="*/ 202967 w 231728"/>
              <a:gd name="connsiteY17" fmla="*/ 130467 h 234163"/>
              <a:gd name="connsiteX18" fmla="*/ 215667 w 231728"/>
              <a:gd name="connsiteY18" fmla="*/ 89192 h 234163"/>
              <a:gd name="connsiteX19" fmla="*/ 217254 w 231728"/>
              <a:gd name="connsiteY19" fmla="*/ 28867 h 234163"/>
              <a:gd name="connsiteX20" fmla="*/ 190267 w 231728"/>
              <a:gd name="connsiteY20" fmla="*/ 49505 h 234163"/>
              <a:gd name="connsiteX21" fmla="*/ 164867 w 231728"/>
              <a:gd name="connsiteY21" fmla="*/ 62205 h 234163"/>
              <a:gd name="connsiteX22" fmla="*/ 150579 w 231728"/>
              <a:gd name="connsiteY22" fmla="*/ 55855 h 234163"/>
              <a:gd name="connsiteX23" fmla="*/ 133117 w 231728"/>
              <a:gd name="connsiteY23" fmla="*/ 78080 h 234163"/>
              <a:gd name="connsiteX24" fmla="*/ 114067 w 231728"/>
              <a:gd name="connsiteY24" fmla="*/ 63792 h 234163"/>
              <a:gd name="connsiteX25" fmla="*/ 85492 w 231728"/>
              <a:gd name="connsiteY25" fmla="*/ 111417 h 23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1728" h="234163">
                <a:moveTo>
                  <a:pt x="85492" y="111417"/>
                </a:moveTo>
                <a:cubicBezTo>
                  <a:pt x="81259" y="109565"/>
                  <a:pt x="75438" y="68026"/>
                  <a:pt x="88667" y="52680"/>
                </a:cubicBezTo>
                <a:cubicBezTo>
                  <a:pt x="101896" y="37334"/>
                  <a:pt x="142642" y="28073"/>
                  <a:pt x="164867" y="19342"/>
                </a:cubicBezTo>
                <a:cubicBezTo>
                  <a:pt x="187092" y="10611"/>
                  <a:pt x="210905" y="-2089"/>
                  <a:pt x="222017" y="292"/>
                </a:cubicBezTo>
                <a:cubicBezTo>
                  <a:pt x="233129" y="2673"/>
                  <a:pt x="231807" y="15109"/>
                  <a:pt x="231542" y="33630"/>
                </a:cubicBezTo>
                <a:cubicBezTo>
                  <a:pt x="231277" y="52151"/>
                  <a:pt x="233129" y="85753"/>
                  <a:pt x="220429" y="111417"/>
                </a:cubicBezTo>
                <a:cubicBezTo>
                  <a:pt x="207729" y="137081"/>
                  <a:pt x="174921" y="168302"/>
                  <a:pt x="155342" y="187617"/>
                </a:cubicBezTo>
                <a:cubicBezTo>
                  <a:pt x="135763" y="206932"/>
                  <a:pt x="119623" y="220161"/>
                  <a:pt x="102954" y="227305"/>
                </a:cubicBezTo>
                <a:cubicBezTo>
                  <a:pt x="86285" y="234449"/>
                  <a:pt x="71204" y="236830"/>
                  <a:pt x="55329" y="230480"/>
                </a:cubicBezTo>
                <a:cubicBezTo>
                  <a:pt x="39454" y="224130"/>
                  <a:pt x="16171" y="200847"/>
                  <a:pt x="7704" y="189205"/>
                </a:cubicBezTo>
                <a:cubicBezTo>
                  <a:pt x="-763" y="177563"/>
                  <a:pt x="-2879" y="158249"/>
                  <a:pt x="4529" y="160630"/>
                </a:cubicBezTo>
                <a:cubicBezTo>
                  <a:pt x="11937" y="163011"/>
                  <a:pt x="40777" y="195025"/>
                  <a:pt x="52154" y="203492"/>
                </a:cubicBezTo>
                <a:cubicBezTo>
                  <a:pt x="63531" y="211959"/>
                  <a:pt x="65648" y="210107"/>
                  <a:pt x="72792" y="211430"/>
                </a:cubicBezTo>
                <a:cubicBezTo>
                  <a:pt x="79936" y="212753"/>
                  <a:pt x="88138" y="216457"/>
                  <a:pt x="95017" y="211430"/>
                </a:cubicBezTo>
                <a:cubicBezTo>
                  <a:pt x="101896" y="206403"/>
                  <a:pt x="108775" y="189204"/>
                  <a:pt x="114067" y="181267"/>
                </a:cubicBezTo>
                <a:cubicBezTo>
                  <a:pt x="119359" y="173330"/>
                  <a:pt x="120417" y="164863"/>
                  <a:pt x="126767" y="163805"/>
                </a:cubicBezTo>
                <a:cubicBezTo>
                  <a:pt x="133117" y="162747"/>
                  <a:pt x="139467" y="180473"/>
                  <a:pt x="152167" y="174917"/>
                </a:cubicBezTo>
                <a:cubicBezTo>
                  <a:pt x="164867" y="169361"/>
                  <a:pt x="192384" y="144755"/>
                  <a:pt x="202967" y="130467"/>
                </a:cubicBezTo>
                <a:cubicBezTo>
                  <a:pt x="213550" y="116180"/>
                  <a:pt x="213286" y="106125"/>
                  <a:pt x="215667" y="89192"/>
                </a:cubicBezTo>
                <a:cubicBezTo>
                  <a:pt x="218048" y="72259"/>
                  <a:pt x="221487" y="35481"/>
                  <a:pt x="217254" y="28867"/>
                </a:cubicBezTo>
                <a:cubicBezTo>
                  <a:pt x="213021" y="22253"/>
                  <a:pt x="198998" y="43949"/>
                  <a:pt x="190267" y="49505"/>
                </a:cubicBezTo>
                <a:cubicBezTo>
                  <a:pt x="181536" y="55061"/>
                  <a:pt x="171482" y="61147"/>
                  <a:pt x="164867" y="62205"/>
                </a:cubicBezTo>
                <a:cubicBezTo>
                  <a:pt x="158252" y="63263"/>
                  <a:pt x="155871" y="53209"/>
                  <a:pt x="150579" y="55855"/>
                </a:cubicBezTo>
                <a:cubicBezTo>
                  <a:pt x="145287" y="58501"/>
                  <a:pt x="139202" y="76757"/>
                  <a:pt x="133117" y="78080"/>
                </a:cubicBezTo>
                <a:cubicBezTo>
                  <a:pt x="127032" y="79403"/>
                  <a:pt x="117242" y="64057"/>
                  <a:pt x="114067" y="63792"/>
                </a:cubicBezTo>
                <a:cubicBezTo>
                  <a:pt x="110892" y="63527"/>
                  <a:pt x="89725" y="113269"/>
                  <a:pt x="85492" y="1114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DA193B0E-7B17-4BB7-8D59-CCCE1110287E}"/>
              </a:ext>
            </a:extLst>
          </p:cNvPr>
          <p:cNvSpPr/>
          <p:nvPr/>
        </p:nvSpPr>
        <p:spPr>
          <a:xfrm>
            <a:off x="4749481" y="6867817"/>
            <a:ext cx="213718" cy="518534"/>
          </a:xfrm>
          <a:custGeom>
            <a:avLst/>
            <a:gdLst>
              <a:gd name="connsiteX0" fmla="*/ 213679 w 213718"/>
              <a:gd name="connsiteY0" fmla="*/ 343 h 518534"/>
              <a:gd name="connsiteX1" fmla="*/ 46039 w 213718"/>
              <a:gd name="connsiteY1" fmla="*/ 173063 h 518534"/>
              <a:gd name="connsiteX2" fmla="*/ 319 w 213718"/>
              <a:gd name="connsiteY2" fmla="*/ 355943 h 518534"/>
              <a:gd name="connsiteX3" fmla="*/ 25719 w 213718"/>
              <a:gd name="connsiteY3" fmla="*/ 518503 h 518534"/>
              <a:gd name="connsiteX4" fmla="*/ 25719 w 213718"/>
              <a:gd name="connsiteY4" fmla="*/ 371183 h 518534"/>
              <a:gd name="connsiteX5" fmla="*/ 25719 w 213718"/>
              <a:gd name="connsiteY5" fmla="*/ 300063 h 518534"/>
              <a:gd name="connsiteX6" fmla="*/ 61279 w 213718"/>
              <a:gd name="connsiteY6" fmla="*/ 218783 h 518534"/>
              <a:gd name="connsiteX7" fmla="*/ 213679 w 213718"/>
              <a:gd name="connsiteY7" fmla="*/ 343 h 5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18" h="518534">
                <a:moveTo>
                  <a:pt x="213679" y="343"/>
                </a:moveTo>
                <a:cubicBezTo>
                  <a:pt x="211139" y="-7277"/>
                  <a:pt x="81599" y="113796"/>
                  <a:pt x="46039" y="173063"/>
                </a:cubicBezTo>
                <a:cubicBezTo>
                  <a:pt x="10479" y="232330"/>
                  <a:pt x="3706" y="298370"/>
                  <a:pt x="319" y="355943"/>
                </a:cubicBezTo>
                <a:cubicBezTo>
                  <a:pt x="-3068" y="413516"/>
                  <a:pt x="21486" y="515963"/>
                  <a:pt x="25719" y="518503"/>
                </a:cubicBezTo>
                <a:cubicBezTo>
                  <a:pt x="29952" y="521043"/>
                  <a:pt x="25719" y="371183"/>
                  <a:pt x="25719" y="371183"/>
                </a:cubicBezTo>
                <a:cubicBezTo>
                  <a:pt x="25719" y="334776"/>
                  <a:pt x="19792" y="325463"/>
                  <a:pt x="25719" y="300063"/>
                </a:cubicBezTo>
                <a:cubicBezTo>
                  <a:pt x="31646" y="274663"/>
                  <a:pt x="28259" y="265350"/>
                  <a:pt x="61279" y="218783"/>
                </a:cubicBezTo>
                <a:cubicBezTo>
                  <a:pt x="94299" y="172216"/>
                  <a:pt x="216219" y="7963"/>
                  <a:pt x="213679" y="3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57ED357-A60C-49C8-B60C-1A10B0D1D7B2}"/>
              </a:ext>
            </a:extLst>
          </p:cNvPr>
          <p:cNvSpPr/>
          <p:nvPr/>
        </p:nvSpPr>
        <p:spPr>
          <a:xfrm>
            <a:off x="7081271" y="8890122"/>
            <a:ext cx="477570" cy="935656"/>
          </a:xfrm>
          <a:custGeom>
            <a:avLst/>
            <a:gdLst>
              <a:gd name="connsiteX0" fmla="*/ 1096 w 477570"/>
              <a:gd name="connsiteY0" fmla="*/ 29511 h 935656"/>
              <a:gd name="connsiteX1" fmla="*/ 263562 w 477570"/>
              <a:gd name="connsiteY1" fmla="*/ 554445 h 935656"/>
              <a:gd name="connsiteX2" fmla="*/ 470996 w 477570"/>
              <a:gd name="connsiteY2" fmla="*/ 935445 h 935656"/>
              <a:gd name="connsiteX3" fmla="*/ 403262 w 477570"/>
              <a:gd name="connsiteY3" fmla="*/ 601011 h 935656"/>
              <a:gd name="connsiteX4" fmla="*/ 178896 w 477570"/>
              <a:gd name="connsiteY4" fmla="*/ 126878 h 935656"/>
              <a:gd name="connsiteX5" fmla="*/ 1096 w 477570"/>
              <a:gd name="connsiteY5" fmla="*/ 29511 h 9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570" h="935656">
                <a:moveTo>
                  <a:pt x="1096" y="29511"/>
                </a:moveTo>
                <a:cubicBezTo>
                  <a:pt x="15207" y="100772"/>
                  <a:pt x="185245" y="403456"/>
                  <a:pt x="263562" y="554445"/>
                </a:cubicBezTo>
                <a:cubicBezTo>
                  <a:pt x="341879" y="705434"/>
                  <a:pt x="447713" y="927684"/>
                  <a:pt x="470996" y="935445"/>
                </a:cubicBezTo>
                <a:cubicBezTo>
                  <a:pt x="494279" y="943206"/>
                  <a:pt x="451945" y="735772"/>
                  <a:pt x="403262" y="601011"/>
                </a:cubicBezTo>
                <a:cubicBezTo>
                  <a:pt x="354579" y="466250"/>
                  <a:pt x="245218" y="227772"/>
                  <a:pt x="178896" y="126878"/>
                </a:cubicBezTo>
                <a:cubicBezTo>
                  <a:pt x="112574" y="25984"/>
                  <a:pt x="-13015" y="-41750"/>
                  <a:pt x="1096" y="295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093FE6B5-4DE8-4742-A68C-3331FFB67281}"/>
              </a:ext>
            </a:extLst>
          </p:cNvPr>
          <p:cNvSpPr/>
          <p:nvPr/>
        </p:nvSpPr>
        <p:spPr>
          <a:xfrm>
            <a:off x="5701290" y="8276958"/>
            <a:ext cx="404235" cy="775236"/>
          </a:xfrm>
          <a:custGeom>
            <a:avLst/>
            <a:gdLst>
              <a:gd name="connsiteX0" fmla="*/ 404235 w 404235"/>
              <a:gd name="connsiteY0" fmla="*/ 267 h 775236"/>
              <a:gd name="connsiteX1" fmla="*/ 208973 w 404235"/>
              <a:gd name="connsiteY1" fmla="*/ 55830 h 775236"/>
              <a:gd name="connsiteX2" fmla="*/ 96260 w 404235"/>
              <a:gd name="connsiteY2" fmla="*/ 109805 h 775236"/>
              <a:gd name="connsiteX3" fmla="*/ 56573 w 404235"/>
              <a:gd name="connsiteY3" fmla="*/ 173305 h 775236"/>
              <a:gd name="connsiteX4" fmla="*/ 1010 w 404235"/>
              <a:gd name="connsiteY4" fmla="*/ 308242 h 775236"/>
              <a:gd name="connsiteX5" fmla="*/ 26410 w 404235"/>
              <a:gd name="connsiteY5" fmla="*/ 401905 h 775236"/>
              <a:gd name="connsiteX6" fmla="*/ 96260 w 404235"/>
              <a:gd name="connsiteY6" fmla="*/ 522555 h 775236"/>
              <a:gd name="connsiteX7" fmla="*/ 208973 w 404235"/>
              <a:gd name="connsiteY7" fmla="*/ 767030 h 775236"/>
              <a:gd name="connsiteX8" fmla="*/ 188335 w 404235"/>
              <a:gd name="connsiteY8" fmla="*/ 682892 h 775236"/>
              <a:gd name="connsiteX9" fmla="*/ 29585 w 404235"/>
              <a:gd name="connsiteY9" fmla="*/ 349517 h 775236"/>
              <a:gd name="connsiteX10" fmla="*/ 58160 w 404235"/>
              <a:gd name="connsiteY10" fmla="*/ 246330 h 775236"/>
              <a:gd name="connsiteX11" fmla="*/ 108960 w 404235"/>
              <a:gd name="connsiteY11" fmla="*/ 149492 h 775236"/>
              <a:gd name="connsiteX12" fmla="*/ 207385 w 404235"/>
              <a:gd name="connsiteY12" fmla="*/ 79642 h 775236"/>
              <a:gd name="connsiteX13" fmla="*/ 404235 w 404235"/>
              <a:gd name="connsiteY13" fmla="*/ 267 h 77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235" h="775236">
                <a:moveTo>
                  <a:pt x="404235" y="267"/>
                </a:moveTo>
                <a:cubicBezTo>
                  <a:pt x="404500" y="-3702"/>
                  <a:pt x="260302" y="37574"/>
                  <a:pt x="208973" y="55830"/>
                </a:cubicBezTo>
                <a:cubicBezTo>
                  <a:pt x="157644" y="74086"/>
                  <a:pt x="121660" y="90226"/>
                  <a:pt x="96260" y="109805"/>
                </a:cubicBezTo>
                <a:cubicBezTo>
                  <a:pt x="70860" y="129384"/>
                  <a:pt x="72448" y="140232"/>
                  <a:pt x="56573" y="173305"/>
                </a:cubicBezTo>
                <a:cubicBezTo>
                  <a:pt x="40698" y="206378"/>
                  <a:pt x="6037" y="270142"/>
                  <a:pt x="1010" y="308242"/>
                </a:cubicBezTo>
                <a:cubicBezTo>
                  <a:pt x="-4017" y="346342"/>
                  <a:pt x="10535" y="366186"/>
                  <a:pt x="26410" y="401905"/>
                </a:cubicBezTo>
                <a:cubicBezTo>
                  <a:pt x="42285" y="437624"/>
                  <a:pt x="65833" y="461701"/>
                  <a:pt x="96260" y="522555"/>
                </a:cubicBezTo>
                <a:cubicBezTo>
                  <a:pt x="126687" y="583409"/>
                  <a:pt x="193627" y="740307"/>
                  <a:pt x="208973" y="767030"/>
                </a:cubicBezTo>
                <a:cubicBezTo>
                  <a:pt x="224319" y="793753"/>
                  <a:pt x="218233" y="752478"/>
                  <a:pt x="188335" y="682892"/>
                </a:cubicBezTo>
                <a:cubicBezTo>
                  <a:pt x="158437" y="613307"/>
                  <a:pt x="51281" y="422277"/>
                  <a:pt x="29585" y="349517"/>
                </a:cubicBezTo>
                <a:cubicBezTo>
                  <a:pt x="7889" y="276757"/>
                  <a:pt x="44931" y="279667"/>
                  <a:pt x="58160" y="246330"/>
                </a:cubicBezTo>
                <a:cubicBezTo>
                  <a:pt x="71389" y="212993"/>
                  <a:pt x="84089" y="177273"/>
                  <a:pt x="108960" y="149492"/>
                </a:cubicBezTo>
                <a:cubicBezTo>
                  <a:pt x="133831" y="121711"/>
                  <a:pt x="156320" y="104248"/>
                  <a:pt x="207385" y="79642"/>
                </a:cubicBezTo>
                <a:cubicBezTo>
                  <a:pt x="258450" y="55036"/>
                  <a:pt x="403970" y="4236"/>
                  <a:pt x="404235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6C2F4D10-BD77-499A-AF34-7EB1AE96C495}"/>
              </a:ext>
            </a:extLst>
          </p:cNvPr>
          <p:cNvSpPr/>
          <p:nvPr/>
        </p:nvSpPr>
        <p:spPr>
          <a:xfrm>
            <a:off x="5395024" y="8200901"/>
            <a:ext cx="394964" cy="193215"/>
          </a:xfrm>
          <a:custGeom>
            <a:avLst/>
            <a:gdLst>
              <a:gd name="connsiteX0" fmla="*/ 7239 w 394964"/>
              <a:gd name="connsiteY0" fmla="*/ 124 h 193215"/>
              <a:gd name="connsiteX1" fmla="*/ 10414 w 394964"/>
              <a:gd name="connsiteY1" fmla="*/ 92199 h 193215"/>
              <a:gd name="connsiteX2" fmla="*/ 124714 w 394964"/>
              <a:gd name="connsiteY2" fmla="*/ 139824 h 193215"/>
              <a:gd name="connsiteX3" fmla="*/ 370776 w 394964"/>
              <a:gd name="connsiteY3" fmla="*/ 185862 h 193215"/>
              <a:gd name="connsiteX4" fmla="*/ 383476 w 394964"/>
              <a:gd name="connsiteY4" fmla="*/ 190624 h 193215"/>
              <a:gd name="connsiteX5" fmla="*/ 350139 w 394964"/>
              <a:gd name="connsiteY5" fmla="*/ 160462 h 193215"/>
              <a:gd name="connsiteX6" fmla="*/ 151701 w 394964"/>
              <a:gd name="connsiteY6" fmla="*/ 123949 h 193215"/>
              <a:gd name="connsiteX7" fmla="*/ 27876 w 394964"/>
              <a:gd name="connsiteY7" fmla="*/ 73149 h 193215"/>
              <a:gd name="connsiteX8" fmla="*/ 7239 w 394964"/>
              <a:gd name="connsiteY8" fmla="*/ 124 h 19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964" h="193215">
                <a:moveTo>
                  <a:pt x="7239" y="124"/>
                </a:moveTo>
                <a:cubicBezTo>
                  <a:pt x="4329" y="3299"/>
                  <a:pt x="-9165" y="68916"/>
                  <a:pt x="10414" y="92199"/>
                </a:cubicBezTo>
                <a:cubicBezTo>
                  <a:pt x="29993" y="115482"/>
                  <a:pt x="64654" y="124214"/>
                  <a:pt x="124714" y="139824"/>
                </a:cubicBezTo>
                <a:cubicBezTo>
                  <a:pt x="184774" y="155435"/>
                  <a:pt x="327649" y="177395"/>
                  <a:pt x="370776" y="185862"/>
                </a:cubicBezTo>
                <a:cubicBezTo>
                  <a:pt x="413903" y="194329"/>
                  <a:pt x="386915" y="194857"/>
                  <a:pt x="383476" y="190624"/>
                </a:cubicBezTo>
                <a:cubicBezTo>
                  <a:pt x="380037" y="186391"/>
                  <a:pt x="388768" y="171574"/>
                  <a:pt x="350139" y="160462"/>
                </a:cubicBezTo>
                <a:cubicBezTo>
                  <a:pt x="311510" y="149350"/>
                  <a:pt x="205411" y="138501"/>
                  <a:pt x="151701" y="123949"/>
                </a:cubicBezTo>
                <a:cubicBezTo>
                  <a:pt x="97991" y="109397"/>
                  <a:pt x="51689" y="90876"/>
                  <a:pt x="27876" y="73149"/>
                </a:cubicBezTo>
                <a:cubicBezTo>
                  <a:pt x="4063" y="55422"/>
                  <a:pt x="10149" y="-3051"/>
                  <a:pt x="7239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0897CB00-7778-409B-B2E9-939E719F2091}"/>
              </a:ext>
            </a:extLst>
          </p:cNvPr>
          <p:cNvSpPr/>
          <p:nvPr/>
        </p:nvSpPr>
        <p:spPr>
          <a:xfrm>
            <a:off x="5337207" y="8180250"/>
            <a:ext cx="408897" cy="198611"/>
          </a:xfrm>
          <a:custGeom>
            <a:avLst/>
            <a:gdLst>
              <a:gd name="connsiteX0" fmla="*/ 61881 w 408897"/>
              <a:gd name="connsiteY0" fmla="*/ 138 h 198611"/>
              <a:gd name="connsiteX1" fmla="*/ 9493 w 408897"/>
              <a:gd name="connsiteY1" fmla="*/ 62050 h 198611"/>
              <a:gd name="connsiteX2" fmla="*/ 42831 w 408897"/>
              <a:gd name="connsiteY2" fmla="*/ 127138 h 198611"/>
              <a:gd name="connsiteX3" fmla="*/ 204756 w 408897"/>
              <a:gd name="connsiteY3" fmla="*/ 166825 h 198611"/>
              <a:gd name="connsiteX4" fmla="*/ 407956 w 408897"/>
              <a:gd name="connsiteY4" fmla="*/ 198575 h 198611"/>
              <a:gd name="connsiteX5" fmla="*/ 269843 w 408897"/>
              <a:gd name="connsiteY5" fmla="*/ 171588 h 198611"/>
              <a:gd name="connsiteX6" fmla="*/ 25368 w 408897"/>
              <a:gd name="connsiteY6" fmla="*/ 104913 h 198611"/>
              <a:gd name="connsiteX7" fmla="*/ 11081 w 408897"/>
              <a:gd name="connsiteY7" fmla="*/ 79513 h 198611"/>
              <a:gd name="connsiteX8" fmla="*/ 61881 w 408897"/>
              <a:gd name="connsiteY8" fmla="*/ 138 h 19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897" h="198611">
                <a:moveTo>
                  <a:pt x="61881" y="138"/>
                </a:moveTo>
                <a:cubicBezTo>
                  <a:pt x="61616" y="-2772"/>
                  <a:pt x="12668" y="40883"/>
                  <a:pt x="9493" y="62050"/>
                </a:cubicBezTo>
                <a:cubicBezTo>
                  <a:pt x="6318" y="83217"/>
                  <a:pt x="10287" y="109676"/>
                  <a:pt x="42831" y="127138"/>
                </a:cubicBezTo>
                <a:cubicBezTo>
                  <a:pt x="75375" y="144601"/>
                  <a:pt x="143902" y="154919"/>
                  <a:pt x="204756" y="166825"/>
                </a:cubicBezTo>
                <a:cubicBezTo>
                  <a:pt x="265610" y="178731"/>
                  <a:pt x="397108" y="197781"/>
                  <a:pt x="407956" y="198575"/>
                </a:cubicBezTo>
                <a:cubicBezTo>
                  <a:pt x="418804" y="199369"/>
                  <a:pt x="333608" y="187198"/>
                  <a:pt x="269843" y="171588"/>
                </a:cubicBezTo>
                <a:cubicBezTo>
                  <a:pt x="206078" y="155978"/>
                  <a:pt x="68495" y="120259"/>
                  <a:pt x="25368" y="104913"/>
                </a:cubicBezTo>
                <a:cubicBezTo>
                  <a:pt x="-17759" y="89567"/>
                  <a:pt x="6054" y="94329"/>
                  <a:pt x="11081" y="79513"/>
                </a:cubicBezTo>
                <a:cubicBezTo>
                  <a:pt x="16108" y="64697"/>
                  <a:pt x="62146" y="3048"/>
                  <a:pt x="61881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1E2E8CC-7E4D-4E3A-99B6-016270057902}"/>
              </a:ext>
            </a:extLst>
          </p:cNvPr>
          <p:cNvSpPr/>
          <p:nvPr/>
        </p:nvSpPr>
        <p:spPr>
          <a:xfrm>
            <a:off x="5351512" y="8281211"/>
            <a:ext cx="827863" cy="1248204"/>
          </a:xfrm>
          <a:custGeom>
            <a:avLst/>
            <a:gdLst>
              <a:gd name="connsiteX0" fmla="*/ 7888 w 827863"/>
              <a:gd name="connsiteY0" fmla="*/ 5539 h 1248204"/>
              <a:gd name="connsiteX1" fmla="*/ 29055 w 827863"/>
              <a:gd name="connsiteY1" fmla="*/ 60572 h 1248204"/>
              <a:gd name="connsiteX2" fmla="*/ 198388 w 827863"/>
              <a:gd name="connsiteY2" fmla="*/ 348439 h 1248204"/>
              <a:gd name="connsiteX3" fmla="*/ 407938 w 827863"/>
              <a:gd name="connsiteY3" fmla="*/ 701922 h 1248204"/>
              <a:gd name="connsiteX4" fmla="*/ 405821 w 827863"/>
              <a:gd name="connsiteY4" fmla="*/ 833156 h 1248204"/>
              <a:gd name="connsiteX5" fmla="*/ 454505 w 827863"/>
              <a:gd name="connsiteY5" fmla="*/ 943222 h 1248204"/>
              <a:gd name="connsiteX6" fmla="*/ 632305 w 827863"/>
              <a:gd name="connsiteY6" fmla="*/ 1097739 h 1248204"/>
              <a:gd name="connsiteX7" fmla="*/ 827038 w 827863"/>
              <a:gd name="connsiteY7" fmla="*/ 1248022 h 1248204"/>
              <a:gd name="connsiteX8" fmla="*/ 691571 w 827863"/>
              <a:gd name="connsiteY8" fmla="*/ 1123139 h 1248204"/>
              <a:gd name="connsiteX9" fmla="*/ 439688 w 827863"/>
              <a:gd name="connsiteY9" fmla="*/ 894539 h 1248204"/>
              <a:gd name="connsiteX10" fmla="*/ 426988 w 827863"/>
              <a:gd name="connsiteY10" fmla="*/ 799289 h 1248204"/>
              <a:gd name="connsiteX11" fmla="*/ 391005 w 827863"/>
              <a:gd name="connsiteY11" fmla="*/ 621489 h 1248204"/>
              <a:gd name="connsiteX12" fmla="*/ 192038 w 827863"/>
              <a:gd name="connsiteY12" fmla="*/ 314572 h 1248204"/>
              <a:gd name="connsiteX13" fmla="*/ 113721 w 827863"/>
              <a:gd name="connsiteY13" fmla="*/ 147356 h 1248204"/>
              <a:gd name="connsiteX14" fmla="*/ 7888 w 827863"/>
              <a:gd name="connsiteY14" fmla="*/ 5539 h 124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7863" h="1248204">
                <a:moveTo>
                  <a:pt x="7888" y="5539"/>
                </a:moveTo>
                <a:cubicBezTo>
                  <a:pt x="-6223" y="-8925"/>
                  <a:pt x="-2695" y="3422"/>
                  <a:pt x="29055" y="60572"/>
                </a:cubicBezTo>
                <a:cubicBezTo>
                  <a:pt x="60805" y="117722"/>
                  <a:pt x="135241" y="241547"/>
                  <a:pt x="198388" y="348439"/>
                </a:cubicBezTo>
                <a:cubicBezTo>
                  <a:pt x="261535" y="455331"/>
                  <a:pt x="373366" y="621136"/>
                  <a:pt x="407938" y="701922"/>
                </a:cubicBezTo>
                <a:cubicBezTo>
                  <a:pt x="442510" y="782708"/>
                  <a:pt x="398060" y="792939"/>
                  <a:pt x="405821" y="833156"/>
                </a:cubicBezTo>
                <a:cubicBezTo>
                  <a:pt x="413582" y="873373"/>
                  <a:pt x="416758" y="899125"/>
                  <a:pt x="454505" y="943222"/>
                </a:cubicBezTo>
                <a:cubicBezTo>
                  <a:pt x="492252" y="987319"/>
                  <a:pt x="570216" y="1046939"/>
                  <a:pt x="632305" y="1097739"/>
                </a:cubicBezTo>
                <a:cubicBezTo>
                  <a:pt x="694394" y="1148539"/>
                  <a:pt x="817160" y="1243789"/>
                  <a:pt x="827038" y="1248022"/>
                </a:cubicBezTo>
                <a:cubicBezTo>
                  <a:pt x="836916" y="1252255"/>
                  <a:pt x="756129" y="1182053"/>
                  <a:pt x="691571" y="1123139"/>
                </a:cubicBezTo>
                <a:cubicBezTo>
                  <a:pt x="627013" y="1064225"/>
                  <a:pt x="483785" y="948514"/>
                  <a:pt x="439688" y="894539"/>
                </a:cubicBezTo>
                <a:cubicBezTo>
                  <a:pt x="395591" y="840564"/>
                  <a:pt x="435102" y="844797"/>
                  <a:pt x="426988" y="799289"/>
                </a:cubicBezTo>
                <a:cubicBezTo>
                  <a:pt x="418874" y="753781"/>
                  <a:pt x="430163" y="702275"/>
                  <a:pt x="391005" y="621489"/>
                </a:cubicBezTo>
                <a:cubicBezTo>
                  <a:pt x="351847" y="540703"/>
                  <a:pt x="238252" y="393594"/>
                  <a:pt x="192038" y="314572"/>
                </a:cubicBezTo>
                <a:cubicBezTo>
                  <a:pt x="145824" y="235550"/>
                  <a:pt x="142649" y="195687"/>
                  <a:pt x="113721" y="147356"/>
                </a:cubicBezTo>
                <a:cubicBezTo>
                  <a:pt x="84793" y="99025"/>
                  <a:pt x="21999" y="20003"/>
                  <a:pt x="7888" y="55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83D3909D-47CC-4FF2-B1A0-3379065348B9}"/>
              </a:ext>
            </a:extLst>
          </p:cNvPr>
          <p:cNvSpPr/>
          <p:nvPr/>
        </p:nvSpPr>
        <p:spPr>
          <a:xfrm>
            <a:off x="5878423" y="8983682"/>
            <a:ext cx="505446" cy="823107"/>
          </a:xfrm>
          <a:custGeom>
            <a:avLst/>
            <a:gdLst>
              <a:gd name="connsiteX0" fmla="*/ 16494 w 505446"/>
              <a:gd name="connsiteY0" fmla="*/ 24851 h 823107"/>
              <a:gd name="connsiteX1" fmla="*/ 71527 w 505446"/>
              <a:gd name="connsiteY1" fmla="*/ 109518 h 823107"/>
              <a:gd name="connsiteX2" fmla="*/ 389027 w 505446"/>
              <a:gd name="connsiteY2" fmla="*/ 704301 h 823107"/>
              <a:gd name="connsiteX3" fmla="*/ 505444 w 505446"/>
              <a:gd name="connsiteY3" fmla="*/ 822835 h 823107"/>
              <a:gd name="connsiteX4" fmla="*/ 386910 w 505446"/>
              <a:gd name="connsiteY4" fmla="*/ 725468 h 823107"/>
              <a:gd name="connsiteX5" fmla="*/ 298010 w 505446"/>
              <a:gd name="connsiteY5" fmla="*/ 401618 h 823107"/>
              <a:gd name="connsiteX6" fmla="*/ 16494 w 505446"/>
              <a:gd name="connsiteY6" fmla="*/ 24851 h 82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46" h="823107">
                <a:moveTo>
                  <a:pt x="16494" y="24851"/>
                </a:moveTo>
                <a:cubicBezTo>
                  <a:pt x="-21253" y="-23832"/>
                  <a:pt x="9438" y="-3724"/>
                  <a:pt x="71527" y="109518"/>
                </a:cubicBezTo>
                <a:cubicBezTo>
                  <a:pt x="133616" y="222760"/>
                  <a:pt x="316707" y="585415"/>
                  <a:pt x="389027" y="704301"/>
                </a:cubicBezTo>
                <a:cubicBezTo>
                  <a:pt x="461347" y="823187"/>
                  <a:pt x="505797" y="819307"/>
                  <a:pt x="505444" y="822835"/>
                </a:cubicBezTo>
                <a:cubicBezTo>
                  <a:pt x="505091" y="826363"/>
                  <a:pt x="421482" y="795671"/>
                  <a:pt x="386910" y="725468"/>
                </a:cubicBezTo>
                <a:cubicBezTo>
                  <a:pt x="352338" y="655265"/>
                  <a:pt x="356924" y="514507"/>
                  <a:pt x="298010" y="401618"/>
                </a:cubicBezTo>
                <a:cubicBezTo>
                  <a:pt x="239096" y="288729"/>
                  <a:pt x="54241" y="73534"/>
                  <a:pt x="16494" y="248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BF9FD82-1DD0-4E5B-9EF8-D6701CE79AF2}"/>
              </a:ext>
            </a:extLst>
          </p:cNvPr>
          <p:cNvSpPr/>
          <p:nvPr/>
        </p:nvSpPr>
        <p:spPr>
          <a:xfrm>
            <a:off x="5295900" y="9204352"/>
            <a:ext cx="668323" cy="799150"/>
          </a:xfrm>
          <a:custGeom>
            <a:avLst/>
            <a:gdLst>
              <a:gd name="connsiteX0" fmla="*/ 656167 w 668323"/>
              <a:gd name="connsiteY0" fmla="*/ 786315 h 799150"/>
              <a:gd name="connsiteX1" fmla="*/ 626533 w 668323"/>
              <a:gd name="connsiteY1" fmla="*/ 600048 h 799150"/>
              <a:gd name="connsiteX2" fmla="*/ 385233 w 668323"/>
              <a:gd name="connsiteY2" fmla="*/ 159781 h 799150"/>
              <a:gd name="connsiteX3" fmla="*/ 304800 w 668323"/>
              <a:gd name="connsiteY3" fmla="*/ 53948 h 799150"/>
              <a:gd name="connsiteX4" fmla="*/ 203200 w 668323"/>
              <a:gd name="connsiteY4" fmla="*/ 189415 h 799150"/>
              <a:gd name="connsiteX5" fmla="*/ 156633 w 668323"/>
              <a:gd name="connsiteY5" fmla="*/ 337581 h 799150"/>
              <a:gd name="connsiteX6" fmla="*/ 114300 w 668323"/>
              <a:gd name="connsiteY6" fmla="*/ 456115 h 799150"/>
              <a:gd name="connsiteX7" fmla="*/ 0 w 668323"/>
              <a:gd name="connsiteY7" fmla="*/ 583115 h 799150"/>
              <a:gd name="connsiteX8" fmla="*/ 114300 w 668323"/>
              <a:gd name="connsiteY8" fmla="*/ 367215 h 799150"/>
              <a:gd name="connsiteX9" fmla="*/ 169333 w 668323"/>
              <a:gd name="connsiteY9" fmla="*/ 147081 h 799150"/>
              <a:gd name="connsiteX10" fmla="*/ 266700 w 668323"/>
              <a:gd name="connsiteY10" fmla="*/ 7381 h 799150"/>
              <a:gd name="connsiteX11" fmla="*/ 372533 w 668323"/>
              <a:gd name="connsiteY11" fmla="*/ 45481 h 799150"/>
              <a:gd name="connsiteX12" fmla="*/ 495300 w 668323"/>
              <a:gd name="connsiteY12" fmla="*/ 265615 h 799150"/>
              <a:gd name="connsiteX13" fmla="*/ 656167 w 668323"/>
              <a:gd name="connsiteY13" fmla="*/ 786315 h 79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323" h="799150">
                <a:moveTo>
                  <a:pt x="656167" y="786315"/>
                </a:moveTo>
                <a:cubicBezTo>
                  <a:pt x="678039" y="842054"/>
                  <a:pt x="671689" y="704470"/>
                  <a:pt x="626533" y="600048"/>
                </a:cubicBezTo>
                <a:cubicBezTo>
                  <a:pt x="581377" y="495626"/>
                  <a:pt x="438855" y="250798"/>
                  <a:pt x="385233" y="159781"/>
                </a:cubicBezTo>
                <a:cubicBezTo>
                  <a:pt x="331611" y="68764"/>
                  <a:pt x="335139" y="49009"/>
                  <a:pt x="304800" y="53948"/>
                </a:cubicBezTo>
                <a:cubicBezTo>
                  <a:pt x="274461" y="58887"/>
                  <a:pt x="227894" y="142143"/>
                  <a:pt x="203200" y="189415"/>
                </a:cubicBezTo>
                <a:cubicBezTo>
                  <a:pt x="178505" y="236687"/>
                  <a:pt x="171450" y="293131"/>
                  <a:pt x="156633" y="337581"/>
                </a:cubicBezTo>
                <a:cubicBezTo>
                  <a:pt x="141816" y="382031"/>
                  <a:pt x="140405" y="415193"/>
                  <a:pt x="114300" y="456115"/>
                </a:cubicBezTo>
                <a:cubicBezTo>
                  <a:pt x="88195" y="497037"/>
                  <a:pt x="0" y="597932"/>
                  <a:pt x="0" y="583115"/>
                </a:cubicBezTo>
                <a:cubicBezTo>
                  <a:pt x="0" y="568298"/>
                  <a:pt x="86078" y="439887"/>
                  <a:pt x="114300" y="367215"/>
                </a:cubicBezTo>
                <a:cubicBezTo>
                  <a:pt x="142522" y="294543"/>
                  <a:pt x="143933" y="207053"/>
                  <a:pt x="169333" y="147081"/>
                </a:cubicBezTo>
                <a:cubicBezTo>
                  <a:pt x="194733" y="87109"/>
                  <a:pt x="232833" y="24314"/>
                  <a:pt x="266700" y="7381"/>
                </a:cubicBezTo>
                <a:cubicBezTo>
                  <a:pt x="300567" y="-9552"/>
                  <a:pt x="334433" y="2442"/>
                  <a:pt x="372533" y="45481"/>
                </a:cubicBezTo>
                <a:cubicBezTo>
                  <a:pt x="410633" y="88520"/>
                  <a:pt x="447322" y="146376"/>
                  <a:pt x="495300" y="265615"/>
                </a:cubicBezTo>
                <a:cubicBezTo>
                  <a:pt x="543278" y="384854"/>
                  <a:pt x="634295" y="730576"/>
                  <a:pt x="656167" y="786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A2F4C67A-EC46-4DAC-BC1E-B7943A6BE96E}"/>
              </a:ext>
            </a:extLst>
          </p:cNvPr>
          <p:cNvSpPr/>
          <p:nvPr/>
        </p:nvSpPr>
        <p:spPr>
          <a:xfrm>
            <a:off x="4418878" y="7023036"/>
            <a:ext cx="638916" cy="809694"/>
          </a:xfrm>
          <a:custGeom>
            <a:avLst/>
            <a:gdLst>
              <a:gd name="connsiteX0" fmla="*/ 48347 w 638916"/>
              <a:gd name="connsiteY0" fmla="*/ 64 h 809694"/>
              <a:gd name="connsiteX1" fmla="*/ 3897 w 638916"/>
              <a:gd name="connsiteY1" fmla="*/ 79439 h 809694"/>
              <a:gd name="connsiteX2" fmla="*/ 162647 w 638916"/>
              <a:gd name="connsiteY2" fmla="*/ 355664 h 809694"/>
              <a:gd name="connsiteX3" fmla="*/ 318222 w 638916"/>
              <a:gd name="connsiteY3" fmla="*/ 479489 h 809694"/>
              <a:gd name="connsiteX4" fmla="*/ 384897 w 638916"/>
              <a:gd name="connsiteY4" fmla="*/ 609664 h 809694"/>
              <a:gd name="connsiteX5" fmla="*/ 496022 w 638916"/>
              <a:gd name="connsiteY5" fmla="*/ 739839 h 809694"/>
              <a:gd name="connsiteX6" fmla="*/ 638897 w 638916"/>
              <a:gd name="connsiteY6" fmla="*/ 809689 h 809694"/>
              <a:gd name="connsiteX7" fmla="*/ 505547 w 638916"/>
              <a:gd name="connsiteY7" fmla="*/ 736664 h 809694"/>
              <a:gd name="connsiteX8" fmla="*/ 413472 w 638916"/>
              <a:gd name="connsiteY8" fmla="*/ 622364 h 809694"/>
              <a:gd name="connsiteX9" fmla="*/ 356322 w 638916"/>
              <a:gd name="connsiteY9" fmla="*/ 501714 h 809694"/>
              <a:gd name="connsiteX10" fmla="*/ 235672 w 638916"/>
              <a:gd name="connsiteY10" fmla="*/ 390589 h 809694"/>
              <a:gd name="connsiteX11" fmla="*/ 130897 w 638916"/>
              <a:gd name="connsiteY11" fmla="*/ 250889 h 809694"/>
              <a:gd name="connsiteX12" fmla="*/ 64222 w 638916"/>
              <a:gd name="connsiteY12" fmla="*/ 142939 h 809694"/>
              <a:gd name="connsiteX13" fmla="*/ 45172 w 638916"/>
              <a:gd name="connsiteY13" fmla="*/ 66739 h 809694"/>
              <a:gd name="connsiteX14" fmla="*/ 48347 w 638916"/>
              <a:gd name="connsiteY14" fmla="*/ 64 h 80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916" h="809694">
                <a:moveTo>
                  <a:pt x="48347" y="64"/>
                </a:moveTo>
                <a:cubicBezTo>
                  <a:pt x="41468" y="2181"/>
                  <a:pt x="-15153" y="20172"/>
                  <a:pt x="3897" y="79439"/>
                </a:cubicBezTo>
                <a:cubicBezTo>
                  <a:pt x="22947" y="138706"/>
                  <a:pt x="110260" y="288989"/>
                  <a:pt x="162647" y="355664"/>
                </a:cubicBezTo>
                <a:cubicBezTo>
                  <a:pt x="215034" y="422339"/>
                  <a:pt x="281180" y="437156"/>
                  <a:pt x="318222" y="479489"/>
                </a:cubicBezTo>
                <a:cubicBezTo>
                  <a:pt x="355264" y="521822"/>
                  <a:pt x="355264" y="566272"/>
                  <a:pt x="384897" y="609664"/>
                </a:cubicBezTo>
                <a:cubicBezTo>
                  <a:pt x="414530" y="653056"/>
                  <a:pt x="453689" y="706502"/>
                  <a:pt x="496022" y="739839"/>
                </a:cubicBezTo>
                <a:cubicBezTo>
                  <a:pt x="538355" y="773176"/>
                  <a:pt x="637310" y="810218"/>
                  <a:pt x="638897" y="809689"/>
                </a:cubicBezTo>
                <a:cubicBezTo>
                  <a:pt x="640484" y="809160"/>
                  <a:pt x="543118" y="767885"/>
                  <a:pt x="505547" y="736664"/>
                </a:cubicBezTo>
                <a:cubicBezTo>
                  <a:pt x="467976" y="705443"/>
                  <a:pt x="438343" y="661522"/>
                  <a:pt x="413472" y="622364"/>
                </a:cubicBezTo>
                <a:cubicBezTo>
                  <a:pt x="388601" y="583206"/>
                  <a:pt x="385955" y="540343"/>
                  <a:pt x="356322" y="501714"/>
                </a:cubicBezTo>
                <a:cubicBezTo>
                  <a:pt x="326689" y="463085"/>
                  <a:pt x="273243" y="432393"/>
                  <a:pt x="235672" y="390589"/>
                </a:cubicBezTo>
                <a:cubicBezTo>
                  <a:pt x="198101" y="348785"/>
                  <a:pt x="159472" y="292164"/>
                  <a:pt x="130897" y="250889"/>
                </a:cubicBezTo>
                <a:cubicBezTo>
                  <a:pt x="102322" y="209614"/>
                  <a:pt x="78509" y="173631"/>
                  <a:pt x="64222" y="142939"/>
                </a:cubicBezTo>
                <a:cubicBezTo>
                  <a:pt x="49935" y="112247"/>
                  <a:pt x="48347" y="85260"/>
                  <a:pt x="45172" y="66739"/>
                </a:cubicBezTo>
                <a:cubicBezTo>
                  <a:pt x="41997" y="48218"/>
                  <a:pt x="55226" y="-2053"/>
                  <a:pt x="48347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37DB98D3-DE22-465A-9561-669D3C09C4FC}"/>
              </a:ext>
            </a:extLst>
          </p:cNvPr>
          <p:cNvSpPr/>
          <p:nvPr/>
        </p:nvSpPr>
        <p:spPr>
          <a:xfrm>
            <a:off x="5052522" y="7836934"/>
            <a:ext cx="455046" cy="488822"/>
          </a:xfrm>
          <a:custGeom>
            <a:avLst/>
            <a:gdLst>
              <a:gd name="connsiteX0" fmla="*/ 2078 w 455046"/>
              <a:gd name="connsiteY0" fmla="*/ 2141 h 488822"/>
              <a:gd name="connsiteX1" fmla="*/ 119553 w 455046"/>
              <a:gd name="connsiteY1" fmla="*/ 164066 h 488822"/>
              <a:gd name="connsiteX2" fmla="*/ 294178 w 455046"/>
              <a:gd name="connsiteY2" fmla="*/ 265666 h 488822"/>
              <a:gd name="connsiteX3" fmla="*/ 364028 w 455046"/>
              <a:gd name="connsiteY3" fmla="*/ 383141 h 488822"/>
              <a:gd name="connsiteX4" fmla="*/ 452928 w 455046"/>
              <a:gd name="connsiteY4" fmla="*/ 487916 h 488822"/>
              <a:gd name="connsiteX5" fmla="*/ 418003 w 455046"/>
              <a:gd name="connsiteY5" fmla="*/ 424416 h 488822"/>
              <a:gd name="connsiteX6" fmla="*/ 316403 w 455046"/>
              <a:gd name="connsiteY6" fmla="*/ 265666 h 488822"/>
              <a:gd name="connsiteX7" fmla="*/ 141778 w 455046"/>
              <a:gd name="connsiteY7" fmla="*/ 138666 h 488822"/>
              <a:gd name="connsiteX8" fmla="*/ 49703 w 455046"/>
              <a:gd name="connsiteY8" fmla="*/ 75166 h 488822"/>
              <a:gd name="connsiteX9" fmla="*/ 2078 w 455046"/>
              <a:gd name="connsiteY9" fmla="*/ 2141 h 48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046" h="488822">
                <a:moveTo>
                  <a:pt x="2078" y="2141"/>
                </a:moveTo>
                <a:cubicBezTo>
                  <a:pt x="13720" y="16957"/>
                  <a:pt x="70870" y="120145"/>
                  <a:pt x="119553" y="164066"/>
                </a:cubicBezTo>
                <a:cubicBezTo>
                  <a:pt x="168236" y="207987"/>
                  <a:pt x="253432" y="229154"/>
                  <a:pt x="294178" y="265666"/>
                </a:cubicBezTo>
                <a:cubicBezTo>
                  <a:pt x="334924" y="302178"/>
                  <a:pt x="337570" y="346099"/>
                  <a:pt x="364028" y="383141"/>
                </a:cubicBezTo>
                <a:cubicBezTo>
                  <a:pt x="390486" y="420183"/>
                  <a:pt x="443932" y="481037"/>
                  <a:pt x="452928" y="487916"/>
                </a:cubicBezTo>
                <a:cubicBezTo>
                  <a:pt x="461924" y="494795"/>
                  <a:pt x="440757" y="461458"/>
                  <a:pt x="418003" y="424416"/>
                </a:cubicBezTo>
                <a:cubicBezTo>
                  <a:pt x="395249" y="387374"/>
                  <a:pt x="362441" y="313291"/>
                  <a:pt x="316403" y="265666"/>
                </a:cubicBezTo>
                <a:cubicBezTo>
                  <a:pt x="270366" y="218041"/>
                  <a:pt x="186228" y="170416"/>
                  <a:pt x="141778" y="138666"/>
                </a:cubicBezTo>
                <a:cubicBezTo>
                  <a:pt x="97328" y="106916"/>
                  <a:pt x="68753" y="96862"/>
                  <a:pt x="49703" y="75166"/>
                </a:cubicBezTo>
                <a:cubicBezTo>
                  <a:pt x="30653" y="53470"/>
                  <a:pt x="-9564" y="-12675"/>
                  <a:pt x="2078" y="2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0D14B72-B0B9-4978-A294-D5B5C2E867FE}"/>
              </a:ext>
            </a:extLst>
          </p:cNvPr>
          <p:cNvSpPr/>
          <p:nvPr/>
        </p:nvSpPr>
        <p:spPr>
          <a:xfrm>
            <a:off x="5508625" y="7919340"/>
            <a:ext cx="319397" cy="411749"/>
          </a:xfrm>
          <a:custGeom>
            <a:avLst/>
            <a:gdLst>
              <a:gd name="connsiteX0" fmla="*/ 85725 w 319397"/>
              <a:gd name="connsiteY0" fmla="*/ 2285 h 411749"/>
              <a:gd name="connsiteX1" fmla="*/ 57150 w 319397"/>
              <a:gd name="connsiteY1" fmla="*/ 189610 h 411749"/>
              <a:gd name="connsiteX2" fmla="*/ 111125 w 319397"/>
              <a:gd name="connsiteY2" fmla="*/ 275335 h 411749"/>
              <a:gd name="connsiteX3" fmla="*/ 317500 w 319397"/>
              <a:gd name="connsiteY3" fmla="*/ 408685 h 411749"/>
              <a:gd name="connsiteX4" fmla="*/ 206375 w 319397"/>
              <a:gd name="connsiteY4" fmla="*/ 364235 h 411749"/>
              <a:gd name="connsiteX5" fmla="*/ 82550 w 319397"/>
              <a:gd name="connsiteY5" fmla="*/ 310260 h 411749"/>
              <a:gd name="connsiteX6" fmla="*/ 19050 w 319397"/>
              <a:gd name="connsiteY6" fmla="*/ 230885 h 411749"/>
              <a:gd name="connsiteX7" fmla="*/ 0 w 319397"/>
              <a:gd name="connsiteY7" fmla="*/ 145160 h 411749"/>
              <a:gd name="connsiteX8" fmla="*/ 19050 w 319397"/>
              <a:gd name="connsiteY8" fmla="*/ 88010 h 411749"/>
              <a:gd name="connsiteX9" fmla="*/ 85725 w 319397"/>
              <a:gd name="connsiteY9" fmla="*/ 2285 h 4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97" h="411749">
                <a:moveTo>
                  <a:pt x="85725" y="2285"/>
                </a:moveTo>
                <a:cubicBezTo>
                  <a:pt x="92075" y="19218"/>
                  <a:pt x="52917" y="144102"/>
                  <a:pt x="57150" y="189610"/>
                </a:cubicBezTo>
                <a:cubicBezTo>
                  <a:pt x="61383" y="235118"/>
                  <a:pt x="67733" y="238822"/>
                  <a:pt x="111125" y="275335"/>
                </a:cubicBezTo>
                <a:cubicBezTo>
                  <a:pt x="154517" y="311848"/>
                  <a:pt x="301625" y="393868"/>
                  <a:pt x="317500" y="408685"/>
                </a:cubicBezTo>
                <a:cubicBezTo>
                  <a:pt x="333375" y="423502"/>
                  <a:pt x="245533" y="380639"/>
                  <a:pt x="206375" y="364235"/>
                </a:cubicBezTo>
                <a:cubicBezTo>
                  <a:pt x="167217" y="347831"/>
                  <a:pt x="113771" y="332485"/>
                  <a:pt x="82550" y="310260"/>
                </a:cubicBezTo>
                <a:cubicBezTo>
                  <a:pt x="51329" y="288035"/>
                  <a:pt x="32808" y="258402"/>
                  <a:pt x="19050" y="230885"/>
                </a:cubicBezTo>
                <a:cubicBezTo>
                  <a:pt x="5292" y="203368"/>
                  <a:pt x="0" y="168972"/>
                  <a:pt x="0" y="145160"/>
                </a:cubicBezTo>
                <a:cubicBezTo>
                  <a:pt x="0" y="121348"/>
                  <a:pt x="6350" y="108647"/>
                  <a:pt x="19050" y="88010"/>
                </a:cubicBezTo>
                <a:cubicBezTo>
                  <a:pt x="31750" y="67373"/>
                  <a:pt x="79375" y="-14648"/>
                  <a:pt x="85725" y="228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0F6BE6EF-7166-459A-842C-5BD883787130}"/>
              </a:ext>
            </a:extLst>
          </p:cNvPr>
          <p:cNvSpPr/>
          <p:nvPr/>
        </p:nvSpPr>
        <p:spPr>
          <a:xfrm>
            <a:off x="5343019" y="7552739"/>
            <a:ext cx="122768" cy="196308"/>
          </a:xfrm>
          <a:custGeom>
            <a:avLst/>
            <a:gdLst>
              <a:gd name="connsiteX0" fmla="*/ 44956 w 122768"/>
              <a:gd name="connsiteY0" fmla="*/ 586 h 196308"/>
              <a:gd name="connsiteX1" fmla="*/ 119569 w 122768"/>
              <a:gd name="connsiteY1" fmla="*/ 30749 h 196308"/>
              <a:gd name="connsiteX2" fmla="*/ 106869 w 122768"/>
              <a:gd name="connsiteY2" fmla="*/ 130761 h 196308"/>
              <a:gd name="connsiteX3" fmla="*/ 86231 w 122768"/>
              <a:gd name="connsiteY3" fmla="*/ 189499 h 196308"/>
              <a:gd name="connsiteX4" fmla="*/ 16381 w 122768"/>
              <a:gd name="connsiteY4" fmla="*/ 194261 h 196308"/>
              <a:gd name="connsiteX5" fmla="*/ 2094 w 122768"/>
              <a:gd name="connsiteY5" fmla="*/ 191086 h 196308"/>
              <a:gd name="connsiteX6" fmla="*/ 2094 w 122768"/>
              <a:gd name="connsiteY6" fmla="*/ 138699 h 196308"/>
              <a:gd name="connsiteX7" fmla="*/ 21144 w 122768"/>
              <a:gd name="connsiteY7" fmla="*/ 54561 h 196308"/>
              <a:gd name="connsiteX8" fmla="*/ 14794 w 122768"/>
              <a:gd name="connsiteY8" fmla="*/ 133936 h 196308"/>
              <a:gd name="connsiteX9" fmla="*/ 14794 w 122768"/>
              <a:gd name="connsiteY9" fmla="*/ 164099 h 196308"/>
              <a:gd name="connsiteX10" fmla="*/ 71944 w 122768"/>
              <a:gd name="connsiteY10" fmla="*/ 167274 h 196308"/>
              <a:gd name="connsiteX11" fmla="*/ 94169 w 122768"/>
              <a:gd name="connsiteY11" fmla="*/ 127586 h 196308"/>
              <a:gd name="connsiteX12" fmla="*/ 110044 w 122768"/>
              <a:gd name="connsiteY12" fmla="*/ 51386 h 196308"/>
              <a:gd name="connsiteX13" fmla="*/ 44956 w 122768"/>
              <a:gd name="connsiteY13" fmla="*/ 586 h 1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768" h="196308">
                <a:moveTo>
                  <a:pt x="44956" y="586"/>
                </a:moveTo>
                <a:cubicBezTo>
                  <a:pt x="46543" y="-2853"/>
                  <a:pt x="109250" y="9053"/>
                  <a:pt x="119569" y="30749"/>
                </a:cubicBezTo>
                <a:cubicBezTo>
                  <a:pt x="129888" y="52445"/>
                  <a:pt x="112425" y="104303"/>
                  <a:pt x="106869" y="130761"/>
                </a:cubicBezTo>
                <a:cubicBezTo>
                  <a:pt x="101313" y="157219"/>
                  <a:pt x="101312" y="178916"/>
                  <a:pt x="86231" y="189499"/>
                </a:cubicBezTo>
                <a:cubicBezTo>
                  <a:pt x="71150" y="200082"/>
                  <a:pt x="30404" y="193997"/>
                  <a:pt x="16381" y="194261"/>
                </a:cubicBezTo>
                <a:cubicBezTo>
                  <a:pt x="2358" y="194525"/>
                  <a:pt x="4475" y="200346"/>
                  <a:pt x="2094" y="191086"/>
                </a:cubicBezTo>
                <a:cubicBezTo>
                  <a:pt x="-287" y="181826"/>
                  <a:pt x="-1081" y="161453"/>
                  <a:pt x="2094" y="138699"/>
                </a:cubicBezTo>
                <a:cubicBezTo>
                  <a:pt x="5269" y="115945"/>
                  <a:pt x="19027" y="55355"/>
                  <a:pt x="21144" y="54561"/>
                </a:cubicBezTo>
                <a:cubicBezTo>
                  <a:pt x="23261" y="53767"/>
                  <a:pt x="15852" y="115680"/>
                  <a:pt x="14794" y="133936"/>
                </a:cubicBezTo>
                <a:cubicBezTo>
                  <a:pt x="13736" y="152192"/>
                  <a:pt x="5269" y="158543"/>
                  <a:pt x="14794" y="164099"/>
                </a:cubicBezTo>
                <a:cubicBezTo>
                  <a:pt x="24319" y="169655"/>
                  <a:pt x="58715" y="173359"/>
                  <a:pt x="71944" y="167274"/>
                </a:cubicBezTo>
                <a:cubicBezTo>
                  <a:pt x="85173" y="161189"/>
                  <a:pt x="87819" y="146901"/>
                  <a:pt x="94169" y="127586"/>
                </a:cubicBezTo>
                <a:cubicBezTo>
                  <a:pt x="100519" y="108271"/>
                  <a:pt x="117452" y="71494"/>
                  <a:pt x="110044" y="51386"/>
                </a:cubicBezTo>
                <a:cubicBezTo>
                  <a:pt x="102636" y="31278"/>
                  <a:pt x="43369" y="4025"/>
                  <a:pt x="44956" y="5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AE3E511E-3AA5-4F18-80A6-6611085597C1}"/>
              </a:ext>
            </a:extLst>
          </p:cNvPr>
          <p:cNvSpPr/>
          <p:nvPr/>
        </p:nvSpPr>
        <p:spPr>
          <a:xfrm>
            <a:off x="5332426" y="7767856"/>
            <a:ext cx="638907" cy="593163"/>
          </a:xfrm>
          <a:custGeom>
            <a:avLst/>
            <a:gdLst>
              <a:gd name="connsiteX0" fmla="*/ 179374 w 638907"/>
              <a:gd name="connsiteY0" fmla="*/ 516777 h 593163"/>
              <a:gd name="connsiteX1" fmla="*/ 509574 w 638907"/>
              <a:gd name="connsiteY1" fmla="*/ 552761 h 593163"/>
              <a:gd name="connsiteX2" fmla="*/ 570957 w 638907"/>
              <a:gd name="connsiteY2" fmla="*/ 482911 h 593163"/>
              <a:gd name="connsiteX3" fmla="*/ 367757 w 638907"/>
              <a:gd name="connsiteY3" fmla="*/ 294527 h 593163"/>
              <a:gd name="connsiteX4" fmla="*/ 230174 w 638907"/>
              <a:gd name="connsiteY4" fmla="*/ 197161 h 593163"/>
              <a:gd name="connsiteX5" fmla="*/ 141274 w 638907"/>
              <a:gd name="connsiteY5" fmla="*/ 114611 h 593163"/>
              <a:gd name="connsiteX6" fmla="*/ 1574 w 638907"/>
              <a:gd name="connsiteY6" fmla="*/ 15127 h 593163"/>
              <a:gd name="connsiteX7" fmla="*/ 75657 w 638907"/>
              <a:gd name="connsiteY7" fmla="*/ 10894 h 593163"/>
              <a:gd name="connsiteX8" fmla="*/ 221707 w 638907"/>
              <a:gd name="connsiteY8" fmla="*/ 116727 h 593163"/>
              <a:gd name="connsiteX9" fmla="*/ 524391 w 638907"/>
              <a:gd name="connsiteY9" fmla="*/ 343211 h 593163"/>
              <a:gd name="connsiteX10" fmla="*/ 638691 w 638907"/>
              <a:gd name="connsiteY10" fmla="*/ 533711 h 593163"/>
              <a:gd name="connsiteX11" fmla="*/ 501107 w 638907"/>
              <a:gd name="connsiteY11" fmla="*/ 584511 h 593163"/>
              <a:gd name="connsiteX12" fmla="*/ 363524 w 638907"/>
              <a:gd name="connsiteY12" fmla="*/ 586627 h 593163"/>
              <a:gd name="connsiteX13" fmla="*/ 179374 w 638907"/>
              <a:gd name="connsiteY13" fmla="*/ 516777 h 5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907" h="593163">
                <a:moveTo>
                  <a:pt x="179374" y="516777"/>
                </a:moveTo>
                <a:cubicBezTo>
                  <a:pt x="203716" y="511133"/>
                  <a:pt x="444310" y="558405"/>
                  <a:pt x="509574" y="552761"/>
                </a:cubicBezTo>
                <a:cubicBezTo>
                  <a:pt x="574838" y="547117"/>
                  <a:pt x="594593" y="525950"/>
                  <a:pt x="570957" y="482911"/>
                </a:cubicBezTo>
                <a:cubicBezTo>
                  <a:pt x="547321" y="439872"/>
                  <a:pt x="424554" y="342152"/>
                  <a:pt x="367757" y="294527"/>
                </a:cubicBezTo>
                <a:cubicBezTo>
                  <a:pt x="310960" y="246902"/>
                  <a:pt x="267921" y="227147"/>
                  <a:pt x="230174" y="197161"/>
                </a:cubicBezTo>
                <a:cubicBezTo>
                  <a:pt x="192427" y="167175"/>
                  <a:pt x="179374" y="144950"/>
                  <a:pt x="141274" y="114611"/>
                </a:cubicBezTo>
                <a:cubicBezTo>
                  <a:pt x="103174" y="84272"/>
                  <a:pt x="12510" y="32413"/>
                  <a:pt x="1574" y="15127"/>
                </a:cubicBezTo>
                <a:cubicBezTo>
                  <a:pt x="-9362" y="-2159"/>
                  <a:pt x="38968" y="-6039"/>
                  <a:pt x="75657" y="10894"/>
                </a:cubicBezTo>
                <a:cubicBezTo>
                  <a:pt x="112346" y="27827"/>
                  <a:pt x="146918" y="61341"/>
                  <a:pt x="221707" y="116727"/>
                </a:cubicBezTo>
                <a:cubicBezTo>
                  <a:pt x="296496" y="172113"/>
                  <a:pt x="454894" y="273714"/>
                  <a:pt x="524391" y="343211"/>
                </a:cubicBezTo>
                <a:cubicBezTo>
                  <a:pt x="593888" y="412708"/>
                  <a:pt x="642572" y="493494"/>
                  <a:pt x="638691" y="533711"/>
                </a:cubicBezTo>
                <a:cubicBezTo>
                  <a:pt x="634810" y="573928"/>
                  <a:pt x="546968" y="575692"/>
                  <a:pt x="501107" y="584511"/>
                </a:cubicBezTo>
                <a:cubicBezTo>
                  <a:pt x="455246" y="593330"/>
                  <a:pt x="412913" y="597563"/>
                  <a:pt x="363524" y="586627"/>
                </a:cubicBezTo>
                <a:cubicBezTo>
                  <a:pt x="314135" y="575691"/>
                  <a:pt x="155032" y="522421"/>
                  <a:pt x="179374" y="5167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CFCDA28-A93B-4C31-8402-4D20D9B34367}"/>
              </a:ext>
            </a:extLst>
          </p:cNvPr>
          <p:cNvSpPr/>
          <p:nvPr/>
        </p:nvSpPr>
        <p:spPr>
          <a:xfrm>
            <a:off x="4520794" y="7127023"/>
            <a:ext cx="576990" cy="553384"/>
          </a:xfrm>
          <a:custGeom>
            <a:avLst/>
            <a:gdLst>
              <a:gd name="connsiteX0" fmla="*/ 3581 w 576990"/>
              <a:gd name="connsiteY0" fmla="*/ 2440 h 553384"/>
              <a:gd name="connsiteX1" fmla="*/ 146456 w 576990"/>
              <a:gd name="connsiteY1" fmla="*/ 200877 h 553384"/>
              <a:gd name="connsiteX2" fmla="*/ 330606 w 576990"/>
              <a:gd name="connsiteY2" fmla="*/ 308827 h 553384"/>
              <a:gd name="connsiteX3" fmla="*/ 489356 w 576990"/>
              <a:gd name="connsiteY3" fmla="*/ 396140 h 553384"/>
              <a:gd name="connsiteX4" fmla="*/ 502056 w 576990"/>
              <a:gd name="connsiteY4" fmla="*/ 426302 h 553384"/>
              <a:gd name="connsiteX5" fmla="*/ 535394 w 576990"/>
              <a:gd name="connsiteY5" fmla="*/ 512027 h 553384"/>
              <a:gd name="connsiteX6" fmla="*/ 575081 w 576990"/>
              <a:gd name="connsiteY6" fmla="*/ 553302 h 553384"/>
              <a:gd name="connsiteX7" fmla="*/ 470306 w 576990"/>
              <a:gd name="connsiteY7" fmla="*/ 502502 h 553384"/>
              <a:gd name="connsiteX8" fmla="*/ 297269 w 576990"/>
              <a:gd name="connsiteY8" fmla="*/ 350102 h 553384"/>
              <a:gd name="connsiteX9" fmla="*/ 3581 w 576990"/>
              <a:gd name="connsiteY9" fmla="*/ 2440 h 55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90" h="553384">
                <a:moveTo>
                  <a:pt x="3581" y="2440"/>
                </a:moveTo>
                <a:cubicBezTo>
                  <a:pt x="-21554" y="-22431"/>
                  <a:pt x="91952" y="149813"/>
                  <a:pt x="146456" y="200877"/>
                </a:cubicBezTo>
                <a:cubicBezTo>
                  <a:pt x="200960" y="251941"/>
                  <a:pt x="273456" y="276283"/>
                  <a:pt x="330606" y="308827"/>
                </a:cubicBezTo>
                <a:cubicBezTo>
                  <a:pt x="387756" y="341371"/>
                  <a:pt x="460781" y="376561"/>
                  <a:pt x="489356" y="396140"/>
                </a:cubicBezTo>
                <a:cubicBezTo>
                  <a:pt x="517931" y="415719"/>
                  <a:pt x="494383" y="406987"/>
                  <a:pt x="502056" y="426302"/>
                </a:cubicBezTo>
                <a:cubicBezTo>
                  <a:pt x="509729" y="445617"/>
                  <a:pt x="523223" y="490860"/>
                  <a:pt x="535394" y="512027"/>
                </a:cubicBezTo>
                <a:cubicBezTo>
                  <a:pt x="547565" y="533194"/>
                  <a:pt x="585929" y="554889"/>
                  <a:pt x="575081" y="553302"/>
                </a:cubicBezTo>
                <a:cubicBezTo>
                  <a:pt x="564233" y="551715"/>
                  <a:pt x="516608" y="536369"/>
                  <a:pt x="470306" y="502502"/>
                </a:cubicBezTo>
                <a:cubicBezTo>
                  <a:pt x="424004" y="468635"/>
                  <a:pt x="375586" y="430535"/>
                  <a:pt x="297269" y="350102"/>
                </a:cubicBezTo>
                <a:cubicBezTo>
                  <a:pt x="218952" y="269669"/>
                  <a:pt x="28716" y="27311"/>
                  <a:pt x="3581" y="244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66A7435C-BC3F-44D6-A0E2-FF323C28BAB1}"/>
              </a:ext>
            </a:extLst>
          </p:cNvPr>
          <p:cNvSpPr/>
          <p:nvPr/>
        </p:nvSpPr>
        <p:spPr>
          <a:xfrm>
            <a:off x="3565441" y="6334101"/>
            <a:ext cx="309652" cy="244554"/>
          </a:xfrm>
          <a:custGeom>
            <a:avLst/>
            <a:gdLst>
              <a:gd name="connsiteX0" fmla="*/ 84 w 309652"/>
              <a:gd name="connsiteY0" fmla="*/ 24 h 244554"/>
              <a:gd name="connsiteX1" fmla="*/ 187409 w 309652"/>
              <a:gd name="connsiteY1" fmla="*/ 69874 h 244554"/>
              <a:gd name="connsiteX2" fmla="*/ 198522 w 309652"/>
              <a:gd name="connsiteY2" fmla="*/ 111149 h 244554"/>
              <a:gd name="connsiteX3" fmla="*/ 206459 w 309652"/>
              <a:gd name="connsiteY3" fmla="*/ 180999 h 244554"/>
              <a:gd name="connsiteX4" fmla="*/ 309647 w 309652"/>
              <a:gd name="connsiteY4" fmla="*/ 244499 h 244554"/>
              <a:gd name="connsiteX5" fmla="*/ 211222 w 309652"/>
              <a:gd name="connsiteY5" fmla="*/ 190524 h 244554"/>
              <a:gd name="connsiteX6" fmla="*/ 200109 w 309652"/>
              <a:gd name="connsiteY6" fmla="*/ 107974 h 244554"/>
              <a:gd name="connsiteX7" fmla="*/ 163597 w 309652"/>
              <a:gd name="connsiteY7" fmla="*/ 77812 h 244554"/>
              <a:gd name="connsiteX8" fmla="*/ 84 w 309652"/>
              <a:gd name="connsiteY8" fmla="*/ 24 h 24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52" h="244554">
                <a:moveTo>
                  <a:pt x="84" y="24"/>
                </a:moveTo>
                <a:cubicBezTo>
                  <a:pt x="4053" y="-1299"/>
                  <a:pt x="154336" y="51353"/>
                  <a:pt x="187409" y="69874"/>
                </a:cubicBezTo>
                <a:cubicBezTo>
                  <a:pt x="220482" y="88395"/>
                  <a:pt x="195347" y="92628"/>
                  <a:pt x="198522" y="111149"/>
                </a:cubicBezTo>
                <a:cubicBezTo>
                  <a:pt x="201697" y="129670"/>
                  <a:pt x="187938" y="158774"/>
                  <a:pt x="206459" y="180999"/>
                </a:cubicBezTo>
                <a:cubicBezTo>
                  <a:pt x="224980" y="203224"/>
                  <a:pt x="308853" y="242912"/>
                  <a:pt x="309647" y="244499"/>
                </a:cubicBezTo>
                <a:cubicBezTo>
                  <a:pt x="310441" y="246086"/>
                  <a:pt x="229478" y="213278"/>
                  <a:pt x="211222" y="190524"/>
                </a:cubicBezTo>
                <a:cubicBezTo>
                  <a:pt x="192966" y="167770"/>
                  <a:pt x="208046" y="126759"/>
                  <a:pt x="200109" y="107974"/>
                </a:cubicBezTo>
                <a:cubicBezTo>
                  <a:pt x="192172" y="89189"/>
                  <a:pt x="194289" y="91835"/>
                  <a:pt x="163597" y="77812"/>
                </a:cubicBezTo>
                <a:cubicBezTo>
                  <a:pt x="132905" y="63789"/>
                  <a:pt x="-3885" y="1347"/>
                  <a:pt x="84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B9DEDB6-1FF8-4F7D-A73D-32F46B3C9D23}"/>
              </a:ext>
            </a:extLst>
          </p:cNvPr>
          <p:cNvSpPr/>
          <p:nvPr/>
        </p:nvSpPr>
        <p:spPr>
          <a:xfrm>
            <a:off x="3573259" y="6316647"/>
            <a:ext cx="353041" cy="78462"/>
          </a:xfrm>
          <a:custGeom>
            <a:avLst/>
            <a:gdLst>
              <a:gd name="connsiteX0" fmla="*/ 204 w 353041"/>
              <a:gd name="connsiteY0" fmla="*/ 16 h 78462"/>
              <a:gd name="connsiteX1" fmla="*/ 231979 w 353041"/>
              <a:gd name="connsiteY1" fmla="*/ 61928 h 78462"/>
              <a:gd name="connsiteX2" fmla="*/ 352629 w 353041"/>
              <a:gd name="connsiteY2" fmla="*/ 77803 h 78462"/>
              <a:gd name="connsiteX3" fmla="*/ 193879 w 353041"/>
              <a:gd name="connsiteY3" fmla="*/ 68278 h 78462"/>
              <a:gd name="connsiteX4" fmla="*/ 204 w 353041"/>
              <a:gd name="connsiteY4" fmla="*/ 16 h 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041" h="78462">
                <a:moveTo>
                  <a:pt x="204" y="16"/>
                </a:moveTo>
                <a:cubicBezTo>
                  <a:pt x="6554" y="-1042"/>
                  <a:pt x="173242" y="48964"/>
                  <a:pt x="231979" y="61928"/>
                </a:cubicBezTo>
                <a:cubicBezTo>
                  <a:pt x="290717" y="74893"/>
                  <a:pt x="358979" y="76745"/>
                  <a:pt x="352629" y="77803"/>
                </a:cubicBezTo>
                <a:cubicBezTo>
                  <a:pt x="346279" y="78861"/>
                  <a:pt x="250500" y="80184"/>
                  <a:pt x="193879" y="68278"/>
                </a:cubicBezTo>
                <a:cubicBezTo>
                  <a:pt x="137258" y="56372"/>
                  <a:pt x="-6146" y="1074"/>
                  <a:pt x="204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7D857A2D-4D68-4B2A-ADCA-4530FC49E3B0}"/>
              </a:ext>
            </a:extLst>
          </p:cNvPr>
          <p:cNvSpPr/>
          <p:nvPr/>
        </p:nvSpPr>
        <p:spPr>
          <a:xfrm>
            <a:off x="3778250" y="6406927"/>
            <a:ext cx="168279" cy="19273"/>
          </a:xfrm>
          <a:custGeom>
            <a:avLst/>
            <a:gdLst>
              <a:gd name="connsiteX0" fmla="*/ 0 w 168279"/>
              <a:gd name="connsiteY0" fmla="*/ 19273 h 19273"/>
              <a:gd name="connsiteX1" fmla="*/ 168275 w 168279"/>
              <a:gd name="connsiteY1" fmla="*/ 223 h 19273"/>
              <a:gd name="connsiteX2" fmla="*/ 0 w 168279"/>
              <a:gd name="connsiteY2" fmla="*/ 19273 h 1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79" h="19273">
                <a:moveTo>
                  <a:pt x="0" y="19273"/>
                </a:moveTo>
                <a:cubicBezTo>
                  <a:pt x="0" y="19273"/>
                  <a:pt x="167217" y="2869"/>
                  <a:pt x="168275" y="223"/>
                </a:cubicBezTo>
                <a:cubicBezTo>
                  <a:pt x="169333" y="-2423"/>
                  <a:pt x="0" y="19273"/>
                  <a:pt x="0" y="19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D3CFACAA-D869-43AC-BEB3-856D7912BBA8}"/>
              </a:ext>
            </a:extLst>
          </p:cNvPr>
          <p:cNvSpPr/>
          <p:nvPr/>
        </p:nvSpPr>
        <p:spPr>
          <a:xfrm>
            <a:off x="3775662" y="6432486"/>
            <a:ext cx="105849" cy="149361"/>
          </a:xfrm>
          <a:custGeom>
            <a:avLst/>
            <a:gdLst>
              <a:gd name="connsiteX0" fmla="*/ 8938 w 105849"/>
              <a:gd name="connsiteY0" fmla="*/ 64 h 149361"/>
              <a:gd name="connsiteX1" fmla="*/ 7351 w 105849"/>
              <a:gd name="connsiteY1" fmla="*/ 73089 h 149361"/>
              <a:gd name="connsiteX2" fmla="*/ 105776 w 105849"/>
              <a:gd name="connsiteY2" fmla="*/ 149289 h 149361"/>
              <a:gd name="connsiteX3" fmla="*/ 23226 w 105849"/>
              <a:gd name="connsiteY3" fmla="*/ 85789 h 149361"/>
              <a:gd name="connsiteX4" fmla="*/ 8938 w 105849"/>
              <a:gd name="connsiteY4" fmla="*/ 64 h 1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49" h="149361">
                <a:moveTo>
                  <a:pt x="8938" y="64"/>
                </a:moveTo>
                <a:cubicBezTo>
                  <a:pt x="6292" y="-2053"/>
                  <a:pt x="-8789" y="48218"/>
                  <a:pt x="7351" y="73089"/>
                </a:cubicBezTo>
                <a:cubicBezTo>
                  <a:pt x="23491" y="97960"/>
                  <a:pt x="103130" y="147172"/>
                  <a:pt x="105776" y="149289"/>
                </a:cubicBezTo>
                <a:cubicBezTo>
                  <a:pt x="108422" y="151406"/>
                  <a:pt x="38836" y="106691"/>
                  <a:pt x="23226" y="85789"/>
                </a:cubicBezTo>
                <a:cubicBezTo>
                  <a:pt x="7616" y="64887"/>
                  <a:pt x="11584" y="2181"/>
                  <a:pt x="8938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DB4AD852-C65F-4264-AD13-6E7E34F0C005}"/>
              </a:ext>
            </a:extLst>
          </p:cNvPr>
          <p:cNvSpPr/>
          <p:nvPr/>
        </p:nvSpPr>
        <p:spPr>
          <a:xfrm>
            <a:off x="3523250" y="6288460"/>
            <a:ext cx="223392" cy="184424"/>
          </a:xfrm>
          <a:custGeom>
            <a:avLst/>
            <a:gdLst>
              <a:gd name="connsiteX0" fmla="*/ 223250 w 223392"/>
              <a:gd name="connsiteY0" fmla="*/ 155203 h 184424"/>
              <a:gd name="connsiteX1" fmla="*/ 132763 w 223392"/>
              <a:gd name="connsiteY1" fmla="*/ 183778 h 184424"/>
              <a:gd name="connsiteX2" fmla="*/ 62913 w 223392"/>
              <a:gd name="connsiteY2" fmla="*/ 121865 h 184424"/>
              <a:gd name="connsiteX3" fmla="*/ 15288 w 223392"/>
              <a:gd name="connsiteY3" fmla="*/ 75828 h 184424"/>
              <a:gd name="connsiteX4" fmla="*/ 8938 w 223392"/>
              <a:gd name="connsiteY4" fmla="*/ 53603 h 184424"/>
              <a:gd name="connsiteX5" fmla="*/ 131175 w 223392"/>
              <a:gd name="connsiteY5" fmla="*/ 10740 h 184424"/>
              <a:gd name="connsiteX6" fmla="*/ 110538 w 223392"/>
              <a:gd name="connsiteY6" fmla="*/ 2803 h 184424"/>
              <a:gd name="connsiteX7" fmla="*/ 32750 w 223392"/>
              <a:gd name="connsiteY7" fmla="*/ 50428 h 184424"/>
              <a:gd name="connsiteX8" fmla="*/ 80375 w 223392"/>
              <a:gd name="connsiteY8" fmla="*/ 137740 h 184424"/>
              <a:gd name="connsiteX9" fmla="*/ 151813 w 223392"/>
              <a:gd name="connsiteY9" fmla="*/ 171078 h 184424"/>
              <a:gd name="connsiteX10" fmla="*/ 223250 w 223392"/>
              <a:gd name="connsiteY10" fmla="*/ 155203 h 18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392" h="184424">
                <a:moveTo>
                  <a:pt x="223250" y="155203"/>
                </a:moveTo>
                <a:cubicBezTo>
                  <a:pt x="220075" y="157320"/>
                  <a:pt x="159486" y="189334"/>
                  <a:pt x="132763" y="183778"/>
                </a:cubicBezTo>
                <a:cubicBezTo>
                  <a:pt x="106040" y="178222"/>
                  <a:pt x="82492" y="139857"/>
                  <a:pt x="62913" y="121865"/>
                </a:cubicBezTo>
                <a:cubicBezTo>
                  <a:pt x="43334" y="103873"/>
                  <a:pt x="24284" y="87205"/>
                  <a:pt x="15288" y="75828"/>
                </a:cubicBezTo>
                <a:cubicBezTo>
                  <a:pt x="6292" y="64451"/>
                  <a:pt x="-10377" y="64451"/>
                  <a:pt x="8938" y="53603"/>
                </a:cubicBezTo>
                <a:cubicBezTo>
                  <a:pt x="28252" y="42755"/>
                  <a:pt x="114242" y="19207"/>
                  <a:pt x="131175" y="10740"/>
                </a:cubicBezTo>
                <a:cubicBezTo>
                  <a:pt x="148108" y="2273"/>
                  <a:pt x="126942" y="-3812"/>
                  <a:pt x="110538" y="2803"/>
                </a:cubicBezTo>
                <a:cubicBezTo>
                  <a:pt x="94134" y="9418"/>
                  <a:pt x="37777" y="27939"/>
                  <a:pt x="32750" y="50428"/>
                </a:cubicBezTo>
                <a:cubicBezTo>
                  <a:pt x="27723" y="72917"/>
                  <a:pt x="60531" y="117632"/>
                  <a:pt x="80375" y="137740"/>
                </a:cubicBezTo>
                <a:cubicBezTo>
                  <a:pt x="100219" y="157848"/>
                  <a:pt x="127736" y="167374"/>
                  <a:pt x="151813" y="171078"/>
                </a:cubicBezTo>
                <a:cubicBezTo>
                  <a:pt x="175890" y="174782"/>
                  <a:pt x="226425" y="153086"/>
                  <a:pt x="223250" y="1552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F370CFF9-C39E-48E8-9494-CED6EAAECE19}"/>
              </a:ext>
            </a:extLst>
          </p:cNvPr>
          <p:cNvSpPr/>
          <p:nvPr/>
        </p:nvSpPr>
        <p:spPr>
          <a:xfrm>
            <a:off x="3790689" y="6924501"/>
            <a:ext cx="684940" cy="268950"/>
          </a:xfrm>
          <a:custGeom>
            <a:avLst/>
            <a:gdLst>
              <a:gd name="connsiteX0" fmla="*/ 683944 w 684940"/>
              <a:gd name="connsiteY0" fmla="*/ 1232 h 268950"/>
              <a:gd name="connsiteX1" fmla="*/ 341044 w 684940"/>
              <a:gd name="connsiteY1" fmla="*/ 100716 h 268950"/>
              <a:gd name="connsiteX2" fmla="*/ 125144 w 684940"/>
              <a:gd name="connsiteY2" fmla="*/ 198082 h 268950"/>
              <a:gd name="connsiteX3" fmla="*/ 72228 w 684940"/>
              <a:gd name="connsiteY3" fmla="*/ 236182 h 268950"/>
              <a:gd name="connsiteX4" fmla="*/ 19311 w 684940"/>
              <a:gd name="connsiteY4" fmla="*/ 259466 h 268950"/>
              <a:gd name="connsiteX5" fmla="*/ 19311 w 684940"/>
              <a:gd name="connsiteY5" fmla="*/ 259466 h 268950"/>
              <a:gd name="connsiteX6" fmla="*/ 261 w 684940"/>
              <a:gd name="connsiteY6" fmla="*/ 181149 h 268950"/>
              <a:gd name="connsiteX7" fmla="*/ 12961 w 684940"/>
              <a:gd name="connsiteY7" fmla="*/ 261582 h 268950"/>
              <a:gd name="connsiteX8" fmla="*/ 72228 w 684940"/>
              <a:gd name="connsiteY8" fmla="*/ 255232 h 268950"/>
              <a:gd name="connsiteX9" fmla="*/ 224628 w 684940"/>
              <a:gd name="connsiteY9" fmla="*/ 172682 h 268950"/>
              <a:gd name="connsiteX10" fmla="*/ 683944 w 684940"/>
              <a:gd name="connsiteY10" fmla="*/ 1232 h 26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940" h="268950">
                <a:moveTo>
                  <a:pt x="683944" y="1232"/>
                </a:moveTo>
                <a:cubicBezTo>
                  <a:pt x="703347" y="-10762"/>
                  <a:pt x="434177" y="67908"/>
                  <a:pt x="341044" y="100716"/>
                </a:cubicBezTo>
                <a:cubicBezTo>
                  <a:pt x="247911" y="133524"/>
                  <a:pt x="169947" y="175504"/>
                  <a:pt x="125144" y="198082"/>
                </a:cubicBezTo>
                <a:cubicBezTo>
                  <a:pt x="80341" y="220660"/>
                  <a:pt x="89867" y="225951"/>
                  <a:pt x="72228" y="236182"/>
                </a:cubicBezTo>
                <a:cubicBezTo>
                  <a:pt x="54589" y="246413"/>
                  <a:pt x="19311" y="259466"/>
                  <a:pt x="19311" y="259466"/>
                </a:cubicBezTo>
                <a:lnTo>
                  <a:pt x="19311" y="259466"/>
                </a:lnTo>
                <a:cubicBezTo>
                  <a:pt x="16136" y="246413"/>
                  <a:pt x="1319" y="180796"/>
                  <a:pt x="261" y="181149"/>
                </a:cubicBezTo>
                <a:cubicBezTo>
                  <a:pt x="-797" y="181502"/>
                  <a:pt x="966" y="249235"/>
                  <a:pt x="12961" y="261582"/>
                </a:cubicBezTo>
                <a:cubicBezTo>
                  <a:pt x="24955" y="273929"/>
                  <a:pt x="36950" y="270049"/>
                  <a:pt x="72228" y="255232"/>
                </a:cubicBezTo>
                <a:cubicBezTo>
                  <a:pt x="107506" y="240415"/>
                  <a:pt x="122675" y="213251"/>
                  <a:pt x="224628" y="172682"/>
                </a:cubicBezTo>
                <a:cubicBezTo>
                  <a:pt x="326581" y="132113"/>
                  <a:pt x="664541" y="13226"/>
                  <a:pt x="683944" y="1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AF9C1AD-A1CF-4CD6-9306-3C6CA31C1401}"/>
              </a:ext>
            </a:extLst>
          </p:cNvPr>
          <p:cNvSpPr/>
          <p:nvPr/>
        </p:nvSpPr>
        <p:spPr>
          <a:xfrm>
            <a:off x="3816335" y="6899602"/>
            <a:ext cx="663350" cy="251914"/>
          </a:xfrm>
          <a:custGeom>
            <a:avLst/>
            <a:gdLst>
              <a:gd name="connsiteX0" fmla="*/ 658298 w 663350"/>
              <a:gd name="connsiteY0" fmla="*/ 731 h 251914"/>
              <a:gd name="connsiteX1" fmla="*/ 601148 w 663350"/>
              <a:gd name="connsiteY1" fmla="*/ 19781 h 251914"/>
              <a:gd name="connsiteX2" fmla="*/ 480498 w 663350"/>
              <a:gd name="connsiteY2" fmla="*/ 49415 h 251914"/>
              <a:gd name="connsiteX3" fmla="*/ 40232 w 663350"/>
              <a:gd name="connsiteY3" fmla="*/ 237798 h 251914"/>
              <a:gd name="connsiteX4" fmla="*/ 19065 w 663350"/>
              <a:gd name="connsiteY4" fmla="*/ 233565 h 251914"/>
              <a:gd name="connsiteX5" fmla="*/ 2132 w 663350"/>
              <a:gd name="connsiteY5" fmla="*/ 195465 h 251914"/>
              <a:gd name="connsiteX6" fmla="*/ 69865 w 663350"/>
              <a:gd name="connsiteY6" fmla="*/ 210281 h 251914"/>
              <a:gd name="connsiteX7" fmla="*/ 476265 w 663350"/>
              <a:gd name="connsiteY7" fmla="*/ 45181 h 251914"/>
              <a:gd name="connsiteX8" fmla="*/ 658298 w 663350"/>
              <a:gd name="connsiteY8" fmla="*/ 731 h 25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350" h="251914">
                <a:moveTo>
                  <a:pt x="658298" y="731"/>
                </a:moveTo>
                <a:cubicBezTo>
                  <a:pt x="679112" y="-3502"/>
                  <a:pt x="630781" y="11667"/>
                  <a:pt x="601148" y="19781"/>
                </a:cubicBezTo>
                <a:cubicBezTo>
                  <a:pt x="571515" y="27895"/>
                  <a:pt x="573984" y="13079"/>
                  <a:pt x="480498" y="49415"/>
                </a:cubicBezTo>
                <a:cubicBezTo>
                  <a:pt x="387012" y="85751"/>
                  <a:pt x="117137" y="207106"/>
                  <a:pt x="40232" y="237798"/>
                </a:cubicBezTo>
                <a:cubicBezTo>
                  <a:pt x="-36673" y="268490"/>
                  <a:pt x="25415" y="240620"/>
                  <a:pt x="19065" y="233565"/>
                </a:cubicBezTo>
                <a:cubicBezTo>
                  <a:pt x="12715" y="226510"/>
                  <a:pt x="-6335" y="199346"/>
                  <a:pt x="2132" y="195465"/>
                </a:cubicBezTo>
                <a:cubicBezTo>
                  <a:pt x="10599" y="191584"/>
                  <a:pt x="-9157" y="235328"/>
                  <a:pt x="69865" y="210281"/>
                </a:cubicBezTo>
                <a:cubicBezTo>
                  <a:pt x="148887" y="185234"/>
                  <a:pt x="376782" y="79753"/>
                  <a:pt x="476265" y="45181"/>
                </a:cubicBezTo>
                <a:cubicBezTo>
                  <a:pt x="575748" y="10609"/>
                  <a:pt x="637484" y="4964"/>
                  <a:pt x="658298" y="7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731281F-48CD-4258-A4CD-F5759F3B82FF}"/>
              </a:ext>
            </a:extLst>
          </p:cNvPr>
          <p:cNvSpPr/>
          <p:nvPr/>
        </p:nvSpPr>
        <p:spPr>
          <a:xfrm>
            <a:off x="4969925" y="6262950"/>
            <a:ext cx="228461" cy="343412"/>
          </a:xfrm>
          <a:custGeom>
            <a:avLst/>
            <a:gdLst>
              <a:gd name="connsiteX0" fmla="*/ 222258 w 228461"/>
              <a:gd name="connsiteY0" fmla="*/ 2383 h 343412"/>
              <a:gd name="connsiteX1" fmla="*/ 137592 w 228461"/>
              <a:gd name="connsiteY1" fmla="*/ 207700 h 343412"/>
              <a:gd name="connsiteX2" fmla="*/ 8 w 228461"/>
              <a:gd name="connsiteY2" fmla="*/ 343167 h 343412"/>
              <a:gd name="connsiteX3" fmla="*/ 131242 w 228461"/>
              <a:gd name="connsiteY3" fmla="*/ 237333 h 343412"/>
              <a:gd name="connsiteX4" fmla="*/ 211675 w 228461"/>
              <a:gd name="connsiteY4" fmla="*/ 103983 h 343412"/>
              <a:gd name="connsiteX5" fmla="*/ 222258 w 228461"/>
              <a:gd name="connsiteY5" fmla="*/ 2383 h 3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461" h="343412">
                <a:moveTo>
                  <a:pt x="222258" y="2383"/>
                </a:moveTo>
                <a:cubicBezTo>
                  <a:pt x="209911" y="19669"/>
                  <a:pt x="174634" y="150903"/>
                  <a:pt x="137592" y="207700"/>
                </a:cubicBezTo>
                <a:cubicBezTo>
                  <a:pt x="100550" y="264497"/>
                  <a:pt x="1066" y="338228"/>
                  <a:pt x="8" y="343167"/>
                </a:cubicBezTo>
                <a:cubicBezTo>
                  <a:pt x="-1050" y="348106"/>
                  <a:pt x="95964" y="277197"/>
                  <a:pt x="131242" y="237333"/>
                </a:cubicBezTo>
                <a:cubicBezTo>
                  <a:pt x="166520" y="197469"/>
                  <a:pt x="196153" y="141730"/>
                  <a:pt x="211675" y="103983"/>
                </a:cubicBezTo>
                <a:cubicBezTo>
                  <a:pt x="227197" y="66236"/>
                  <a:pt x="234605" y="-14903"/>
                  <a:pt x="222258" y="2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A0D0E50-39E8-4202-B867-A0919EF6D629}"/>
              </a:ext>
            </a:extLst>
          </p:cNvPr>
          <p:cNvSpPr/>
          <p:nvPr/>
        </p:nvSpPr>
        <p:spPr>
          <a:xfrm>
            <a:off x="4922580" y="6267448"/>
            <a:ext cx="261593" cy="313278"/>
          </a:xfrm>
          <a:custGeom>
            <a:avLst/>
            <a:gdLst>
              <a:gd name="connsiteX0" fmla="*/ 261137 w 261593"/>
              <a:gd name="connsiteY0" fmla="*/ 2 h 313278"/>
              <a:gd name="connsiteX1" fmla="*/ 87570 w 261593"/>
              <a:gd name="connsiteY1" fmla="*/ 224369 h 313278"/>
              <a:gd name="connsiteX2" fmla="*/ 787 w 261593"/>
              <a:gd name="connsiteY2" fmla="*/ 313269 h 313278"/>
              <a:gd name="connsiteX3" fmla="*/ 134137 w 261593"/>
              <a:gd name="connsiteY3" fmla="*/ 220135 h 313278"/>
              <a:gd name="connsiteX4" fmla="*/ 261137 w 261593"/>
              <a:gd name="connsiteY4" fmla="*/ 2 h 3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93" h="313278">
                <a:moveTo>
                  <a:pt x="261137" y="2"/>
                </a:moveTo>
                <a:cubicBezTo>
                  <a:pt x="253376" y="708"/>
                  <a:pt x="130962" y="172158"/>
                  <a:pt x="87570" y="224369"/>
                </a:cubicBezTo>
                <a:cubicBezTo>
                  <a:pt x="44178" y="276580"/>
                  <a:pt x="-6974" y="313975"/>
                  <a:pt x="787" y="313269"/>
                </a:cubicBezTo>
                <a:cubicBezTo>
                  <a:pt x="8548" y="312563"/>
                  <a:pt x="92509" y="268113"/>
                  <a:pt x="134137" y="220135"/>
                </a:cubicBezTo>
                <a:cubicBezTo>
                  <a:pt x="175765" y="172157"/>
                  <a:pt x="268898" y="-704"/>
                  <a:pt x="26113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D66ED2F-D380-4DAD-8497-5C1271782DC7}"/>
              </a:ext>
            </a:extLst>
          </p:cNvPr>
          <p:cNvSpPr/>
          <p:nvPr/>
        </p:nvSpPr>
        <p:spPr>
          <a:xfrm>
            <a:off x="3230557" y="5180383"/>
            <a:ext cx="360846" cy="677505"/>
          </a:xfrm>
          <a:custGeom>
            <a:avLst/>
            <a:gdLst>
              <a:gd name="connsiteX0" fmla="*/ 360368 w 360846"/>
              <a:gd name="connsiteY0" fmla="*/ 4392 h 677505"/>
              <a:gd name="connsiteX1" fmla="*/ 206381 w 360846"/>
              <a:gd name="connsiteY1" fmla="*/ 283792 h 677505"/>
              <a:gd name="connsiteX2" fmla="*/ 182568 w 360846"/>
              <a:gd name="connsiteY2" fmla="*/ 380630 h 677505"/>
              <a:gd name="connsiteX3" fmla="*/ 60331 w 360846"/>
              <a:gd name="connsiteY3" fmla="*/ 593355 h 677505"/>
              <a:gd name="connsiteX4" fmla="*/ 6 w 360846"/>
              <a:gd name="connsiteY4" fmla="*/ 677492 h 677505"/>
              <a:gd name="connsiteX5" fmla="*/ 63506 w 360846"/>
              <a:gd name="connsiteY5" fmla="*/ 588592 h 677505"/>
              <a:gd name="connsiteX6" fmla="*/ 131768 w 360846"/>
              <a:gd name="connsiteY6" fmla="*/ 439367 h 677505"/>
              <a:gd name="connsiteX7" fmla="*/ 171456 w 360846"/>
              <a:gd name="connsiteY7" fmla="*/ 302842 h 677505"/>
              <a:gd name="connsiteX8" fmla="*/ 252418 w 360846"/>
              <a:gd name="connsiteY8" fmla="*/ 125042 h 677505"/>
              <a:gd name="connsiteX9" fmla="*/ 360368 w 360846"/>
              <a:gd name="connsiteY9" fmla="*/ 4392 h 67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846" h="677505">
                <a:moveTo>
                  <a:pt x="360368" y="4392"/>
                </a:moveTo>
                <a:cubicBezTo>
                  <a:pt x="352695" y="30850"/>
                  <a:pt x="236014" y="221086"/>
                  <a:pt x="206381" y="283792"/>
                </a:cubicBezTo>
                <a:cubicBezTo>
                  <a:pt x="176748" y="346498"/>
                  <a:pt x="206910" y="329036"/>
                  <a:pt x="182568" y="380630"/>
                </a:cubicBezTo>
                <a:cubicBezTo>
                  <a:pt x="158226" y="432224"/>
                  <a:pt x="90758" y="543878"/>
                  <a:pt x="60331" y="593355"/>
                </a:cubicBezTo>
                <a:cubicBezTo>
                  <a:pt x="29904" y="642832"/>
                  <a:pt x="-523" y="678286"/>
                  <a:pt x="6" y="677492"/>
                </a:cubicBezTo>
                <a:cubicBezTo>
                  <a:pt x="535" y="676698"/>
                  <a:pt x="41546" y="628280"/>
                  <a:pt x="63506" y="588592"/>
                </a:cubicBezTo>
                <a:cubicBezTo>
                  <a:pt x="85466" y="548905"/>
                  <a:pt x="113776" y="486992"/>
                  <a:pt x="131768" y="439367"/>
                </a:cubicBezTo>
                <a:cubicBezTo>
                  <a:pt x="149760" y="391742"/>
                  <a:pt x="151348" y="355230"/>
                  <a:pt x="171456" y="302842"/>
                </a:cubicBezTo>
                <a:cubicBezTo>
                  <a:pt x="191564" y="250455"/>
                  <a:pt x="223578" y="172402"/>
                  <a:pt x="252418" y="125042"/>
                </a:cubicBezTo>
                <a:cubicBezTo>
                  <a:pt x="281258" y="77682"/>
                  <a:pt x="368041" y="-22066"/>
                  <a:pt x="360368" y="43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AC36D819-AAD8-4023-9DC4-73D53EBBAAA6}"/>
              </a:ext>
            </a:extLst>
          </p:cNvPr>
          <p:cNvSpPr/>
          <p:nvPr/>
        </p:nvSpPr>
        <p:spPr>
          <a:xfrm>
            <a:off x="2950704" y="5437022"/>
            <a:ext cx="118004" cy="457893"/>
          </a:xfrm>
          <a:custGeom>
            <a:avLst/>
            <a:gdLst>
              <a:gd name="connsiteX0" fmla="*/ 117934 w 118004"/>
              <a:gd name="connsiteY0" fmla="*/ 8103 h 457893"/>
              <a:gd name="connsiteX1" fmla="*/ 83009 w 118004"/>
              <a:gd name="connsiteY1" fmla="*/ 49378 h 457893"/>
              <a:gd name="connsiteX2" fmla="*/ 2046 w 118004"/>
              <a:gd name="connsiteY2" fmla="*/ 362116 h 457893"/>
              <a:gd name="connsiteX3" fmla="*/ 24271 w 118004"/>
              <a:gd name="connsiteY3" fmla="*/ 455778 h 457893"/>
              <a:gd name="connsiteX4" fmla="*/ 24271 w 118004"/>
              <a:gd name="connsiteY4" fmla="*/ 424028 h 457893"/>
              <a:gd name="connsiteX5" fmla="*/ 14746 w 118004"/>
              <a:gd name="connsiteY5" fmla="*/ 384341 h 457893"/>
              <a:gd name="connsiteX6" fmla="*/ 9984 w 118004"/>
              <a:gd name="connsiteY6" fmla="*/ 227178 h 457893"/>
              <a:gd name="connsiteX7" fmla="*/ 89359 w 118004"/>
              <a:gd name="connsiteY7" fmla="*/ 125578 h 457893"/>
              <a:gd name="connsiteX8" fmla="*/ 117934 w 118004"/>
              <a:gd name="connsiteY8" fmla="*/ 8103 h 45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04" h="457893">
                <a:moveTo>
                  <a:pt x="117934" y="8103"/>
                </a:moveTo>
                <a:cubicBezTo>
                  <a:pt x="116876" y="-4597"/>
                  <a:pt x="102324" y="-9624"/>
                  <a:pt x="83009" y="49378"/>
                </a:cubicBezTo>
                <a:cubicBezTo>
                  <a:pt x="63694" y="108380"/>
                  <a:pt x="11836" y="294383"/>
                  <a:pt x="2046" y="362116"/>
                </a:cubicBezTo>
                <a:cubicBezTo>
                  <a:pt x="-7744" y="429849"/>
                  <a:pt x="20567" y="445459"/>
                  <a:pt x="24271" y="455778"/>
                </a:cubicBezTo>
                <a:cubicBezTo>
                  <a:pt x="27975" y="466097"/>
                  <a:pt x="25858" y="435934"/>
                  <a:pt x="24271" y="424028"/>
                </a:cubicBezTo>
                <a:cubicBezTo>
                  <a:pt x="22684" y="412122"/>
                  <a:pt x="17127" y="417149"/>
                  <a:pt x="14746" y="384341"/>
                </a:cubicBezTo>
                <a:cubicBezTo>
                  <a:pt x="12365" y="351533"/>
                  <a:pt x="-2452" y="270305"/>
                  <a:pt x="9984" y="227178"/>
                </a:cubicBezTo>
                <a:cubicBezTo>
                  <a:pt x="22419" y="184051"/>
                  <a:pt x="70574" y="159445"/>
                  <a:pt x="89359" y="125578"/>
                </a:cubicBezTo>
                <a:cubicBezTo>
                  <a:pt x="108144" y="91711"/>
                  <a:pt x="118992" y="20803"/>
                  <a:pt x="117934" y="8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200DD093-D518-48BE-A751-1AC528D8DA06}"/>
              </a:ext>
            </a:extLst>
          </p:cNvPr>
          <p:cNvSpPr/>
          <p:nvPr/>
        </p:nvSpPr>
        <p:spPr>
          <a:xfrm>
            <a:off x="3230415" y="5120869"/>
            <a:ext cx="400251" cy="144869"/>
          </a:xfrm>
          <a:custGeom>
            <a:avLst/>
            <a:gdLst>
              <a:gd name="connsiteX0" fmla="*/ 393848 w 400251"/>
              <a:gd name="connsiteY0" fmla="*/ 5169 h 144869"/>
              <a:gd name="connsiteX1" fmla="*/ 155723 w 400251"/>
              <a:gd name="connsiteY1" fmla="*/ 143281 h 144869"/>
              <a:gd name="connsiteX2" fmla="*/ 148 w 400251"/>
              <a:gd name="connsiteY2" fmla="*/ 65494 h 144869"/>
              <a:gd name="connsiteX3" fmla="*/ 130323 w 400251"/>
              <a:gd name="connsiteY3" fmla="*/ 144869 h 144869"/>
              <a:gd name="connsiteX4" fmla="*/ 281135 w 400251"/>
              <a:gd name="connsiteY4" fmla="*/ 67081 h 144869"/>
              <a:gd name="connsiteX5" fmla="*/ 327173 w 400251"/>
              <a:gd name="connsiteY5" fmla="*/ 32156 h 144869"/>
              <a:gd name="connsiteX6" fmla="*/ 393848 w 400251"/>
              <a:gd name="connsiteY6" fmla="*/ 5169 h 1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51" h="144869">
                <a:moveTo>
                  <a:pt x="393848" y="5169"/>
                </a:moveTo>
                <a:cubicBezTo>
                  <a:pt x="365273" y="23690"/>
                  <a:pt x="221340" y="133227"/>
                  <a:pt x="155723" y="143281"/>
                </a:cubicBezTo>
                <a:cubicBezTo>
                  <a:pt x="90106" y="153335"/>
                  <a:pt x="4381" y="65229"/>
                  <a:pt x="148" y="65494"/>
                </a:cubicBezTo>
                <a:cubicBezTo>
                  <a:pt x="-4085" y="65759"/>
                  <a:pt x="83492" y="144605"/>
                  <a:pt x="130323" y="144869"/>
                </a:cubicBezTo>
                <a:cubicBezTo>
                  <a:pt x="177154" y="145133"/>
                  <a:pt x="248327" y="85867"/>
                  <a:pt x="281135" y="67081"/>
                </a:cubicBezTo>
                <a:cubicBezTo>
                  <a:pt x="313943" y="48296"/>
                  <a:pt x="307065" y="41152"/>
                  <a:pt x="327173" y="32156"/>
                </a:cubicBezTo>
                <a:cubicBezTo>
                  <a:pt x="347281" y="23160"/>
                  <a:pt x="422423" y="-13352"/>
                  <a:pt x="393848" y="5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CCF2BDBC-BCA1-490A-9B9B-05560A3A5EA0}"/>
              </a:ext>
            </a:extLst>
          </p:cNvPr>
          <p:cNvSpPr/>
          <p:nvPr/>
        </p:nvSpPr>
        <p:spPr>
          <a:xfrm>
            <a:off x="3227895" y="5341875"/>
            <a:ext cx="206200" cy="154058"/>
          </a:xfrm>
          <a:custGeom>
            <a:avLst/>
            <a:gdLst>
              <a:gd name="connsiteX0" fmla="*/ 205868 w 206200"/>
              <a:gd name="connsiteY0" fmla="*/ 4825 h 154058"/>
              <a:gd name="connsiteX1" fmla="*/ 56643 w 206200"/>
              <a:gd name="connsiteY1" fmla="*/ 77850 h 154058"/>
              <a:gd name="connsiteX2" fmla="*/ 13780 w 206200"/>
              <a:gd name="connsiteY2" fmla="*/ 154050 h 154058"/>
              <a:gd name="connsiteX3" fmla="*/ 5843 w 206200"/>
              <a:gd name="connsiteY3" fmla="*/ 73088 h 154058"/>
              <a:gd name="connsiteX4" fmla="*/ 94743 w 206200"/>
              <a:gd name="connsiteY4" fmla="*/ 15938 h 154058"/>
              <a:gd name="connsiteX5" fmla="*/ 205868 w 206200"/>
              <a:gd name="connsiteY5" fmla="*/ 4825 h 15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00" h="154058">
                <a:moveTo>
                  <a:pt x="205868" y="4825"/>
                </a:moveTo>
                <a:cubicBezTo>
                  <a:pt x="199518" y="15144"/>
                  <a:pt x="88658" y="52979"/>
                  <a:pt x="56643" y="77850"/>
                </a:cubicBezTo>
                <a:cubicBezTo>
                  <a:pt x="24628" y="102721"/>
                  <a:pt x="22247" y="154844"/>
                  <a:pt x="13780" y="154050"/>
                </a:cubicBezTo>
                <a:cubicBezTo>
                  <a:pt x="5313" y="153256"/>
                  <a:pt x="-7651" y="96107"/>
                  <a:pt x="5843" y="73088"/>
                </a:cubicBezTo>
                <a:cubicBezTo>
                  <a:pt x="19337" y="50069"/>
                  <a:pt x="63522" y="29961"/>
                  <a:pt x="94743" y="15938"/>
                </a:cubicBezTo>
                <a:cubicBezTo>
                  <a:pt x="125964" y="1915"/>
                  <a:pt x="212218" y="-5494"/>
                  <a:pt x="205868" y="48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54DA0BC7-021F-48F1-839F-2A4EDEFF7DE6}"/>
              </a:ext>
            </a:extLst>
          </p:cNvPr>
          <p:cNvSpPr/>
          <p:nvPr/>
        </p:nvSpPr>
        <p:spPr>
          <a:xfrm>
            <a:off x="2727850" y="5135891"/>
            <a:ext cx="181272" cy="1174810"/>
          </a:xfrm>
          <a:custGeom>
            <a:avLst/>
            <a:gdLst>
              <a:gd name="connsiteX0" fmla="*/ 178333 w 181272"/>
              <a:gd name="connsiteY0" fmla="*/ 13959 h 1174810"/>
              <a:gd name="connsiteX1" fmla="*/ 23817 w 181272"/>
              <a:gd name="connsiteY1" fmla="*/ 873326 h 1174810"/>
              <a:gd name="connsiteX2" fmla="*/ 34400 w 181272"/>
              <a:gd name="connsiteY2" fmla="*/ 1173892 h 1174810"/>
              <a:gd name="connsiteX3" fmla="*/ 2650 w 181272"/>
              <a:gd name="connsiteY3" fmla="*/ 797126 h 1174810"/>
              <a:gd name="connsiteX4" fmla="*/ 114833 w 181272"/>
              <a:gd name="connsiteY4" fmla="*/ 371676 h 1174810"/>
              <a:gd name="connsiteX5" fmla="*/ 178333 w 181272"/>
              <a:gd name="connsiteY5" fmla="*/ 13959 h 117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72" h="1174810">
                <a:moveTo>
                  <a:pt x="178333" y="13959"/>
                </a:moveTo>
                <a:cubicBezTo>
                  <a:pt x="163164" y="97567"/>
                  <a:pt x="47806" y="680004"/>
                  <a:pt x="23817" y="873326"/>
                </a:cubicBezTo>
                <a:cubicBezTo>
                  <a:pt x="-172" y="1066648"/>
                  <a:pt x="37928" y="1186592"/>
                  <a:pt x="34400" y="1173892"/>
                </a:cubicBezTo>
                <a:cubicBezTo>
                  <a:pt x="30872" y="1161192"/>
                  <a:pt x="-10756" y="930829"/>
                  <a:pt x="2650" y="797126"/>
                </a:cubicBezTo>
                <a:cubicBezTo>
                  <a:pt x="16055" y="663423"/>
                  <a:pt x="83083" y="499029"/>
                  <a:pt x="114833" y="371676"/>
                </a:cubicBezTo>
                <a:cubicBezTo>
                  <a:pt x="146583" y="244323"/>
                  <a:pt x="193502" y="-69649"/>
                  <a:pt x="178333" y="139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CBD6FAB-F700-4E21-926D-3717157A3279}"/>
              </a:ext>
            </a:extLst>
          </p:cNvPr>
          <p:cNvSpPr/>
          <p:nvPr/>
        </p:nvSpPr>
        <p:spPr>
          <a:xfrm>
            <a:off x="3206658" y="6584846"/>
            <a:ext cx="100751" cy="259454"/>
          </a:xfrm>
          <a:custGeom>
            <a:avLst/>
            <a:gdLst>
              <a:gd name="connsiteX0" fmla="*/ 99575 w 100751"/>
              <a:gd name="connsiteY0" fmla="*/ 104 h 259454"/>
              <a:gd name="connsiteX1" fmla="*/ 8559 w 100751"/>
              <a:gd name="connsiteY1" fmla="*/ 110171 h 259454"/>
              <a:gd name="connsiteX2" fmla="*/ 4325 w 100751"/>
              <a:gd name="connsiteY2" fmla="*/ 258337 h 259454"/>
              <a:gd name="connsiteX3" fmla="*/ 12792 w 100751"/>
              <a:gd name="connsiteY3" fmla="*/ 173671 h 259454"/>
              <a:gd name="connsiteX4" fmla="*/ 57242 w 100751"/>
              <a:gd name="connsiteY4" fmla="*/ 91121 h 259454"/>
              <a:gd name="connsiteX5" fmla="*/ 99575 w 100751"/>
              <a:gd name="connsiteY5" fmla="*/ 104 h 25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51" h="259454">
                <a:moveTo>
                  <a:pt x="99575" y="104"/>
                </a:moveTo>
                <a:cubicBezTo>
                  <a:pt x="91461" y="3279"/>
                  <a:pt x="24434" y="67132"/>
                  <a:pt x="8559" y="110171"/>
                </a:cubicBezTo>
                <a:cubicBezTo>
                  <a:pt x="-7316" y="153210"/>
                  <a:pt x="3620" y="247754"/>
                  <a:pt x="4325" y="258337"/>
                </a:cubicBezTo>
                <a:cubicBezTo>
                  <a:pt x="5030" y="268920"/>
                  <a:pt x="3972" y="201540"/>
                  <a:pt x="12792" y="173671"/>
                </a:cubicBezTo>
                <a:cubicBezTo>
                  <a:pt x="21611" y="145802"/>
                  <a:pt x="42778" y="115463"/>
                  <a:pt x="57242" y="91121"/>
                </a:cubicBezTo>
                <a:cubicBezTo>
                  <a:pt x="71706" y="66779"/>
                  <a:pt x="107689" y="-3071"/>
                  <a:pt x="99575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2A029855-7088-4B13-B5FE-E1235B8E7BC9}"/>
              </a:ext>
            </a:extLst>
          </p:cNvPr>
          <p:cNvSpPr/>
          <p:nvPr/>
        </p:nvSpPr>
        <p:spPr>
          <a:xfrm>
            <a:off x="2923836" y="6584253"/>
            <a:ext cx="320012" cy="375201"/>
          </a:xfrm>
          <a:custGeom>
            <a:avLst/>
            <a:gdLst>
              <a:gd name="connsiteX0" fmla="*/ 310431 w 320012"/>
              <a:gd name="connsiteY0" fmla="*/ 197547 h 375201"/>
              <a:gd name="connsiteX1" fmla="*/ 100881 w 320012"/>
              <a:gd name="connsiteY1" fmla="*/ 324547 h 375201"/>
              <a:gd name="connsiteX2" fmla="*/ 1397 w 320012"/>
              <a:gd name="connsiteY2" fmla="*/ 371114 h 375201"/>
              <a:gd name="connsiteX3" fmla="*/ 168614 w 320012"/>
              <a:gd name="connsiteY3" fmla="*/ 229297 h 375201"/>
              <a:gd name="connsiteX4" fmla="*/ 261747 w 320012"/>
              <a:gd name="connsiteY4" fmla="*/ 62080 h 375201"/>
              <a:gd name="connsiteX5" fmla="*/ 287147 w 320012"/>
              <a:gd name="connsiteY5" fmla="*/ 7047 h 375201"/>
              <a:gd name="connsiteX6" fmla="*/ 310431 w 320012"/>
              <a:gd name="connsiteY6" fmla="*/ 197547 h 37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12" h="375201">
                <a:moveTo>
                  <a:pt x="310431" y="197547"/>
                </a:moveTo>
                <a:cubicBezTo>
                  <a:pt x="279387" y="250464"/>
                  <a:pt x="152387" y="295619"/>
                  <a:pt x="100881" y="324547"/>
                </a:cubicBezTo>
                <a:cubicBezTo>
                  <a:pt x="49375" y="353475"/>
                  <a:pt x="-9892" y="386989"/>
                  <a:pt x="1397" y="371114"/>
                </a:cubicBezTo>
                <a:cubicBezTo>
                  <a:pt x="12686" y="355239"/>
                  <a:pt x="125222" y="280803"/>
                  <a:pt x="168614" y="229297"/>
                </a:cubicBezTo>
                <a:cubicBezTo>
                  <a:pt x="212006" y="177791"/>
                  <a:pt x="241991" y="99122"/>
                  <a:pt x="261747" y="62080"/>
                </a:cubicBezTo>
                <a:cubicBezTo>
                  <a:pt x="281503" y="25038"/>
                  <a:pt x="287147" y="-16942"/>
                  <a:pt x="287147" y="7047"/>
                </a:cubicBezTo>
                <a:cubicBezTo>
                  <a:pt x="287147" y="31036"/>
                  <a:pt x="341475" y="144630"/>
                  <a:pt x="310431" y="19754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032B8FCF-648E-4DA5-BF1D-5B3DB3E4A447}"/>
              </a:ext>
            </a:extLst>
          </p:cNvPr>
          <p:cNvSpPr/>
          <p:nvPr/>
        </p:nvSpPr>
        <p:spPr>
          <a:xfrm>
            <a:off x="2495527" y="5769066"/>
            <a:ext cx="93189" cy="255168"/>
          </a:xfrm>
          <a:custGeom>
            <a:avLst/>
            <a:gdLst>
              <a:gd name="connsiteX0" fmla="*/ 93156 w 93189"/>
              <a:gd name="connsiteY0" fmla="*/ 967 h 255168"/>
              <a:gd name="connsiteX1" fmla="*/ 48706 w 93189"/>
              <a:gd name="connsiteY1" fmla="*/ 225334 h 255168"/>
              <a:gd name="connsiteX2" fmla="*/ 23 w 93189"/>
              <a:gd name="connsiteY2" fmla="*/ 244384 h 255168"/>
              <a:gd name="connsiteX3" fmla="*/ 55056 w 93189"/>
              <a:gd name="connsiteY3" fmla="*/ 147017 h 255168"/>
              <a:gd name="connsiteX4" fmla="*/ 93156 w 93189"/>
              <a:gd name="connsiteY4" fmla="*/ 967 h 25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9" h="255168">
                <a:moveTo>
                  <a:pt x="93156" y="967"/>
                </a:moveTo>
                <a:cubicBezTo>
                  <a:pt x="92098" y="14020"/>
                  <a:pt x="64228" y="184765"/>
                  <a:pt x="48706" y="225334"/>
                </a:cubicBezTo>
                <a:cubicBezTo>
                  <a:pt x="33184" y="265903"/>
                  <a:pt x="-1035" y="257437"/>
                  <a:pt x="23" y="244384"/>
                </a:cubicBezTo>
                <a:cubicBezTo>
                  <a:pt x="1081" y="231331"/>
                  <a:pt x="39886" y="183353"/>
                  <a:pt x="55056" y="147017"/>
                </a:cubicBezTo>
                <a:cubicBezTo>
                  <a:pt x="70226" y="110681"/>
                  <a:pt x="94214" y="-12086"/>
                  <a:pt x="93156" y="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6ACFE274-65D6-437C-89EE-DB952CBD862F}"/>
              </a:ext>
            </a:extLst>
          </p:cNvPr>
          <p:cNvSpPr/>
          <p:nvPr/>
        </p:nvSpPr>
        <p:spPr>
          <a:xfrm>
            <a:off x="2197607" y="5779533"/>
            <a:ext cx="381354" cy="1021797"/>
          </a:xfrm>
          <a:custGeom>
            <a:avLst/>
            <a:gdLst>
              <a:gd name="connsiteX0" fmla="*/ 369910 w 381354"/>
              <a:gd name="connsiteY0" fmla="*/ 18017 h 1021797"/>
              <a:gd name="connsiteX1" fmla="*/ 308526 w 381354"/>
              <a:gd name="connsiteY1" fmla="*/ 34950 h 1021797"/>
              <a:gd name="connsiteX2" fmla="*/ 50293 w 381354"/>
              <a:gd name="connsiteY2" fmla="*/ 238150 h 1021797"/>
              <a:gd name="connsiteX3" fmla="*/ 1610 w 381354"/>
              <a:gd name="connsiteY3" fmla="*/ 676300 h 1021797"/>
              <a:gd name="connsiteX4" fmla="*/ 77810 w 381354"/>
              <a:gd name="connsiteY4" fmla="*/ 818117 h 1021797"/>
              <a:gd name="connsiteX5" fmla="*/ 192110 w 381354"/>
              <a:gd name="connsiteY5" fmla="*/ 1021317 h 1021797"/>
              <a:gd name="connsiteX6" fmla="*/ 126493 w 381354"/>
              <a:gd name="connsiteY6" fmla="*/ 868917 h 1021797"/>
              <a:gd name="connsiteX7" fmla="*/ 37593 w 381354"/>
              <a:gd name="connsiteY7" fmla="*/ 689000 h 1021797"/>
              <a:gd name="connsiteX8" fmla="*/ 7960 w 381354"/>
              <a:gd name="connsiteY8" fmla="*/ 578934 h 1021797"/>
              <a:gd name="connsiteX9" fmla="*/ 115910 w 381354"/>
              <a:gd name="connsiteY9" fmla="*/ 221217 h 1021797"/>
              <a:gd name="connsiteX10" fmla="*/ 369910 w 381354"/>
              <a:gd name="connsiteY10" fmla="*/ 18017 h 102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354" h="1021797">
                <a:moveTo>
                  <a:pt x="369910" y="18017"/>
                </a:moveTo>
                <a:cubicBezTo>
                  <a:pt x="402013" y="-13028"/>
                  <a:pt x="361795" y="-1739"/>
                  <a:pt x="308526" y="34950"/>
                </a:cubicBezTo>
                <a:cubicBezTo>
                  <a:pt x="255257" y="71639"/>
                  <a:pt x="101446" y="131258"/>
                  <a:pt x="50293" y="238150"/>
                </a:cubicBezTo>
                <a:cubicBezTo>
                  <a:pt x="-860" y="345042"/>
                  <a:pt x="-2976" y="579639"/>
                  <a:pt x="1610" y="676300"/>
                </a:cubicBezTo>
                <a:cubicBezTo>
                  <a:pt x="6196" y="772961"/>
                  <a:pt x="77810" y="818117"/>
                  <a:pt x="77810" y="818117"/>
                </a:cubicBezTo>
                <a:cubicBezTo>
                  <a:pt x="109560" y="875620"/>
                  <a:pt x="183996" y="1012850"/>
                  <a:pt x="192110" y="1021317"/>
                </a:cubicBezTo>
                <a:cubicBezTo>
                  <a:pt x="200224" y="1029784"/>
                  <a:pt x="152246" y="924303"/>
                  <a:pt x="126493" y="868917"/>
                </a:cubicBezTo>
                <a:cubicBezTo>
                  <a:pt x="100740" y="813531"/>
                  <a:pt x="57348" y="737330"/>
                  <a:pt x="37593" y="689000"/>
                </a:cubicBezTo>
                <a:cubicBezTo>
                  <a:pt x="17838" y="640670"/>
                  <a:pt x="-5093" y="656898"/>
                  <a:pt x="7960" y="578934"/>
                </a:cubicBezTo>
                <a:cubicBezTo>
                  <a:pt x="21013" y="500970"/>
                  <a:pt x="58055" y="312234"/>
                  <a:pt x="115910" y="221217"/>
                </a:cubicBezTo>
                <a:cubicBezTo>
                  <a:pt x="173765" y="130200"/>
                  <a:pt x="337807" y="49062"/>
                  <a:pt x="369910" y="180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C7479CE6-6EB0-4961-9E4E-41507F7CA78C}"/>
              </a:ext>
            </a:extLst>
          </p:cNvPr>
          <p:cNvSpPr/>
          <p:nvPr/>
        </p:nvSpPr>
        <p:spPr>
          <a:xfrm>
            <a:off x="2391832" y="6794417"/>
            <a:ext cx="397955" cy="550771"/>
          </a:xfrm>
          <a:custGeom>
            <a:avLst/>
            <a:gdLst>
              <a:gd name="connsiteX0" fmla="*/ 1 w 397955"/>
              <a:gd name="connsiteY0" fmla="*/ 83 h 550771"/>
              <a:gd name="connsiteX1" fmla="*/ 313268 w 397955"/>
              <a:gd name="connsiteY1" fmla="*/ 402250 h 550771"/>
              <a:gd name="connsiteX2" fmla="*/ 397935 w 397955"/>
              <a:gd name="connsiteY2" fmla="*/ 550416 h 550771"/>
              <a:gd name="connsiteX3" fmla="*/ 317501 w 397955"/>
              <a:gd name="connsiteY3" fmla="*/ 368383 h 550771"/>
              <a:gd name="connsiteX4" fmla="*/ 1 w 397955"/>
              <a:gd name="connsiteY4" fmla="*/ 83 h 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5" h="550771">
                <a:moveTo>
                  <a:pt x="1" y="83"/>
                </a:moveTo>
                <a:cubicBezTo>
                  <a:pt x="-705" y="5728"/>
                  <a:pt x="246946" y="310528"/>
                  <a:pt x="313268" y="402250"/>
                </a:cubicBezTo>
                <a:cubicBezTo>
                  <a:pt x="379590" y="493972"/>
                  <a:pt x="397230" y="556061"/>
                  <a:pt x="397935" y="550416"/>
                </a:cubicBezTo>
                <a:cubicBezTo>
                  <a:pt x="398641" y="544772"/>
                  <a:pt x="381707" y="460105"/>
                  <a:pt x="317501" y="368383"/>
                </a:cubicBezTo>
                <a:cubicBezTo>
                  <a:pt x="253295" y="276661"/>
                  <a:pt x="707" y="-5562"/>
                  <a:pt x="1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182CCC38-984A-4910-89CF-64F2026D7576}"/>
              </a:ext>
            </a:extLst>
          </p:cNvPr>
          <p:cNvSpPr/>
          <p:nvPr/>
        </p:nvSpPr>
        <p:spPr>
          <a:xfrm>
            <a:off x="2571858" y="5242997"/>
            <a:ext cx="154419" cy="1683924"/>
          </a:xfrm>
          <a:custGeom>
            <a:avLst/>
            <a:gdLst>
              <a:gd name="connsiteX0" fmla="*/ 150175 w 154419"/>
              <a:gd name="connsiteY0" fmla="*/ 2103 h 1683924"/>
              <a:gd name="connsiteX1" fmla="*/ 2009 w 154419"/>
              <a:gd name="connsiteY1" fmla="*/ 408503 h 1683924"/>
              <a:gd name="connsiteX2" fmla="*/ 69742 w 154419"/>
              <a:gd name="connsiteY2" fmla="*/ 1064670 h 1683924"/>
              <a:gd name="connsiteX3" fmla="*/ 145942 w 154419"/>
              <a:gd name="connsiteY3" fmla="*/ 1428736 h 1683924"/>
              <a:gd name="connsiteX4" fmla="*/ 150175 w 154419"/>
              <a:gd name="connsiteY4" fmla="*/ 1682736 h 1683924"/>
              <a:gd name="connsiteX5" fmla="*/ 124775 w 154419"/>
              <a:gd name="connsiteY5" fmla="*/ 1327136 h 1683924"/>
              <a:gd name="connsiteX6" fmla="*/ 52809 w 154419"/>
              <a:gd name="connsiteY6" fmla="*/ 946136 h 1683924"/>
              <a:gd name="connsiteX7" fmla="*/ 57042 w 154419"/>
              <a:gd name="connsiteY7" fmla="*/ 281503 h 1683924"/>
              <a:gd name="connsiteX8" fmla="*/ 150175 w 154419"/>
              <a:gd name="connsiteY8" fmla="*/ 2103 h 168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419" h="1683924">
                <a:moveTo>
                  <a:pt x="150175" y="2103"/>
                </a:moveTo>
                <a:cubicBezTo>
                  <a:pt x="141003" y="23270"/>
                  <a:pt x="15414" y="231409"/>
                  <a:pt x="2009" y="408503"/>
                </a:cubicBezTo>
                <a:cubicBezTo>
                  <a:pt x="-11396" y="585597"/>
                  <a:pt x="45753" y="894631"/>
                  <a:pt x="69742" y="1064670"/>
                </a:cubicBezTo>
                <a:cubicBezTo>
                  <a:pt x="93731" y="1234709"/>
                  <a:pt x="132537" y="1325725"/>
                  <a:pt x="145942" y="1428736"/>
                </a:cubicBezTo>
                <a:cubicBezTo>
                  <a:pt x="159347" y="1531747"/>
                  <a:pt x="153703" y="1699669"/>
                  <a:pt x="150175" y="1682736"/>
                </a:cubicBezTo>
                <a:cubicBezTo>
                  <a:pt x="146647" y="1665803"/>
                  <a:pt x="141003" y="1449903"/>
                  <a:pt x="124775" y="1327136"/>
                </a:cubicBezTo>
                <a:cubicBezTo>
                  <a:pt x="108547" y="1204369"/>
                  <a:pt x="64098" y="1120408"/>
                  <a:pt x="52809" y="946136"/>
                </a:cubicBezTo>
                <a:cubicBezTo>
                  <a:pt x="41520" y="771864"/>
                  <a:pt x="37287" y="440253"/>
                  <a:pt x="57042" y="281503"/>
                </a:cubicBezTo>
                <a:cubicBezTo>
                  <a:pt x="76797" y="122753"/>
                  <a:pt x="159347" y="-19064"/>
                  <a:pt x="150175" y="2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34483657-451A-400C-B1A3-1EAD683594A9}"/>
              </a:ext>
            </a:extLst>
          </p:cNvPr>
          <p:cNvSpPr/>
          <p:nvPr/>
        </p:nvSpPr>
        <p:spPr>
          <a:xfrm>
            <a:off x="1953168" y="5125385"/>
            <a:ext cx="854716" cy="878274"/>
          </a:xfrm>
          <a:custGeom>
            <a:avLst/>
            <a:gdLst>
              <a:gd name="connsiteX0" fmla="*/ 845065 w 854716"/>
              <a:gd name="connsiteY0" fmla="*/ 18115 h 878274"/>
              <a:gd name="connsiteX1" fmla="*/ 768865 w 854716"/>
              <a:gd name="connsiteY1" fmla="*/ 77382 h 878274"/>
              <a:gd name="connsiteX2" fmla="*/ 464065 w 854716"/>
              <a:gd name="connsiteY2" fmla="*/ 445682 h 878274"/>
              <a:gd name="connsiteX3" fmla="*/ 210065 w 854716"/>
              <a:gd name="connsiteY3" fmla="*/ 623482 h 878274"/>
              <a:gd name="connsiteX4" fmla="*/ 2632 w 854716"/>
              <a:gd name="connsiteY4" fmla="*/ 877482 h 878274"/>
              <a:gd name="connsiteX5" fmla="*/ 358232 w 854716"/>
              <a:gd name="connsiteY5" fmla="*/ 534582 h 878274"/>
              <a:gd name="connsiteX6" fmla="*/ 591065 w 854716"/>
              <a:gd name="connsiteY6" fmla="*/ 314448 h 878274"/>
              <a:gd name="connsiteX7" fmla="*/ 845065 w 854716"/>
              <a:gd name="connsiteY7" fmla="*/ 18115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16" h="878274">
                <a:moveTo>
                  <a:pt x="845065" y="18115"/>
                </a:moveTo>
                <a:cubicBezTo>
                  <a:pt x="874698" y="-21396"/>
                  <a:pt x="832365" y="6121"/>
                  <a:pt x="768865" y="77382"/>
                </a:cubicBezTo>
                <a:cubicBezTo>
                  <a:pt x="705365" y="148643"/>
                  <a:pt x="557198" y="354665"/>
                  <a:pt x="464065" y="445682"/>
                </a:cubicBezTo>
                <a:cubicBezTo>
                  <a:pt x="370932" y="536699"/>
                  <a:pt x="286970" y="551515"/>
                  <a:pt x="210065" y="623482"/>
                </a:cubicBezTo>
                <a:cubicBezTo>
                  <a:pt x="133160" y="695449"/>
                  <a:pt x="-22063" y="892299"/>
                  <a:pt x="2632" y="877482"/>
                </a:cubicBezTo>
                <a:cubicBezTo>
                  <a:pt x="27327" y="862665"/>
                  <a:pt x="260160" y="628421"/>
                  <a:pt x="358232" y="534582"/>
                </a:cubicBezTo>
                <a:cubicBezTo>
                  <a:pt x="456304" y="440743"/>
                  <a:pt x="510632" y="399115"/>
                  <a:pt x="591065" y="314448"/>
                </a:cubicBezTo>
                <a:cubicBezTo>
                  <a:pt x="671498" y="229781"/>
                  <a:pt x="815432" y="57626"/>
                  <a:pt x="845065" y="18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946D0115-BC81-4B99-B29F-7AAD089539FF}"/>
              </a:ext>
            </a:extLst>
          </p:cNvPr>
          <p:cNvSpPr/>
          <p:nvPr/>
        </p:nvSpPr>
        <p:spPr>
          <a:xfrm>
            <a:off x="2001038" y="4827238"/>
            <a:ext cx="864640" cy="1151014"/>
          </a:xfrm>
          <a:custGeom>
            <a:avLst/>
            <a:gdLst>
              <a:gd name="connsiteX0" fmla="*/ 856462 w 864640"/>
              <a:gd name="connsiteY0" fmla="*/ 11462 h 1151014"/>
              <a:gd name="connsiteX1" fmla="*/ 822595 w 864640"/>
              <a:gd name="connsiteY1" fmla="*/ 58029 h 1151014"/>
              <a:gd name="connsiteX2" fmla="*/ 568595 w 864640"/>
              <a:gd name="connsiteY2" fmla="*/ 367062 h 1151014"/>
              <a:gd name="connsiteX3" fmla="*/ 187595 w 864640"/>
              <a:gd name="connsiteY3" fmla="*/ 743829 h 1151014"/>
              <a:gd name="connsiteX4" fmla="*/ 64829 w 864640"/>
              <a:gd name="connsiteY4" fmla="*/ 951262 h 1151014"/>
              <a:gd name="connsiteX5" fmla="*/ 9795 w 864640"/>
              <a:gd name="connsiteY5" fmla="*/ 1150229 h 1151014"/>
              <a:gd name="connsiteX6" fmla="*/ 39429 w 864640"/>
              <a:gd name="connsiteY6" fmla="*/ 1002062 h 1151014"/>
              <a:gd name="connsiteX7" fmla="*/ 378095 w 864640"/>
              <a:gd name="connsiteY7" fmla="*/ 574495 h 1151014"/>
              <a:gd name="connsiteX8" fmla="*/ 737929 w 864640"/>
              <a:gd name="connsiteY8" fmla="*/ 197729 h 1151014"/>
              <a:gd name="connsiteX9" fmla="*/ 856462 w 864640"/>
              <a:gd name="connsiteY9" fmla="*/ 11462 h 11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640" h="1151014">
                <a:moveTo>
                  <a:pt x="856462" y="11462"/>
                </a:moveTo>
                <a:cubicBezTo>
                  <a:pt x="870573" y="-11821"/>
                  <a:pt x="870573" y="-1238"/>
                  <a:pt x="822595" y="58029"/>
                </a:cubicBezTo>
                <a:cubicBezTo>
                  <a:pt x="774617" y="117296"/>
                  <a:pt x="674428" y="252762"/>
                  <a:pt x="568595" y="367062"/>
                </a:cubicBezTo>
                <a:cubicBezTo>
                  <a:pt x="462762" y="481362"/>
                  <a:pt x="271556" y="646462"/>
                  <a:pt x="187595" y="743829"/>
                </a:cubicBezTo>
                <a:cubicBezTo>
                  <a:pt x="103634" y="841196"/>
                  <a:pt x="94462" y="883529"/>
                  <a:pt x="64829" y="951262"/>
                </a:cubicBezTo>
                <a:cubicBezTo>
                  <a:pt x="35196" y="1018995"/>
                  <a:pt x="14028" y="1141762"/>
                  <a:pt x="9795" y="1150229"/>
                </a:cubicBezTo>
                <a:cubicBezTo>
                  <a:pt x="5562" y="1158696"/>
                  <a:pt x="-21954" y="1098018"/>
                  <a:pt x="39429" y="1002062"/>
                </a:cubicBezTo>
                <a:cubicBezTo>
                  <a:pt x="100812" y="906106"/>
                  <a:pt x="261678" y="708550"/>
                  <a:pt x="378095" y="574495"/>
                </a:cubicBezTo>
                <a:cubicBezTo>
                  <a:pt x="494512" y="440440"/>
                  <a:pt x="659612" y="292273"/>
                  <a:pt x="737929" y="197729"/>
                </a:cubicBezTo>
                <a:cubicBezTo>
                  <a:pt x="816246" y="103185"/>
                  <a:pt x="842351" y="34745"/>
                  <a:pt x="856462" y="11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AD41551-7FC7-4BB3-AD64-96789CB4FA38}"/>
              </a:ext>
            </a:extLst>
          </p:cNvPr>
          <p:cNvSpPr/>
          <p:nvPr/>
        </p:nvSpPr>
        <p:spPr>
          <a:xfrm>
            <a:off x="2380433" y="4816839"/>
            <a:ext cx="466192" cy="266287"/>
          </a:xfrm>
          <a:custGeom>
            <a:avLst/>
            <a:gdLst>
              <a:gd name="connsiteX0" fmla="*/ 464367 w 466192"/>
              <a:gd name="connsiteY0" fmla="*/ 694 h 266287"/>
              <a:gd name="connsiteX1" fmla="*/ 354300 w 466192"/>
              <a:gd name="connsiteY1" fmla="*/ 43028 h 266287"/>
              <a:gd name="connsiteX2" fmla="*/ 100300 w 466192"/>
              <a:gd name="connsiteY2" fmla="*/ 216594 h 266287"/>
              <a:gd name="connsiteX3" fmla="*/ 7167 w 466192"/>
              <a:gd name="connsiteY3" fmla="*/ 254694 h 266287"/>
              <a:gd name="connsiteX4" fmla="*/ 273867 w 466192"/>
              <a:gd name="connsiteY4" fmla="*/ 38794 h 266287"/>
              <a:gd name="connsiteX5" fmla="*/ 464367 w 466192"/>
              <a:gd name="connsiteY5" fmla="*/ 694 h 26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92" h="266287">
                <a:moveTo>
                  <a:pt x="464367" y="694"/>
                </a:moveTo>
                <a:cubicBezTo>
                  <a:pt x="477772" y="1400"/>
                  <a:pt x="414978" y="7045"/>
                  <a:pt x="354300" y="43028"/>
                </a:cubicBezTo>
                <a:cubicBezTo>
                  <a:pt x="293622" y="79011"/>
                  <a:pt x="158155" y="181316"/>
                  <a:pt x="100300" y="216594"/>
                </a:cubicBezTo>
                <a:cubicBezTo>
                  <a:pt x="42444" y="251872"/>
                  <a:pt x="-21761" y="284327"/>
                  <a:pt x="7167" y="254694"/>
                </a:cubicBezTo>
                <a:cubicBezTo>
                  <a:pt x="36095" y="225061"/>
                  <a:pt x="199078" y="83949"/>
                  <a:pt x="273867" y="38794"/>
                </a:cubicBezTo>
                <a:cubicBezTo>
                  <a:pt x="348656" y="-6361"/>
                  <a:pt x="450962" y="-12"/>
                  <a:pt x="464367" y="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E70D3937-DBD8-4D8E-9727-7F9E13C0F852}"/>
              </a:ext>
            </a:extLst>
          </p:cNvPr>
          <p:cNvSpPr/>
          <p:nvPr/>
        </p:nvSpPr>
        <p:spPr>
          <a:xfrm>
            <a:off x="1932862" y="5043817"/>
            <a:ext cx="358283" cy="886314"/>
          </a:xfrm>
          <a:custGeom>
            <a:avLst/>
            <a:gdLst>
              <a:gd name="connsiteX0" fmla="*/ 357371 w 358283"/>
              <a:gd name="connsiteY0" fmla="*/ 10783 h 886314"/>
              <a:gd name="connsiteX1" fmla="*/ 179571 w 358283"/>
              <a:gd name="connsiteY1" fmla="*/ 535716 h 886314"/>
              <a:gd name="connsiteX2" fmla="*/ 35638 w 358283"/>
              <a:gd name="connsiteY2" fmla="*/ 798183 h 886314"/>
              <a:gd name="connsiteX3" fmla="*/ 6005 w 358283"/>
              <a:gd name="connsiteY3" fmla="*/ 878616 h 886314"/>
              <a:gd name="connsiteX4" fmla="*/ 128771 w 358283"/>
              <a:gd name="connsiteY4" fmla="*/ 633083 h 886314"/>
              <a:gd name="connsiteX5" fmla="*/ 200738 w 358283"/>
              <a:gd name="connsiteY5" fmla="*/ 451050 h 886314"/>
              <a:gd name="connsiteX6" fmla="*/ 247305 w 358283"/>
              <a:gd name="connsiteY6" fmla="*/ 201283 h 886314"/>
              <a:gd name="connsiteX7" fmla="*/ 357371 w 358283"/>
              <a:gd name="connsiteY7" fmla="*/ 10783 h 88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283" h="886314">
                <a:moveTo>
                  <a:pt x="357371" y="10783"/>
                </a:moveTo>
                <a:cubicBezTo>
                  <a:pt x="346082" y="66522"/>
                  <a:pt x="233193" y="404483"/>
                  <a:pt x="179571" y="535716"/>
                </a:cubicBezTo>
                <a:cubicBezTo>
                  <a:pt x="125949" y="666949"/>
                  <a:pt x="64566" y="741033"/>
                  <a:pt x="35638" y="798183"/>
                </a:cubicBezTo>
                <a:cubicBezTo>
                  <a:pt x="6710" y="855333"/>
                  <a:pt x="-9517" y="906133"/>
                  <a:pt x="6005" y="878616"/>
                </a:cubicBezTo>
                <a:cubicBezTo>
                  <a:pt x="21527" y="851099"/>
                  <a:pt x="96316" y="704344"/>
                  <a:pt x="128771" y="633083"/>
                </a:cubicBezTo>
                <a:cubicBezTo>
                  <a:pt x="161226" y="561822"/>
                  <a:pt x="180982" y="523017"/>
                  <a:pt x="200738" y="451050"/>
                </a:cubicBezTo>
                <a:cubicBezTo>
                  <a:pt x="220494" y="379083"/>
                  <a:pt x="222610" y="272544"/>
                  <a:pt x="247305" y="201283"/>
                </a:cubicBezTo>
                <a:cubicBezTo>
                  <a:pt x="271999" y="130022"/>
                  <a:pt x="368660" y="-44956"/>
                  <a:pt x="357371" y="107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BAAD987F-B138-4417-AFA5-425F25C3EB3E}"/>
              </a:ext>
            </a:extLst>
          </p:cNvPr>
          <p:cNvSpPr/>
          <p:nvPr/>
        </p:nvSpPr>
        <p:spPr>
          <a:xfrm>
            <a:off x="1798818" y="4538473"/>
            <a:ext cx="517953" cy="1300169"/>
          </a:xfrm>
          <a:custGeom>
            <a:avLst/>
            <a:gdLst>
              <a:gd name="connsiteX0" fmla="*/ 504115 w 517953"/>
              <a:gd name="connsiteY0" fmla="*/ 25060 h 1300169"/>
              <a:gd name="connsiteX1" fmla="*/ 427915 w 517953"/>
              <a:gd name="connsiteY1" fmla="*/ 33527 h 1300169"/>
              <a:gd name="connsiteX2" fmla="*/ 144282 w 517953"/>
              <a:gd name="connsiteY2" fmla="*/ 346794 h 1300169"/>
              <a:gd name="connsiteX3" fmla="*/ 118882 w 517953"/>
              <a:gd name="connsiteY3" fmla="*/ 723560 h 1300169"/>
              <a:gd name="connsiteX4" fmla="*/ 114649 w 517953"/>
              <a:gd name="connsiteY4" fmla="*/ 1024127 h 1300169"/>
              <a:gd name="connsiteX5" fmla="*/ 123115 w 517953"/>
              <a:gd name="connsiteY5" fmla="*/ 1299294 h 1300169"/>
              <a:gd name="connsiteX6" fmla="*/ 101949 w 517953"/>
              <a:gd name="connsiteY6" fmla="*/ 930994 h 1300169"/>
              <a:gd name="connsiteX7" fmla="*/ 21515 w 517953"/>
              <a:gd name="connsiteY7" fmla="*/ 664294 h 1300169"/>
              <a:gd name="connsiteX8" fmla="*/ 13049 w 517953"/>
              <a:gd name="connsiteY8" fmla="*/ 461094 h 1300169"/>
              <a:gd name="connsiteX9" fmla="*/ 182382 w 517953"/>
              <a:gd name="connsiteY9" fmla="*/ 177460 h 1300169"/>
              <a:gd name="connsiteX10" fmla="*/ 504115 w 517953"/>
              <a:gd name="connsiteY10" fmla="*/ 25060 h 13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953" h="1300169">
                <a:moveTo>
                  <a:pt x="504115" y="25060"/>
                </a:moveTo>
                <a:cubicBezTo>
                  <a:pt x="545037" y="1071"/>
                  <a:pt x="487887" y="-20095"/>
                  <a:pt x="427915" y="33527"/>
                </a:cubicBezTo>
                <a:cubicBezTo>
                  <a:pt x="367943" y="87149"/>
                  <a:pt x="195787" y="231789"/>
                  <a:pt x="144282" y="346794"/>
                </a:cubicBezTo>
                <a:cubicBezTo>
                  <a:pt x="92777" y="461799"/>
                  <a:pt x="123821" y="610671"/>
                  <a:pt x="118882" y="723560"/>
                </a:cubicBezTo>
                <a:cubicBezTo>
                  <a:pt x="113943" y="836449"/>
                  <a:pt x="113944" y="928171"/>
                  <a:pt x="114649" y="1024127"/>
                </a:cubicBezTo>
                <a:cubicBezTo>
                  <a:pt x="115354" y="1120083"/>
                  <a:pt x="125232" y="1314816"/>
                  <a:pt x="123115" y="1299294"/>
                </a:cubicBezTo>
                <a:cubicBezTo>
                  <a:pt x="120998" y="1283772"/>
                  <a:pt x="118882" y="1036827"/>
                  <a:pt x="101949" y="930994"/>
                </a:cubicBezTo>
                <a:cubicBezTo>
                  <a:pt x="85016" y="825161"/>
                  <a:pt x="36332" y="742611"/>
                  <a:pt x="21515" y="664294"/>
                </a:cubicBezTo>
                <a:cubicBezTo>
                  <a:pt x="6698" y="585977"/>
                  <a:pt x="-13762" y="542233"/>
                  <a:pt x="13049" y="461094"/>
                </a:cubicBezTo>
                <a:cubicBezTo>
                  <a:pt x="39860" y="379955"/>
                  <a:pt x="99127" y="255777"/>
                  <a:pt x="182382" y="177460"/>
                </a:cubicBezTo>
                <a:cubicBezTo>
                  <a:pt x="265637" y="99143"/>
                  <a:pt x="463193" y="49049"/>
                  <a:pt x="504115" y="250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E210C757-3D16-4E4D-A559-AF2DE5540FFC}"/>
              </a:ext>
            </a:extLst>
          </p:cNvPr>
          <p:cNvSpPr/>
          <p:nvPr/>
        </p:nvSpPr>
        <p:spPr>
          <a:xfrm>
            <a:off x="1711026" y="5054454"/>
            <a:ext cx="439746" cy="945670"/>
          </a:xfrm>
          <a:custGeom>
            <a:avLst/>
            <a:gdLst>
              <a:gd name="connsiteX0" fmla="*/ 424691 w 439746"/>
              <a:gd name="connsiteY0" fmla="*/ 294363 h 945670"/>
              <a:gd name="connsiteX1" fmla="*/ 403524 w 439746"/>
              <a:gd name="connsiteY1" fmla="*/ 359979 h 945670"/>
              <a:gd name="connsiteX2" fmla="*/ 246891 w 439746"/>
              <a:gd name="connsiteY2" fmla="*/ 757913 h 945670"/>
              <a:gd name="connsiteX3" fmla="*/ 244774 w 439746"/>
              <a:gd name="connsiteY3" fmla="*/ 944179 h 945670"/>
              <a:gd name="connsiteX4" fmla="*/ 193974 w 439746"/>
              <a:gd name="connsiteY4" fmla="*/ 823529 h 945670"/>
              <a:gd name="connsiteX5" fmla="*/ 113541 w 439746"/>
              <a:gd name="connsiteY5" fmla="*/ 455229 h 945670"/>
              <a:gd name="connsiteX6" fmla="*/ 3474 w 439746"/>
              <a:gd name="connsiteY6" fmla="*/ 53063 h 945670"/>
              <a:gd name="connsiteX7" fmla="*/ 39457 w 439746"/>
              <a:gd name="connsiteY7" fmla="*/ 34013 h 945670"/>
              <a:gd name="connsiteX8" fmla="*/ 157991 w 439746"/>
              <a:gd name="connsiteY8" fmla="*/ 326113 h 945670"/>
              <a:gd name="connsiteX9" fmla="*/ 215141 w 439746"/>
              <a:gd name="connsiteY9" fmla="*/ 381146 h 945670"/>
              <a:gd name="connsiteX10" fmla="*/ 424691 w 439746"/>
              <a:gd name="connsiteY10" fmla="*/ 294363 h 94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46" h="945670">
                <a:moveTo>
                  <a:pt x="424691" y="294363"/>
                </a:moveTo>
                <a:cubicBezTo>
                  <a:pt x="456088" y="290835"/>
                  <a:pt x="433157" y="282721"/>
                  <a:pt x="403524" y="359979"/>
                </a:cubicBezTo>
                <a:cubicBezTo>
                  <a:pt x="373891" y="437237"/>
                  <a:pt x="273349" y="660546"/>
                  <a:pt x="246891" y="757913"/>
                </a:cubicBezTo>
                <a:cubicBezTo>
                  <a:pt x="220433" y="855280"/>
                  <a:pt x="253593" y="933243"/>
                  <a:pt x="244774" y="944179"/>
                </a:cubicBezTo>
                <a:cubicBezTo>
                  <a:pt x="235954" y="955115"/>
                  <a:pt x="215846" y="905021"/>
                  <a:pt x="193974" y="823529"/>
                </a:cubicBezTo>
                <a:cubicBezTo>
                  <a:pt x="172102" y="742037"/>
                  <a:pt x="145291" y="583640"/>
                  <a:pt x="113541" y="455229"/>
                </a:cubicBezTo>
                <a:cubicBezTo>
                  <a:pt x="81791" y="326818"/>
                  <a:pt x="15821" y="123266"/>
                  <a:pt x="3474" y="53063"/>
                </a:cubicBezTo>
                <a:cubicBezTo>
                  <a:pt x="-8873" y="-17140"/>
                  <a:pt x="13704" y="-11495"/>
                  <a:pt x="39457" y="34013"/>
                </a:cubicBezTo>
                <a:cubicBezTo>
                  <a:pt x="65210" y="79521"/>
                  <a:pt x="128710" y="268257"/>
                  <a:pt x="157991" y="326113"/>
                </a:cubicBezTo>
                <a:cubicBezTo>
                  <a:pt x="187272" y="383969"/>
                  <a:pt x="172455" y="382910"/>
                  <a:pt x="215141" y="381146"/>
                </a:cubicBezTo>
                <a:cubicBezTo>
                  <a:pt x="257827" y="379382"/>
                  <a:pt x="393294" y="297891"/>
                  <a:pt x="424691" y="29436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33FA68D-4A4D-4E29-B1E9-78C8F8BDE72C}"/>
              </a:ext>
            </a:extLst>
          </p:cNvPr>
          <p:cNvSpPr/>
          <p:nvPr/>
        </p:nvSpPr>
        <p:spPr>
          <a:xfrm>
            <a:off x="1859358" y="4573493"/>
            <a:ext cx="87158" cy="251226"/>
          </a:xfrm>
          <a:custGeom>
            <a:avLst/>
            <a:gdLst>
              <a:gd name="connsiteX0" fmla="*/ 86917 w 87158"/>
              <a:gd name="connsiteY0" fmla="*/ 95 h 251226"/>
              <a:gd name="connsiteX1" fmla="*/ 31355 w 87158"/>
              <a:gd name="connsiteY1" fmla="*/ 158845 h 251226"/>
              <a:gd name="connsiteX2" fmla="*/ 5955 w 87158"/>
              <a:gd name="connsiteY2" fmla="*/ 250920 h 251226"/>
              <a:gd name="connsiteX3" fmla="*/ 7542 w 87158"/>
              <a:gd name="connsiteY3" fmla="*/ 182657 h 251226"/>
              <a:gd name="connsiteX4" fmla="*/ 86917 w 87158"/>
              <a:gd name="connsiteY4" fmla="*/ 95 h 25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58" h="251226">
                <a:moveTo>
                  <a:pt x="86917" y="95"/>
                </a:moveTo>
                <a:cubicBezTo>
                  <a:pt x="90886" y="-3874"/>
                  <a:pt x="44849" y="117041"/>
                  <a:pt x="31355" y="158845"/>
                </a:cubicBezTo>
                <a:cubicBezTo>
                  <a:pt x="17861" y="200649"/>
                  <a:pt x="9924" y="246951"/>
                  <a:pt x="5955" y="250920"/>
                </a:cubicBezTo>
                <a:cubicBezTo>
                  <a:pt x="1986" y="254889"/>
                  <a:pt x="-5952" y="219699"/>
                  <a:pt x="7542" y="182657"/>
                </a:cubicBezTo>
                <a:cubicBezTo>
                  <a:pt x="21036" y="145615"/>
                  <a:pt x="82948" y="4064"/>
                  <a:pt x="86917" y="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E4732BFD-DE55-4E4E-B611-9F159E89A00B}"/>
              </a:ext>
            </a:extLst>
          </p:cNvPr>
          <p:cNvSpPr/>
          <p:nvPr/>
        </p:nvSpPr>
        <p:spPr>
          <a:xfrm>
            <a:off x="1691735" y="4301959"/>
            <a:ext cx="168938" cy="340413"/>
          </a:xfrm>
          <a:custGeom>
            <a:avLst/>
            <a:gdLst>
              <a:gd name="connsiteX0" fmla="*/ 168815 w 168938"/>
              <a:gd name="connsiteY0" fmla="*/ 166 h 340413"/>
              <a:gd name="connsiteX1" fmla="*/ 64040 w 168938"/>
              <a:gd name="connsiteY1" fmla="*/ 184316 h 340413"/>
              <a:gd name="connsiteX2" fmla="*/ 540 w 168938"/>
              <a:gd name="connsiteY2" fmla="*/ 339891 h 340413"/>
              <a:gd name="connsiteX3" fmla="*/ 33878 w 168938"/>
              <a:gd name="connsiteY3" fmla="*/ 231941 h 340413"/>
              <a:gd name="connsiteX4" fmla="*/ 41815 w 168938"/>
              <a:gd name="connsiteY4" fmla="*/ 152566 h 340413"/>
              <a:gd name="connsiteX5" fmla="*/ 168815 w 168938"/>
              <a:gd name="connsiteY5" fmla="*/ 166 h 34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8" h="340413">
                <a:moveTo>
                  <a:pt x="168815" y="166"/>
                </a:moveTo>
                <a:cubicBezTo>
                  <a:pt x="172519" y="5458"/>
                  <a:pt x="92086" y="127695"/>
                  <a:pt x="64040" y="184316"/>
                </a:cubicBezTo>
                <a:cubicBezTo>
                  <a:pt x="35994" y="240937"/>
                  <a:pt x="5567" y="331954"/>
                  <a:pt x="540" y="339891"/>
                </a:cubicBezTo>
                <a:cubicBezTo>
                  <a:pt x="-4487" y="347829"/>
                  <a:pt x="26999" y="263162"/>
                  <a:pt x="33878" y="231941"/>
                </a:cubicBezTo>
                <a:cubicBezTo>
                  <a:pt x="40757" y="200720"/>
                  <a:pt x="21442" y="188020"/>
                  <a:pt x="41815" y="152566"/>
                </a:cubicBezTo>
                <a:cubicBezTo>
                  <a:pt x="62188" y="117112"/>
                  <a:pt x="165111" y="-5126"/>
                  <a:pt x="168815" y="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29D7FEEF-D822-4C6E-B8E5-F589506C764C}"/>
              </a:ext>
            </a:extLst>
          </p:cNvPr>
          <p:cNvSpPr/>
          <p:nvPr/>
        </p:nvSpPr>
        <p:spPr>
          <a:xfrm>
            <a:off x="1300896" y="4446886"/>
            <a:ext cx="183774" cy="842438"/>
          </a:xfrm>
          <a:custGeom>
            <a:avLst/>
            <a:gdLst>
              <a:gd name="connsiteX0" fmla="*/ 35779 w 183774"/>
              <a:gd name="connsiteY0" fmla="*/ 2877 h 842438"/>
              <a:gd name="connsiteX1" fmla="*/ 18317 w 183774"/>
              <a:gd name="connsiteY1" fmla="*/ 79077 h 842438"/>
              <a:gd name="connsiteX2" fmla="*/ 89754 w 183774"/>
              <a:gd name="connsiteY2" fmla="*/ 448964 h 842438"/>
              <a:gd name="connsiteX3" fmla="*/ 178654 w 183774"/>
              <a:gd name="connsiteY3" fmla="*/ 672802 h 842438"/>
              <a:gd name="connsiteX4" fmla="*/ 170717 w 183774"/>
              <a:gd name="connsiteY4" fmla="*/ 814089 h 842438"/>
              <a:gd name="connsiteX5" fmla="*/ 151667 w 183774"/>
              <a:gd name="connsiteY5" fmla="*/ 828377 h 842438"/>
              <a:gd name="connsiteX6" fmla="*/ 153254 w 183774"/>
              <a:gd name="connsiteY6" fmla="*/ 653752 h 842438"/>
              <a:gd name="connsiteX7" fmla="*/ 99279 w 183774"/>
              <a:gd name="connsiteY7" fmla="*/ 529927 h 842438"/>
              <a:gd name="connsiteX8" fmla="*/ 62767 w 183774"/>
              <a:gd name="connsiteY8" fmla="*/ 356889 h 842438"/>
              <a:gd name="connsiteX9" fmla="*/ 11967 w 183774"/>
              <a:gd name="connsiteY9" fmla="*/ 209252 h 842438"/>
              <a:gd name="connsiteX10" fmla="*/ 854 w 183774"/>
              <a:gd name="connsiteY10" fmla="*/ 136227 h 842438"/>
              <a:gd name="connsiteX11" fmla="*/ 35779 w 183774"/>
              <a:gd name="connsiteY11" fmla="*/ 2877 h 84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74" h="842438">
                <a:moveTo>
                  <a:pt x="35779" y="2877"/>
                </a:moveTo>
                <a:cubicBezTo>
                  <a:pt x="38689" y="-6648"/>
                  <a:pt x="9321" y="4729"/>
                  <a:pt x="18317" y="79077"/>
                </a:cubicBezTo>
                <a:cubicBezTo>
                  <a:pt x="27313" y="153425"/>
                  <a:pt x="63031" y="350010"/>
                  <a:pt x="89754" y="448964"/>
                </a:cubicBezTo>
                <a:cubicBezTo>
                  <a:pt x="116477" y="547918"/>
                  <a:pt x="165160" y="611948"/>
                  <a:pt x="178654" y="672802"/>
                </a:cubicBezTo>
                <a:cubicBezTo>
                  <a:pt x="192148" y="733656"/>
                  <a:pt x="175215" y="788160"/>
                  <a:pt x="170717" y="814089"/>
                </a:cubicBezTo>
                <a:cubicBezTo>
                  <a:pt x="166219" y="840018"/>
                  <a:pt x="154577" y="855100"/>
                  <a:pt x="151667" y="828377"/>
                </a:cubicBezTo>
                <a:cubicBezTo>
                  <a:pt x="148757" y="801654"/>
                  <a:pt x="161985" y="703494"/>
                  <a:pt x="153254" y="653752"/>
                </a:cubicBezTo>
                <a:cubicBezTo>
                  <a:pt x="144523" y="604010"/>
                  <a:pt x="114360" y="579404"/>
                  <a:pt x="99279" y="529927"/>
                </a:cubicBezTo>
                <a:cubicBezTo>
                  <a:pt x="84198" y="480450"/>
                  <a:pt x="77319" y="410335"/>
                  <a:pt x="62767" y="356889"/>
                </a:cubicBezTo>
                <a:cubicBezTo>
                  <a:pt x="48215" y="303443"/>
                  <a:pt x="22286" y="246029"/>
                  <a:pt x="11967" y="209252"/>
                </a:cubicBezTo>
                <a:cubicBezTo>
                  <a:pt x="1648" y="172475"/>
                  <a:pt x="-1792" y="168506"/>
                  <a:pt x="854" y="136227"/>
                </a:cubicBezTo>
                <a:cubicBezTo>
                  <a:pt x="3500" y="103948"/>
                  <a:pt x="32869" y="12402"/>
                  <a:pt x="35779" y="28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4C1770C-D085-4279-A215-4024D74F3ACD}"/>
              </a:ext>
            </a:extLst>
          </p:cNvPr>
          <p:cNvSpPr/>
          <p:nvPr/>
        </p:nvSpPr>
        <p:spPr>
          <a:xfrm>
            <a:off x="1467716" y="5288623"/>
            <a:ext cx="287514" cy="479635"/>
          </a:xfrm>
          <a:custGeom>
            <a:avLst/>
            <a:gdLst>
              <a:gd name="connsiteX0" fmla="*/ 8659 w 287514"/>
              <a:gd name="connsiteY0" fmla="*/ 927 h 479635"/>
              <a:gd name="connsiteX1" fmla="*/ 18184 w 287514"/>
              <a:gd name="connsiteY1" fmla="*/ 53315 h 479635"/>
              <a:gd name="connsiteX2" fmla="*/ 151534 w 287514"/>
              <a:gd name="connsiteY2" fmla="*/ 342240 h 479635"/>
              <a:gd name="connsiteX3" fmla="*/ 284884 w 287514"/>
              <a:gd name="connsiteY3" fmla="*/ 477177 h 479635"/>
              <a:gd name="connsiteX4" fmla="*/ 235672 w 287514"/>
              <a:gd name="connsiteY4" fmla="*/ 410502 h 479635"/>
              <a:gd name="connsiteX5" fmla="*/ 180109 w 287514"/>
              <a:gd name="connsiteY5" fmla="*/ 183490 h 479635"/>
              <a:gd name="connsiteX6" fmla="*/ 111847 w 287514"/>
              <a:gd name="connsiteY6" fmla="*/ 15215 h 479635"/>
              <a:gd name="connsiteX7" fmla="*/ 88034 w 287514"/>
              <a:gd name="connsiteY7" fmla="*/ 67602 h 479635"/>
              <a:gd name="connsiteX8" fmla="*/ 8659 w 287514"/>
              <a:gd name="connsiteY8" fmla="*/ 927 h 47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514" h="479635">
                <a:moveTo>
                  <a:pt x="8659" y="927"/>
                </a:moveTo>
                <a:cubicBezTo>
                  <a:pt x="-2983" y="-1454"/>
                  <a:pt x="-5628" y="-3570"/>
                  <a:pt x="18184" y="53315"/>
                </a:cubicBezTo>
                <a:cubicBezTo>
                  <a:pt x="41996" y="110200"/>
                  <a:pt x="107084" y="271596"/>
                  <a:pt x="151534" y="342240"/>
                </a:cubicBezTo>
                <a:cubicBezTo>
                  <a:pt x="195984" y="412884"/>
                  <a:pt x="270861" y="465800"/>
                  <a:pt x="284884" y="477177"/>
                </a:cubicBezTo>
                <a:cubicBezTo>
                  <a:pt x="298907" y="488554"/>
                  <a:pt x="253134" y="459450"/>
                  <a:pt x="235672" y="410502"/>
                </a:cubicBezTo>
                <a:cubicBezTo>
                  <a:pt x="218210" y="361554"/>
                  <a:pt x="200746" y="249371"/>
                  <a:pt x="180109" y="183490"/>
                </a:cubicBezTo>
                <a:cubicBezTo>
                  <a:pt x="159472" y="117609"/>
                  <a:pt x="127193" y="34530"/>
                  <a:pt x="111847" y="15215"/>
                </a:cubicBezTo>
                <a:cubicBezTo>
                  <a:pt x="96501" y="-4100"/>
                  <a:pt x="105232" y="68131"/>
                  <a:pt x="88034" y="67602"/>
                </a:cubicBezTo>
                <a:cubicBezTo>
                  <a:pt x="70836" y="67073"/>
                  <a:pt x="20301" y="3308"/>
                  <a:pt x="8659" y="9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2E254AAF-5559-4C4D-85AA-7E5D09BC72C9}"/>
              </a:ext>
            </a:extLst>
          </p:cNvPr>
          <p:cNvSpPr/>
          <p:nvPr/>
        </p:nvSpPr>
        <p:spPr>
          <a:xfrm>
            <a:off x="1159432" y="4875394"/>
            <a:ext cx="121745" cy="431593"/>
          </a:xfrm>
          <a:custGeom>
            <a:avLst/>
            <a:gdLst>
              <a:gd name="connsiteX0" fmla="*/ 8968 w 121745"/>
              <a:gd name="connsiteY0" fmla="*/ 10931 h 431593"/>
              <a:gd name="connsiteX1" fmla="*/ 8968 w 121745"/>
              <a:gd name="connsiteY1" fmla="*/ 85544 h 431593"/>
              <a:gd name="connsiteX2" fmla="*/ 121681 w 121745"/>
              <a:gd name="connsiteY2" fmla="*/ 426856 h 431593"/>
              <a:gd name="connsiteX3" fmla="*/ 24843 w 121745"/>
              <a:gd name="connsiteY3" fmla="*/ 268106 h 431593"/>
              <a:gd name="connsiteX4" fmla="*/ 8968 w 121745"/>
              <a:gd name="connsiteY4" fmla="*/ 10931 h 43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5" h="431593">
                <a:moveTo>
                  <a:pt x="8968" y="10931"/>
                </a:moveTo>
                <a:cubicBezTo>
                  <a:pt x="6322" y="-19496"/>
                  <a:pt x="-9817" y="16223"/>
                  <a:pt x="8968" y="85544"/>
                </a:cubicBezTo>
                <a:cubicBezTo>
                  <a:pt x="27753" y="154865"/>
                  <a:pt x="119035" y="396429"/>
                  <a:pt x="121681" y="426856"/>
                </a:cubicBezTo>
                <a:cubicBezTo>
                  <a:pt x="124327" y="457283"/>
                  <a:pt x="44422" y="333723"/>
                  <a:pt x="24843" y="268106"/>
                </a:cubicBezTo>
                <a:cubicBezTo>
                  <a:pt x="5264" y="202489"/>
                  <a:pt x="11614" y="41358"/>
                  <a:pt x="8968" y="10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BD3C4257-4632-4A3C-9461-35470442D778}"/>
              </a:ext>
            </a:extLst>
          </p:cNvPr>
          <p:cNvSpPr/>
          <p:nvPr/>
        </p:nvSpPr>
        <p:spPr>
          <a:xfrm>
            <a:off x="808029" y="4618430"/>
            <a:ext cx="309314" cy="616354"/>
          </a:xfrm>
          <a:custGeom>
            <a:avLst/>
            <a:gdLst>
              <a:gd name="connsiteX0" fmla="*/ 22234 w 309314"/>
              <a:gd name="connsiteY0" fmla="*/ 18658 h 616354"/>
              <a:gd name="connsiteX1" fmla="*/ 219084 w 309314"/>
              <a:gd name="connsiteY1" fmla="*/ 504433 h 616354"/>
              <a:gd name="connsiteX2" fmla="*/ 307984 w 309314"/>
              <a:gd name="connsiteY2" fmla="*/ 615558 h 616354"/>
              <a:gd name="connsiteX3" fmla="*/ 157171 w 309314"/>
              <a:gd name="connsiteY3" fmla="*/ 474270 h 616354"/>
              <a:gd name="connsiteX4" fmla="*/ 52396 w 309314"/>
              <a:gd name="connsiteY4" fmla="*/ 247258 h 616354"/>
              <a:gd name="connsiteX5" fmla="*/ 9534 w 309314"/>
              <a:gd name="connsiteY5" fmla="*/ 112320 h 616354"/>
              <a:gd name="connsiteX6" fmla="*/ 22234 w 309314"/>
              <a:gd name="connsiteY6" fmla="*/ 18658 h 61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14" h="616354">
                <a:moveTo>
                  <a:pt x="22234" y="18658"/>
                </a:moveTo>
                <a:cubicBezTo>
                  <a:pt x="57159" y="84010"/>
                  <a:pt x="171459" y="404950"/>
                  <a:pt x="219084" y="504433"/>
                </a:cubicBezTo>
                <a:cubicBezTo>
                  <a:pt x="266709" y="603916"/>
                  <a:pt x="318303" y="620585"/>
                  <a:pt x="307984" y="615558"/>
                </a:cubicBezTo>
                <a:cubicBezTo>
                  <a:pt x="297665" y="610531"/>
                  <a:pt x="199769" y="535653"/>
                  <a:pt x="157171" y="474270"/>
                </a:cubicBezTo>
                <a:cubicBezTo>
                  <a:pt x="114573" y="412887"/>
                  <a:pt x="77002" y="307583"/>
                  <a:pt x="52396" y="247258"/>
                </a:cubicBezTo>
                <a:cubicBezTo>
                  <a:pt x="27790" y="186933"/>
                  <a:pt x="16942" y="146716"/>
                  <a:pt x="9534" y="112320"/>
                </a:cubicBezTo>
                <a:cubicBezTo>
                  <a:pt x="2126" y="77924"/>
                  <a:pt x="-12691" y="-46694"/>
                  <a:pt x="22234" y="186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D1794730-4FE0-4094-987B-1F7E8D0E7A00}"/>
              </a:ext>
            </a:extLst>
          </p:cNvPr>
          <p:cNvSpPr/>
          <p:nvPr/>
        </p:nvSpPr>
        <p:spPr>
          <a:xfrm>
            <a:off x="741301" y="4203678"/>
            <a:ext cx="151213" cy="487464"/>
          </a:xfrm>
          <a:custGeom>
            <a:avLst/>
            <a:gdLst>
              <a:gd name="connsiteX0" fmla="*/ 150874 w 151213"/>
              <a:gd name="connsiteY0" fmla="*/ 3197 h 487464"/>
              <a:gd name="connsiteX1" fmla="*/ 63562 w 151213"/>
              <a:gd name="connsiteY1" fmla="*/ 227035 h 487464"/>
              <a:gd name="connsiteX2" fmla="*/ 81024 w 151213"/>
              <a:gd name="connsiteY2" fmla="*/ 409597 h 487464"/>
              <a:gd name="connsiteX3" fmla="*/ 52449 w 151213"/>
              <a:gd name="connsiteY3" fmla="*/ 285772 h 487464"/>
              <a:gd name="connsiteX4" fmla="*/ 11174 w 151213"/>
              <a:gd name="connsiteY4" fmla="*/ 457222 h 487464"/>
              <a:gd name="connsiteX5" fmla="*/ 6412 w 151213"/>
              <a:gd name="connsiteY5" fmla="*/ 474685 h 487464"/>
              <a:gd name="connsiteX6" fmla="*/ 6412 w 151213"/>
              <a:gd name="connsiteY6" fmla="*/ 320697 h 487464"/>
              <a:gd name="connsiteX7" fmla="*/ 90549 w 151213"/>
              <a:gd name="connsiteY7" fmla="*/ 111147 h 487464"/>
              <a:gd name="connsiteX8" fmla="*/ 150874 w 151213"/>
              <a:gd name="connsiteY8" fmla="*/ 3197 h 4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13" h="487464">
                <a:moveTo>
                  <a:pt x="150874" y="3197"/>
                </a:moveTo>
                <a:cubicBezTo>
                  <a:pt x="146376" y="22512"/>
                  <a:pt x="75204" y="159302"/>
                  <a:pt x="63562" y="227035"/>
                </a:cubicBezTo>
                <a:cubicBezTo>
                  <a:pt x="51920" y="294768"/>
                  <a:pt x="82876" y="399808"/>
                  <a:pt x="81024" y="409597"/>
                </a:cubicBezTo>
                <a:cubicBezTo>
                  <a:pt x="79172" y="419386"/>
                  <a:pt x="64091" y="277835"/>
                  <a:pt x="52449" y="285772"/>
                </a:cubicBezTo>
                <a:cubicBezTo>
                  <a:pt x="40807" y="293710"/>
                  <a:pt x="18847" y="425737"/>
                  <a:pt x="11174" y="457222"/>
                </a:cubicBezTo>
                <a:cubicBezTo>
                  <a:pt x="3501" y="488708"/>
                  <a:pt x="7206" y="497439"/>
                  <a:pt x="6412" y="474685"/>
                </a:cubicBezTo>
                <a:cubicBezTo>
                  <a:pt x="5618" y="451931"/>
                  <a:pt x="-7611" y="381287"/>
                  <a:pt x="6412" y="320697"/>
                </a:cubicBezTo>
                <a:cubicBezTo>
                  <a:pt x="20435" y="260107"/>
                  <a:pt x="67001" y="166180"/>
                  <a:pt x="90549" y="111147"/>
                </a:cubicBezTo>
                <a:cubicBezTo>
                  <a:pt x="114097" y="56114"/>
                  <a:pt x="155372" y="-16118"/>
                  <a:pt x="150874" y="31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2CB4D325-0119-4888-9F33-150BF274771E}"/>
              </a:ext>
            </a:extLst>
          </p:cNvPr>
          <p:cNvSpPr/>
          <p:nvPr/>
        </p:nvSpPr>
        <p:spPr>
          <a:xfrm>
            <a:off x="495613" y="4323553"/>
            <a:ext cx="106101" cy="374409"/>
          </a:xfrm>
          <a:custGeom>
            <a:avLst/>
            <a:gdLst>
              <a:gd name="connsiteX0" fmla="*/ 106050 w 106101"/>
              <a:gd name="connsiteY0" fmla="*/ 2385 h 374409"/>
              <a:gd name="connsiteX1" fmla="*/ 31437 w 106101"/>
              <a:gd name="connsiteY1" fmla="*/ 351635 h 374409"/>
              <a:gd name="connsiteX2" fmla="*/ 12387 w 106101"/>
              <a:gd name="connsiteY2" fmla="*/ 335760 h 374409"/>
              <a:gd name="connsiteX3" fmla="*/ 1275 w 106101"/>
              <a:gd name="connsiteY3" fmla="*/ 297660 h 374409"/>
              <a:gd name="connsiteX4" fmla="*/ 42550 w 106101"/>
              <a:gd name="connsiteY4" fmla="*/ 202410 h 374409"/>
              <a:gd name="connsiteX5" fmla="*/ 106050 w 106101"/>
              <a:gd name="connsiteY5" fmla="*/ 2385 h 37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01" h="374409">
                <a:moveTo>
                  <a:pt x="106050" y="2385"/>
                </a:moveTo>
                <a:cubicBezTo>
                  <a:pt x="104198" y="27256"/>
                  <a:pt x="47047" y="296073"/>
                  <a:pt x="31437" y="351635"/>
                </a:cubicBezTo>
                <a:cubicBezTo>
                  <a:pt x="15827" y="407197"/>
                  <a:pt x="17414" y="344756"/>
                  <a:pt x="12387" y="335760"/>
                </a:cubicBezTo>
                <a:cubicBezTo>
                  <a:pt x="7360" y="326764"/>
                  <a:pt x="-3752" y="319885"/>
                  <a:pt x="1275" y="297660"/>
                </a:cubicBezTo>
                <a:cubicBezTo>
                  <a:pt x="6302" y="275435"/>
                  <a:pt x="25617" y="250564"/>
                  <a:pt x="42550" y="202410"/>
                </a:cubicBezTo>
                <a:cubicBezTo>
                  <a:pt x="59483" y="154256"/>
                  <a:pt x="107902" y="-22486"/>
                  <a:pt x="106050" y="23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8538012-DE0A-447D-8EB6-F37D29B9A816}"/>
              </a:ext>
            </a:extLst>
          </p:cNvPr>
          <p:cNvSpPr/>
          <p:nvPr/>
        </p:nvSpPr>
        <p:spPr>
          <a:xfrm>
            <a:off x="336468" y="4314431"/>
            <a:ext cx="110654" cy="291934"/>
          </a:xfrm>
          <a:custGeom>
            <a:avLst/>
            <a:gdLst>
              <a:gd name="connsiteX0" fmla="*/ 96920 w 110654"/>
              <a:gd name="connsiteY0" fmla="*/ 290907 h 291934"/>
              <a:gd name="connsiteX1" fmla="*/ 108032 w 110654"/>
              <a:gd name="connsiteY1" fmla="*/ 178194 h 291934"/>
              <a:gd name="connsiteX2" fmla="*/ 46120 w 110654"/>
              <a:gd name="connsiteY2" fmla="*/ 49607 h 291934"/>
              <a:gd name="connsiteX3" fmla="*/ 82 w 110654"/>
              <a:gd name="connsiteY3" fmla="*/ 5157 h 291934"/>
              <a:gd name="connsiteX4" fmla="*/ 57232 w 110654"/>
              <a:gd name="connsiteY4" fmla="*/ 159144 h 291934"/>
              <a:gd name="connsiteX5" fmla="*/ 76282 w 110654"/>
              <a:gd name="connsiteY5" fmla="*/ 230582 h 291934"/>
              <a:gd name="connsiteX6" fmla="*/ 96920 w 110654"/>
              <a:gd name="connsiteY6" fmla="*/ 290907 h 29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54" h="291934">
                <a:moveTo>
                  <a:pt x="96920" y="290907"/>
                </a:moveTo>
                <a:cubicBezTo>
                  <a:pt x="102212" y="282176"/>
                  <a:pt x="116499" y="218410"/>
                  <a:pt x="108032" y="178194"/>
                </a:cubicBezTo>
                <a:cubicBezTo>
                  <a:pt x="99565" y="137978"/>
                  <a:pt x="64112" y="78446"/>
                  <a:pt x="46120" y="49607"/>
                </a:cubicBezTo>
                <a:cubicBezTo>
                  <a:pt x="28128" y="20768"/>
                  <a:pt x="-1770" y="-13099"/>
                  <a:pt x="82" y="5157"/>
                </a:cubicBezTo>
                <a:cubicBezTo>
                  <a:pt x="1934" y="23413"/>
                  <a:pt x="44532" y="121573"/>
                  <a:pt x="57232" y="159144"/>
                </a:cubicBezTo>
                <a:cubicBezTo>
                  <a:pt x="69932" y="196715"/>
                  <a:pt x="71255" y="210738"/>
                  <a:pt x="76282" y="230582"/>
                </a:cubicBezTo>
                <a:cubicBezTo>
                  <a:pt x="81309" y="250426"/>
                  <a:pt x="91628" y="299638"/>
                  <a:pt x="96920" y="2909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0229A243-708A-469B-82F7-B0200F257DE0}"/>
              </a:ext>
            </a:extLst>
          </p:cNvPr>
          <p:cNvSpPr/>
          <p:nvPr/>
        </p:nvSpPr>
        <p:spPr>
          <a:xfrm>
            <a:off x="280977" y="3819437"/>
            <a:ext cx="97363" cy="714930"/>
          </a:xfrm>
          <a:custGeom>
            <a:avLst/>
            <a:gdLst>
              <a:gd name="connsiteX0" fmla="*/ 90498 w 97363"/>
              <a:gd name="connsiteY0" fmla="*/ 88 h 714930"/>
              <a:gd name="connsiteX1" fmla="*/ 57161 w 97363"/>
              <a:gd name="connsiteY1" fmla="*/ 285838 h 714930"/>
              <a:gd name="connsiteX2" fmla="*/ 1598 w 97363"/>
              <a:gd name="connsiteY2" fmla="*/ 479513 h 714930"/>
              <a:gd name="connsiteX3" fmla="*/ 34936 w 97363"/>
              <a:gd name="connsiteY3" fmla="*/ 712876 h 714930"/>
              <a:gd name="connsiteX4" fmla="*/ 11 w 97363"/>
              <a:gd name="connsiteY4" fmla="*/ 585876 h 714930"/>
              <a:gd name="connsiteX5" fmla="*/ 31761 w 97363"/>
              <a:gd name="connsiteY5" fmla="*/ 454113 h 714930"/>
              <a:gd name="connsiteX6" fmla="*/ 90498 w 97363"/>
              <a:gd name="connsiteY6" fmla="*/ 316001 h 714930"/>
              <a:gd name="connsiteX7" fmla="*/ 90498 w 97363"/>
              <a:gd name="connsiteY7" fmla="*/ 88 h 71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63" h="714930">
                <a:moveTo>
                  <a:pt x="90498" y="88"/>
                </a:moveTo>
                <a:cubicBezTo>
                  <a:pt x="84942" y="-4939"/>
                  <a:pt x="71978" y="205934"/>
                  <a:pt x="57161" y="285838"/>
                </a:cubicBezTo>
                <a:cubicBezTo>
                  <a:pt x="42344" y="365742"/>
                  <a:pt x="5302" y="408340"/>
                  <a:pt x="1598" y="479513"/>
                </a:cubicBezTo>
                <a:cubicBezTo>
                  <a:pt x="-2106" y="550686"/>
                  <a:pt x="35200" y="695149"/>
                  <a:pt x="34936" y="712876"/>
                </a:cubicBezTo>
                <a:cubicBezTo>
                  <a:pt x="34671" y="730603"/>
                  <a:pt x="540" y="629003"/>
                  <a:pt x="11" y="585876"/>
                </a:cubicBezTo>
                <a:cubicBezTo>
                  <a:pt x="-518" y="542749"/>
                  <a:pt x="16680" y="499092"/>
                  <a:pt x="31761" y="454113"/>
                </a:cubicBezTo>
                <a:cubicBezTo>
                  <a:pt x="46842" y="409134"/>
                  <a:pt x="78327" y="389026"/>
                  <a:pt x="90498" y="316001"/>
                </a:cubicBezTo>
                <a:cubicBezTo>
                  <a:pt x="102669" y="242976"/>
                  <a:pt x="96054" y="5115"/>
                  <a:pt x="90498" y="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A8B4376F-FE4F-449C-8FB2-F7C4B988D650}"/>
              </a:ext>
            </a:extLst>
          </p:cNvPr>
          <p:cNvSpPr/>
          <p:nvPr/>
        </p:nvSpPr>
        <p:spPr>
          <a:xfrm>
            <a:off x="272356" y="3607238"/>
            <a:ext cx="100707" cy="293412"/>
          </a:xfrm>
          <a:custGeom>
            <a:avLst/>
            <a:gdLst>
              <a:gd name="connsiteX0" fmla="*/ 100707 w 100707"/>
              <a:gd name="connsiteY0" fmla="*/ 1150 h 293412"/>
              <a:gd name="connsiteX1" fmla="*/ 10219 w 100707"/>
              <a:gd name="connsiteY1" fmla="*/ 245625 h 293412"/>
              <a:gd name="connsiteX2" fmla="*/ 2282 w 100707"/>
              <a:gd name="connsiteY2" fmla="*/ 286900 h 293412"/>
              <a:gd name="connsiteX3" fmla="*/ 11807 w 100707"/>
              <a:gd name="connsiteY3" fmla="*/ 158312 h 293412"/>
              <a:gd name="connsiteX4" fmla="*/ 100707 w 100707"/>
              <a:gd name="connsiteY4" fmla="*/ 1150 h 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07" h="293412">
                <a:moveTo>
                  <a:pt x="100707" y="1150"/>
                </a:moveTo>
                <a:cubicBezTo>
                  <a:pt x="100442" y="15702"/>
                  <a:pt x="26623" y="198000"/>
                  <a:pt x="10219" y="245625"/>
                </a:cubicBezTo>
                <a:cubicBezTo>
                  <a:pt x="-6185" y="293250"/>
                  <a:pt x="2017" y="301452"/>
                  <a:pt x="2282" y="286900"/>
                </a:cubicBezTo>
                <a:cubicBezTo>
                  <a:pt x="2547" y="272348"/>
                  <a:pt x="-4862" y="202498"/>
                  <a:pt x="11807" y="158312"/>
                </a:cubicBezTo>
                <a:cubicBezTo>
                  <a:pt x="28476" y="114127"/>
                  <a:pt x="100972" y="-13402"/>
                  <a:pt x="100707" y="11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A7912DBC-AE7C-4823-810E-4EA612B02A8A}"/>
              </a:ext>
            </a:extLst>
          </p:cNvPr>
          <p:cNvSpPr/>
          <p:nvPr/>
        </p:nvSpPr>
        <p:spPr>
          <a:xfrm>
            <a:off x="132987" y="3368182"/>
            <a:ext cx="228969" cy="361992"/>
          </a:xfrm>
          <a:custGeom>
            <a:avLst/>
            <a:gdLst>
              <a:gd name="connsiteX0" fmla="*/ 228963 w 228969"/>
              <a:gd name="connsiteY0" fmla="*/ 493 h 361992"/>
              <a:gd name="connsiteX1" fmla="*/ 127363 w 228969"/>
              <a:gd name="connsiteY1" fmla="*/ 190993 h 361992"/>
              <a:gd name="connsiteX2" fmla="*/ 24176 w 228969"/>
              <a:gd name="connsiteY2" fmla="*/ 289418 h 361992"/>
              <a:gd name="connsiteX3" fmla="*/ 1951 w 228969"/>
              <a:gd name="connsiteY3" fmla="*/ 360856 h 361992"/>
              <a:gd name="connsiteX4" fmla="*/ 59101 w 228969"/>
              <a:gd name="connsiteY4" fmla="*/ 232268 h 361992"/>
              <a:gd name="connsiteX5" fmla="*/ 122601 w 228969"/>
              <a:gd name="connsiteY5" fmla="*/ 138606 h 361992"/>
              <a:gd name="connsiteX6" fmla="*/ 228963 w 228969"/>
              <a:gd name="connsiteY6" fmla="*/ 493 h 36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69" h="361992">
                <a:moveTo>
                  <a:pt x="228963" y="493"/>
                </a:moveTo>
                <a:cubicBezTo>
                  <a:pt x="229757" y="9224"/>
                  <a:pt x="161494" y="142839"/>
                  <a:pt x="127363" y="190993"/>
                </a:cubicBezTo>
                <a:cubicBezTo>
                  <a:pt x="93232" y="239147"/>
                  <a:pt x="45078" y="261108"/>
                  <a:pt x="24176" y="289418"/>
                </a:cubicBezTo>
                <a:cubicBezTo>
                  <a:pt x="3274" y="317728"/>
                  <a:pt x="-3870" y="370381"/>
                  <a:pt x="1951" y="360856"/>
                </a:cubicBezTo>
                <a:cubicBezTo>
                  <a:pt x="7772" y="351331"/>
                  <a:pt x="38993" y="269310"/>
                  <a:pt x="59101" y="232268"/>
                </a:cubicBezTo>
                <a:cubicBezTo>
                  <a:pt x="79209" y="195226"/>
                  <a:pt x="95878" y="175912"/>
                  <a:pt x="122601" y="138606"/>
                </a:cubicBezTo>
                <a:cubicBezTo>
                  <a:pt x="149324" y="101300"/>
                  <a:pt x="228169" y="-8238"/>
                  <a:pt x="228963" y="4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1A87482-06E7-4A99-9C17-65C9C03C010A}"/>
              </a:ext>
            </a:extLst>
          </p:cNvPr>
          <p:cNvSpPr/>
          <p:nvPr/>
        </p:nvSpPr>
        <p:spPr>
          <a:xfrm>
            <a:off x="734869" y="3870061"/>
            <a:ext cx="382762" cy="550484"/>
          </a:xfrm>
          <a:custGeom>
            <a:avLst/>
            <a:gdLst>
              <a:gd name="connsiteX0" fmla="*/ 1731 w 382762"/>
              <a:gd name="connsiteY0" fmla="*/ 534299 h 550484"/>
              <a:gd name="connsiteX1" fmla="*/ 88091 w 382762"/>
              <a:gd name="connsiteY1" fmla="*/ 422539 h 550484"/>
              <a:gd name="connsiteX2" fmla="*/ 184611 w 382762"/>
              <a:gd name="connsiteY2" fmla="*/ 117739 h 550484"/>
              <a:gd name="connsiteX3" fmla="*/ 382731 w 382762"/>
              <a:gd name="connsiteY3" fmla="*/ 899 h 550484"/>
              <a:gd name="connsiteX4" fmla="*/ 169371 w 382762"/>
              <a:gd name="connsiteY4" fmla="*/ 92339 h 550484"/>
              <a:gd name="connsiteX5" fmla="*/ 1731 w 382762"/>
              <a:gd name="connsiteY5" fmla="*/ 534299 h 55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62" h="550484">
                <a:moveTo>
                  <a:pt x="1731" y="534299"/>
                </a:moveTo>
                <a:cubicBezTo>
                  <a:pt x="-11816" y="589332"/>
                  <a:pt x="57611" y="491966"/>
                  <a:pt x="88091" y="422539"/>
                </a:cubicBezTo>
                <a:cubicBezTo>
                  <a:pt x="118571" y="353112"/>
                  <a:pt x="135504" y="188012"/>
                  <a:pt x="184611" y="117739"/>
                </a:cubicBezTo>
                <a:cubicBezTo>
                  <a:pt x="233718" y="47466"/>
                  <a:pt x="385271" y="5132"/>
                  <a:pt x="382731" y="899"/>
                </a:cubicBezTo>
                <a:cubicBezTo>
                  <a:pt x="380191" y="-3334"/>
                  <a:pt x="227791" y="4286"/>
                  <a:pt x="169371" y="92339"/>
                </a:cubicBezTo>
                <a:cubicBezTo>
                  <a:pt x="110951" y="180392"/>
                  <a:pt x="15278" y="479266"/>
                  <a:pt x="1731" y="534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A67DDF43-0176-4B84-967B-36E717A675DD}"/>
              </a:ext>
            </a:extLst>
          </p:cNvPr>
          <p:cNvSpPr/>
          <p:nvPr/>
        </p:nvSpPr>
        <p:spPr>
          <a:xfrm>
            <a:off x="745021" y="3635721"/>
            <a:ext cx="228686" cy="357407"/>
          </a:xfrm>
          <a:custGeom>
            <a:avLst/>
            <a:gdLst>
              <a:gd name="connsiteX0" fmla="*/ 1739 w 228686"/>
              <a:gd name="connsiteY0" fmla="*/ 346999 h 357407"/>
              <a:gd name="connsiteX1" fmla="*/ 118579 w 228686"/>
              <a:gd name="connsiteY1" fmla="*/ 255559 h 357407"/>
              <a:gd name="connsiteX2" fmla="*/ 199859 w 228686"/>
              <a:gd name="connsiteY2" fmla="*/ 62519 h 357407"/>
              <a:gd name="connsiteX3" fmla="*/ 215099 w 228686"/>
              <a:gd name="connsiteY3" fmla="*/ 16799 h 357407"/>
              <a:gd name="connsiteX4" fmla="*/ 1739 w 228686"/>
              <a:gd name="connsiteY4" fmla="*/ 346999 h 35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86" h="357407">
                <a:moveTo>
                  <a:pt x="1739" y="346999"/>
                </a:moveTo>
                <a:cubicBezTo>
                  <a:pt x="-14348" y="386792"/>
                  <a:pt x="85559" y="302972"/>
                  <a:pt x="118579" y="255559"/>
                </a:cubicBezTo>
                <a:cubicBezTo>
                  <a:pt x="151599" y="208146"/>
                  <a:pt x="183772" y="102312"/>
                  <a:pt x="199859" y="62519"/>
                </a:cubicBezTo>
                <a:cubicBezTo>
                  <a:pt x="215946" y="22726"/>
                  <a:pt x="246426" y="-26381"/>
                  <a:pt x="215099" y="16799"/>
                </a:cubicBezTo>
                <a:cubicBezTo>
                  <a:pt x="183772" y="59979"/>
                  <a:pt x="17826" y="307206"/>
                  <a:pt x="1739" y="3469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F4E83094-F4A5-40C8-8866-23325E167E67}"/>
              </a:ext>
            </a:extLst>
          </p:cNvPr>
          <p:cNvSpPr/>
          <p:nvPr/>
        </p:nvSpPr>
        <p:spPr>
          <a:xfrm>
            <a:off x="604493" y="3644724"/>
            <a:ext cx="109206" cy="389041"/>
          </a:xfrm>
          <a:custGeom>
            <a:avLst/>
            <a:gdLst>
              <a:gd name="connsiteX0" fmla="*/ 27 w 109206"/>
              <a:gd name="connsiteY0" fmla="*/ 383716 h 389041"/>
              <a:gd name="connsiteX1" fmla="*/ 91467 w 109206"/>
              <a:gd name="connsiteY1" fmla="*/ 210996 h 389041"/>
              <a:gd name="connsiteX2" fmla="*/ 101627 w 109206"/>
              <a:gd name="connsiteY2" fmla="*/ 2716 h 389041"/>
              <a:gd name="connsiteX3" fmla="*/ 27 w 109206"/>
              <a:gd name="connsiteY3" fmla="*/ 383716 h 3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06" h="389041">
                <a:moveTo>
                  <a:pt x="27" y="383716"/>
                </a:moveTo>
                <a:cubicBezTo>
                  <a:pt x="-1666" y="418429"/>
                  <a:pt x="74534" y="274496"/>
                  <a:pt x="91467" y="210996"/>
                </a:cubicBezTo>
                <a:cubicBezTo>
                  <a:pt x="108400" y="147496"/>
                  <a:pt x="116020" y="-23531"/>
                  <a:pt x="101627" y="2716"/>
                </a:cubicBezTo>
                <a:cubicBezTo>
                  <a:pt x="87234" y="28963"/>
                  <a:pt x="1720" y="349003"/>
                  <a:pt x="27" y="3837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48697F7D-FFBC-44F8-8267-118E31AFCB17}"/>
              </a:ext>
            </a:extLst>
          </p:cNvPr>
          <p:cNvSpPr/>
          <p:nvPr/>
        </p:nvSpPr>
        <p:spPr>
          <a:xfrm>
            <a:off x="57224" y="3137679"/>
            <a:ext cx="310684" cy="216159"/>
          </a:xfrm>
          <a:custGeom>
            <a:avLst/>
            <a:gdLst>
              <a:gd name="connsiteX0" fmla="*/ 3736 w 310684"/>
              <a:gd name="connsiteY0" fmla="*/ 215121 h 216159"/>
              <a:gd name="connsiteX1" fmla="*/ 283136 w 310684"/>
              <a:gd name="connsiteY1" fmla="*/ 62721 h 216159"/>
              <a:gd name="connsiteX2" fmla="*/ 283136 w 310684"/>
              <a:gd name="connsiteY2" fmla="*/ 1761 h 216159"/>
              <a:gd name="connsiteX3" fmla="*/ 130736 w 310684"/>
              <a:gd name="connsiteY3" fmla="*/ 123681 h 216159"/>
              <a:gd name="connsiteX4" fmla="*/ 3736 w 310684"/>
              <a:gd name="connsiteY4" fmla="*/ 215121 h 2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84" h="216159">
                <a:moveTo>
                  <a:pt x="3736" y="215121"/>
                </a:moveTo>
                <a:cubicBezTo>
                  <a:pt x="29136" y="204961"/>
                  <a:pt x="236569" y="98281"/>
                  <a:pt x="283136" y="62721"/>
                </a:cubicBezTo>
                <a:cubicBezTo>
                  <a:pt x="329703" y="27161"/>
                  <a:pt x="308536" y="-8399"/>
                  <a:pt x="283136" y="1761"/>
                </a:cubicBezTo>
                <a:cubicBezTo>
                  <a:pt x="257736" y="11921"/>
                  <a:pt x="172223" y="88968"/>
                  <a:pt x="130736" y="123681"/>
                </a:cubicBezTo>
                <a:cubicBezTo>
                  <a:pt x="89249" y="158394"/>
                  <a:pt x="-21664" y="225281"/>
                  <a:pt x="3736" y="215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525D4E2D-F323-48E9-8561-F1E6AACE6D9F}"/>
              </a:ext>
            </a:extLst>
          </p:cNvPr>
          <p:cNvSpPr/>
          <p:nvPr/>
        </p:nvSpPr>
        <p:spPr>
          <a:xfrm>
            <a:off x="3198657" y="7002217"/>
            <a:ext cx="137576" cy="141357"/>
          </a:xfrm>
          <a:custGeom>
            <a:avLst/>
            <a:gdLst>
              <a:gd name="connsiteX0" fmla="*/ 54131 w 137576"/>
              <a:gd name="connsiteY0" fmla="*/ 246 h 141357"/>
              <a:gd name="connsiteX1" fmla="*/ 131918 w 137576"/>
              <a:gd name="connsiteY1" fmla="*/ 79621 h 141357"/>
              <a:gd name="connsiteX2" fmla="*/ 90643 w 137576"/>
              <a:gd name="connsiteY2" fmla="*/ 125658 h 141357"/>
              <a:gd name="connsiteX3" fmla="*/ 156 w 137576"/>
              <a:gd name="connsiteY3" fmla="*/ 136771 h 141357"/>
              <a:gd name="connsiteX4" fmla="*/ 114456 w 137576"/>
              <a:gd name="connsiteY4" fmla="*/ 138358 h 141357"/>
              <a:gd name="connsiteX5" fmla="*/ 136681 w 137576"/>
              <a:gd name="connsiteY5" fmla="*/ 97083 h 141357"/>
              <a:gd name="connsiteX6" fmla="*/ 127156 w 137576"/>
              <a:gd name="connsiteY6" fmla="*/ 55808 h 141357"/>
              <a:gd name="connsiteX7" fmla="*/ 54131 w 137576"/>
              <a:gd name="connsiteY7" fmla="*/ 246 h 14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576" h="141357">
                <a:moveTo>
                  <a:pt x="54131" y="246"/>
                </a:moveTo>
                <a:cubicBezTo>
                  <a:pt x="54925" y="4215"/>
                  <a:pt x="125833" y="58719"/>
                  <a:pt x="131918" y="79621"/>
                </a:cubicBezTo>
                <a:cubicBezTo>
                  <a:pt x="138003" y="100523"/>
                  <a:pt x="112603" y="116133"/>
                  <a:pt x="90643" y="125658"/>
                </a:cubicBezTo>
                <a:cubicBezTo>
                  <a:pt x="68683" y="135183"/>
                  <a:pt x="-3813" y="134654"/>
                  <a:pt x="156" y="136771"/>
                </a:cubicBezTo>
                <a:cubicBezTo>
                  <a:pt x="4125" y="138888"/>
                  <a:pt x="91702" y="144973"/>
                  <a:pt x="114456" y="138358"/>
                </a:cubicBezTo>
                <a:cubicBezTo>
                  <a:pt x="137210" y="131743"/>
                  <a:pt x="134564" y="110841"/>
                  <a:pt x="136681" y="97083"/>
                </a:cubicBezTo>
                <a:cubicBezTo>
                  <a:pt x="138798" y="83325"/>
                  <a:pt x="137739" y="70360"/>
                  <a:pt x="127156" y="55808"/>
                </a:cubicBezTo>
                <a:cubicBezTo>
                  <a:pt x="116573" y="41256"/>
                  <a:pt x="53337" y="-3723"/>
                  <a:pt x="54131" y="2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73FFD419-8FF1-4530-A467-2F08F2C1A7CA}"/>
              </a:ext>
            </a:extLst>
          </p:cNvPr>
          <p:cNvSpPr/>
          <p:nvPr/>
        </p:nvSpPr>
        <p:spPr>
          <a:xfrm>
            <a:off x="3176457" y="7044475"/>
            <a:ext cx="127141" cy="100974"/>
          </a:xfrm>
          <a:custGeom>
            <a:avLst/>
            <a:gdLst>
              <a:gd name="connsiteX0" fmla="*/ 127131 w 127141"/>
              <a:gd name="connsiteY0" fmla="*/ 850 h 100974"/>
              <a:gd name="connsiteX1" fmla="*/ 33468 w 127141"/>
              <a:gd name="connsiteY1" fmla="*/ 48475 h 100974"/>
              <a:gd name="connsiteX2" fmla="*/ 36643 w 127141"/>
              <a:gd name="connsiteY2" fmla="*/ 100863 h 100974"/>
              <a:gd name="connsiteX3" fmla="*/ 131 w 127141"/>
              <a:gd name="connsiteY3" fmla="*/ 61175 h 100974"/>
              <a:gd name="connsiteX4" fmla="*/ 27118 w 127141"/>
              <a:gd name="connsiteY4" fmla="*/ 21488 h 100974"/>
              <a:gd name="connsiteX5" fmla="*/ 127131 w 127141"/>
              <a:gd name="connsiteY5" fmla="*/ 850 h 10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41" h="100974">
                <a:moveTo>
                  <a:pt x="127131" y="850"/>
                </a:moveTo>
                <a:cubicBezTo>
                  <a:pt x="128189" y="5348"/>
                  <a:pt x="48549" y="31806"/>
                  <a:pt x="33468" y="48475"/>
                </a:cubicBezTo>
                <a:cubicBezTo>
                  <a:pt x="18387" y="65144"/>
                  <a:pt x="42199" y="98746"/>
                  <a:pt x="36643" y="100863"/>
                </a:cubicBezTo>
                <a:cubicBezTo>
                  <a:pt x="31087" y="102980"/>
                  <a:pt x="1718" y="74404"/>
                  <a:pt x="131" y="61175"/>
                </a:cubicBezTo>
                <a:cubicBezTo>
                  <a:pt x="-1456" y="47946"/>
                  <a:pt x="11508" y="32336"/>
                  <a:pt x="27118" y="21488"/>
                </a:cubicBezTo>
                <a:cubicBezTo>
                  <a:pt x="42728" y="10640"/>
                  <a:pt x="126073" y="-3648"/>
                  <a:pt x="127131" y="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B878DC09-17F6-4E87-A6F5-6036F71E295D}"/>
              </a:ext>
            </a:extLst>
          </p:cNvPr>
          <p:cNvSpPr/>
          <p:nvPr/>
        </p:nvSpPr>
        <p:spPr>
          <a:xfrm>
            <a:off x="2503470" y="8544890"/>
            <a:ext cx="121861" cy="130838"/>
          </a:xfrm>
          <a:custGeom>
            <a:avLst/>
            <a:gdLst>
              <a:gd name="connsiteX0" fmla="*/ 9543 w 121861"/>
              <a:gd name="connsiteY0" fmla="*/ 623 h 130838"/>
              <a:gd name="connsiteX1" fmla="*/ 103205 w 121861"/>
              <a:gd name="connsiteY1" fmla="*/ 75235 h 130838"/>
              <a:gd name="connsiteX2" fmla="*/ 18 w 121861"/>
              <a:gd name="connsiteY2" fmla="*/ 129210 h 130838"/>
              <a:gd name="connsiteX3" fmla="*/ 112730 w 121861"/>
              <a:gd name="connsiteY3" fmla="*/ 110160 h 130838"/>
              <a:gd name="connsiteX4" fmla="*/ 106380 w 121861"/>
              <a:gd name="connsiteY4" fmla="*/ 43485 h 130838"/>
              <a:gd name="connsiteX5" fmla="*/ 9543 w 121861"/>
              <a:gd name="connsiteY5" fmla="*/ 623 h 1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61" h="130838">
                <a:moveTo>
                  <a:pt x="9543" y="623"/>
                </a:moveTo>
                <a:cubicBezTo>
                  <a:pt x="9014" y="5915"/>
                  <a:pt x="104793" y="53804"/>
                  <a:pt x="103205" y="75235"/>
                </a:cubicBezTo>
                <a:cubicBezTo>
                  <a:pt x="101617" y="96666"/>
                  <a:pt x="-1570" y="123389"/>
                  <a:pt x="18" y="129210"/>
                </a:cubicBezTo>
                <a:cubicBezTo>
                  <a:pt x="1605" y="135031"/>
                  <a:pt x="95003" y="124448"/>
                  <a:pt x="112730" y="110160"/>
                </a:cubicBezTo>
                <a:cubicBezTo>
                  <a:pt x="130457" y="95873"/>
                  <a:pt x="119080" y="62006"/>
                  <a:pt x="106380" y="43485"/>
                </a:cubicBezTo>
                <a:cubicBezTo>
                  <a:pt x="93680" y="24964"/>
                  <a:pt x="10072" y="-4669"/>
                  <a:pt x="9543" y="6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AF84DBF-2926-4ADA-B2D4-FFAD247BCEC0}"/>
              </a:ext>
            </a:extLst>
          </p:cNvPr>
          <p:cNvSpPr/>
          <p:nvPr/>
        </p:nvSpPr>
        <p:spPr>
          <a:xfrm>
            <a:off x="2481138" y="8553489"/>
            <a:ext cx="100139" cy="129239"/>
          </a:xfrm>
          <a:custGeom>
            <a:avLst/>
            <a:gdLst>
              <a:gd name="connsiteX0" fmla="*/ 100137 w 100139"/>
              <a:gd name="connsiteY0" fmla="*/ 4724 h 129239"/>
              <a:gd name="connsiteX1" fmla="*/ 16000 w 100139"/>
              <a:gd name="connsiteY1" fmla="*/ 14249 h 129239"/>
              <a:gd name="connsiteX2" fmla="*/ 4887 w 100139"/>
              <a:gd name="connsiteY2" fmla="*/ 106324 h 129239"/>
              <a:gd name="connsiteX3" fmla="*/ 73150 w 100139"/>
              <a:gd name="connsiteY3" fmla="*/ 128549 h 129239"/>
              <a:gd name="connsiteX4" fmla="*/ 28700 w 100139"/>
              <a:gd name="connsiteY4" fmla="*/ 88861 h 129239"/>
              <a:gd name="connsiteX5" fmla="*/ 19175 w 100139"/>
              <a:gd name="connsiteY5" fmla="*/ 58699 h 129239"/>
              <a:gd name="connsiteX6" fmla="*/ 100137 w 100139"/>
              <a:gd name="connsiteY6" fmla="*/ 4724 h 12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9" h="129239">
                <a:moveTo>
                  <a:pt x="100137" y="4724"/>
                </a:moveTo>
                <a:cubicBezTo>
                  <a:pt x="99608" y="-2684"/>
                  <a:pt x="31875" y="-2684"/>
                  <a:pt x="16000" y="14249"/>
                </a:cubicBezTo>
                <a:cubicBezTo>
                  <a:pt x="125" y="31182"/>
                  <a:pt x="-4638" y="87274"/>
                  <a:pt x="4887" y="106324"/>
                </a:cubicBezTo>
                <a:cubicBezTo>
                  <a:pt x="14412" y="125374"/>
                  <a:pt x="69181" y="131459"/>
                  <a:pt x="73150" y="128549"/>
                </a:cubicBezTo>
                <a:cubicBezTo>
                  <a:pt x="77119" y="125639"/>
                  <a:pt x="37696" y="100503"/>
                  <a:pt x="28700" y="88861"/>
                </a:cubicBezTo>
                <a:cubicBezTo>
                  <a:pt x="19704" y="77219"/>
                  <a:pt x="13354" y="72986"/>
                  <a:pt x="19175" y="58699"/>
                </a:cubicBezTo>
                <a:cubicBezTo>
                  <a:pt x="24996" y="44412"/>
                  <a:pt x="100666" y="12132"/>
                  <a:pt x="100137" y="47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6DA32B7A-61A5-4D17-9B4B-158CD70574A1}"/>
              </a:ext>
            </a:extLst>
          </p:cNvPr>
          <p:cNvSpPr/>
          <p:nvPr/>
        </p:nvSpPr>
        <p:spPr>
          <a:xfrm>
            <a:off x="2883372" y="7640074"/>
            <a:ext cx="2915232" cy="1587131"/>
          </a:xfrm>
          <a:custGeom>
            <a:avLst/>
            <a:gdLst>
              <a:gd name="connsiteX0" fmla="*/ 2068 w 2915232"/>
              <a:gd name="connsiteY0" fmla="*/ 246 h 1587131"/>
              <a:gd name="connsiteX1" fmla="*/ 1490508 w 2915232"/>
              <a:gd name="connsiteY1" fmla="*/ 335526 h 1587131"/>
              <a:gd name="connsiteX2" fmla="*/ 2110268 w 2915232"/>
              <a:gd name="connsiteY2" fmla="*/ 792726 h 1587131"/>
              <a:gd name="connsiteX3" fmla="*/ 1881668 w 2915232"/>
              <a:gd name="connsiteY3" fmla="*/ 787646 h 1587131"/>
              <a:gd name="connsiteX4" fmla="*/ 2242348 w 2915232"/>
              <a:gd name="connsiteY4" fmla="*/ 1148326 h 1587131"/>
              <a:gd name="connsiteX5" fmla="*/ 2476028 w 2915232"/>
              <a:gd name="connsiteY5" fmla="*/ 1427726 h 1587131"/>
              <a:gd name="connsiteX6" fmla="*/ 2806228 w 2915232"/>
              <a:gd name="connsiteY6" fmla="*/ 1569966 h 1587131"/>
              <a:gd name="connsiteX7" fmla="*/ 2907828 w 2915232"/>
              <a:gd name="connsiteY7" fmla="*/ 1564886 h 1587131"/>
              <a:gd name="connsiteX8" fmla="*/ 2877348 w 2915232"/>
              <a:gd name="connsiteY8" fmla="*/ 1392166 h 1587131"/>
              <a:gd name="connsiteX9" fmla="*/ 2638588 w 2915232"/>
              <a:gd name="connsiteY9" fmla="*/ 924806 h 1587131"/>
              <a:gd name="connsiteX10" fmla="*/ 2440468 w 2915232"/>
              <a:gd name="connsiteY10" fmla="*/ 640326 h 1587131"/>
              <a:gd name="connsiteX11" fmla="*/ 1841028 w 2915232"/>
              <a:gd name="connsiteY11" fmla="*/ 386326 h 1587131"/>
              <a:gd name="connsiteX12" fmla="*/ 2068 w 2915232"/>
              <a:gd name="connsiteY12" fmla="*/ 246 h 158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5232" h="1587131">
                <a:moveTo>
                  <a:pt x="2068" y="246"/>
                </a:moveTo>
                <a:cubicBezTo>
                  <a:pt x="-56352" y="-8221"/>
                  <a:pt x="1139141" y="203446"/>
                  <a:pt x="1490508" y="335526"/>
                </a:cubicBezTo>
                <a:cubicBezTo>
                  <a:pt x="1841875" y="467606"/>
                  <a:pt x="2045075" y="717373"/>
                  <a:pt x="2110268" y="792726"/>
                </a:cubicBezTo>
                <a:cubicBezTo>
                  <a:pt x="2175461" y="868079"/>
                  <a:pt x="1859655" y="728379"/>
                  <a:pt x="1881668" y="787646"/>
                </a:cubicBezTo>
                <a:cubicBezTo>
                  <a:pt x="1903681" y="846913"/>
                  <a:pt x="2143288" y="1041646"/>
                  <a:pt x="2242348" y="1148326"/>
                </a:cubicBezTo>
                <a:cubicBezTo>
                  <a:pt x="2341408" y="1255006"/>
                  <a:pt x="2382048" y="1357453"/>
                  <a:pt x="2476028" y="1427726"/>
                </a:cubicBezTo>
                <a:cubicBezTo>
                  <a:pt x="2570008" y="1497999"/>
                  <a:pt x="2734261" y="1547106"/>
                  <a:pt x="2806228" y="1569966"/>
                </a:cubicBezTo>
                <a:cubicBezTo>
                  <a:pt x="2878195" y="1592826"/>
                  <a:pt x="2895975" y="1594519"/>
                  <a:pt x="2907828" y="1564886"/>
                </a:cubicBezTo>
                <a:cubicBezTo>
                  <a:pt x="2919681" y="1535253"/>
                  <a:pt x="2922221" y="1498846"/>
                  <a:pt x="2877348" y="1392166"/>
                </a:cubicBezTo>
                <a:cubicBezTo>
                  <a:pt x="2832475" y="1285486"/>
                  <a:pt x="2711401" y="1050113"/>
                  <a:pt x="2638588" y="924806"/>
                </a:cubicBezTo>
                <a:cubicBezTo>
                  <a:pt x="2565775" y="799499"/>
                  <a:pt x="2573395" y="730073"/>
                  <a:pt x="2440468" y="640326"/>
                </a:cubicBezTo>
                <a:cubicBezTo>
                  <a:pt x="2307541" y="550579"/>
                  <a:pt x="2247428" y="496393"/>
                  <a:pt x="1841028" y="386326"/>
                </a:cubicBezTo>
                <a:cubicBezTo>
                  <a:pt x="1434628" y="276259"/>
                  <a:pt x="60488" y="8713"/>
                  <a:pt x="2068" y="246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C654CFC4-658B-498F-A4C0-132515B3F0D8}"/>
              </a:ext>
            </a:extLst>
          </p:cNvPr>
          <p:cNvSpPr/>
          <p:nvPr/>
        </p:nvSpPr>
        <p:spPr>
          <a:xfrm>
            <a:off x="4055832" y="7012904"/>
            <a:ext cx="1344211" cy="1246842"/>
          </a:xfrm>
          <a:custGeom>
            <a:avLst/>
            <a:gdLst>
              <a:gd name="connsiteX0" fmla="*/ 450128 w 1344211"/>
              <a:gd name="connsiteY0" fmla="*/ 53376 h 1246842"/>
              <a:gd name="connsiteX1" fmla="*/ 379008 w 1344211"/>
              <a:gd name="connsiteY1" fmla="*/ 27976 h 1246842"/>
              <a:gd name="connsiteX2" fmla="*/ 8168 w 1344211"/>
              <a:gd name="connsiteY2" fmla="*/ 33056 h 1246842"/>
              <a:gd name="connsiteX3" fmla="*/ 150408 w 1344211"/>
              <a:gd name="connsiteY3" fmla="*/ 444536 h 1246842"/>
              <a:gd name="connsiteX4" fmla="*/ 470448 w 1344211"/>
              <a:gd name="connsiteY4" fmla="*/ 678216 h 1246842"/>
              <a:gd name="connsiteX5" fmla="*/ 511088 w 1344211"/>
              <a:gd name="connsiteY5" fmla="*/ 825536 h 1246842"/>
              <a:gd name="connsiteX6" fmla="*/ 1044488 w 1344211"/>
              <a:gd name="connsiteY6" fmla="*/ 1079536 h 1246842"/>
              <a:gd name="connsiteX7" fmla="*/ 1344208 w 1344211"/>
              <a:gd name="connsiteY7" fmla="*/ 1242096 h 1246842"/>
              <a:gd name="connsiteX8" fmla="*/ 1039408 w 1344211"/>
              <a:gd name="connsiteY8" fmla="*/ 896656 h 1246842"/>
              <a:gd name="connsiteX9" fmla="*/ 709208 w 1344211"/>
              <a:gd name="connsiteY9" fmla="*/ 551216 h 1246842"/>
              <a:gd name="connsiteX10" fmla="*/ 490768 w 1344211"/>
              <a:gd name="connsiteY10" fmla="*/ 281976 h 1246842"/>
              <a:gd name="connsiteX11" fmla="*/ 394248 w 1344211"/>
              <a:gd name="connsiteY11" fmla="*/ 83856 h 1246842"/>
              <a:gd name="connsiteX12" fmla="*/ 450128 w 1344211"/>
              <a:gd name="connsiteY12" fmla="*/ 53376 h 12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211" h="1246842">
                <a:moveTo>
                  <a:pt x="450128" y="53376"/>
                </a:moveTo>
                <a:cubicBezTo>
                  <a:pt x="447588" y="44063"/>
                  <a:pt x="452668" y="31363"/>
                  <a:pt x="379008" y="27976"/>
                </a:cubicBezTo>
                <a:cubicBezTo>
                  <a:pt x="305348" y="24589"/>
                  <a:pt x="46268" y="-36371"/>
                  <a:pt x="8168" y="33056"/>
                </a:cubicBezTo>
                <a:cubicBezTo>
                  <a:pt x="-29932" y="102483"/>
                  <a:pt x="73361" y="337009"/>
                  <a:pt x="150408" y="444536"/>
                </a:cubicBezTo>
                <a:cubicBezTo>
                  <a:pt x="227455" y="552063"/>
                  <a:pt x="410335" y="614716"/>
                  <a:pt x="470448" y="678216"/>
                </a:cubicBezTo>
                <a:cubicBezTo>
                  <a:pt x="530561" y="741716"/>
                  <a:pt x="415415" y="758649"/>
                  <a:pt x="511088" y="825536"/>
                </a:cubicBezTo>
                <a:cubicBezTo>
                  <a:pt x="606761" y="892423"/>
                  <a:pt x="905635" y="1010109"/>
                  <a:pt x="1044488" y="1079536"/>
                </a:cubicBezTo>
                <a:cubicBezTo>
                  <a:pt x="1183341" y="1148963"/>
                  <a:pt x="1345055" y="1272576"/>
                  <a:pt x="1344208" y="1242096"/>
                </a:cubicBezTo>
                <a:cubicBezTo>
                  <a:pt x="1343361" y="1211616"/>
                  <a:pt x="1145241" y="1011803"/>
                  <a:pt x="1039408" y="896656"/>
                </a:cubicBezTo>
                <a:cubicBezTo>
                  <a:pt x="933575" y="781509"/>
                  <a:pt x="800648" y="653663"/>
                  <a:pt x="709208" y="551216"/>
                </a:cubicBezTo>
                <a:cubicBezTo>
                  <a:pt x="617768" y="448769"/>
                  <a:pt x="543261" y="359869"/>
                  <a:pt x="490768" y="281976"/>
                </a:cubicBezTo>
                <a:cubicBezTo>
                  <a:pt x="438275" y="204083"/>
                  <a:pt x="401021" y="121109"/>
                  <a:pt x="394248" y="83856"/>
                </a:cubicBezTo>
                <a:cubicBezTo>
                  <a:pt x="387475" y="46603"/>
                  <a:pt x="452668" y="62689"/>
                  <a:pt x="450128" y="53376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823A9347-4915-43F5-B6A1-E7B89A87B527}"/>
              </a:ext>
            </a:extLst>
          </p:cNvPr>
          <p:cNvSpPr/>
          <p:nvPr/>
        </p:nvSpPr>
        <p:spPr>
          <a:xfrm>
            <a:off x="5865777" y="8629050"/>
            <a:ext cx="133296" cy="120862"/>
          </a:xfrm>
          <a:custGeom>
            <a:avLst/>
            <a:gdLst>
              <a:gd name="connsiteX0" fmla="*/ 36 w 133296"/>
              <a:gd name="connsiteY0" fmla="*/ 3775 h 120862"/>
              <a:gd name="connsiteX1" fmla="*/ 103223 w 133296"/>
              <a:gd name="connsiteY1" fmla="*/ 11713 h 120862"/>
              <a:gd name="connsiteX2" fmla="*/ 88936 w 133296"/>
              <a:gd name="connsiteY2" fmla="*/ 92675 h 120862"/>
              <a:gd name="connsiteX3" fmla="*/ 74648 w 133296"/>
              <a:gd name="connsiteY3" fmla="*/ 119663 h 120862"/>
              <a:gd name="connsiteX4" fmla="*/ 128623 w 133296"/>
              <a:gd name="connsiteY4" fmla="*/ 59338 h 120862"/>
              <a:gd name="connsiteX5" fmla="*/ 115923 w 133296"/>
              <a:gd name="connsiteY5" fmla="*/ 6950 h 120862"/>
              <a:gd name="connsiteX6" fmla="*/ 36 w 133296"/>
              <a:gd name="connsiteY6" fmla="*/ 3775 h 12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96" h="120862">
                <a:moveTo>
                  <a:pt x="36" y="3775"/>
                </a:moveTo>
                <a:cubicBezTo>
                  <a:pt x="-2081" y="4569"/>
                  <a:pt x="88406" y="-3104"/>
                  <a:pt x="103223" y="11713"/>
                </a:cubicBezTo>
                <a:cubicBezTo>
                  <a:pt x="118040" y="26530"/>
                  <a:pt x="93699" y="74683"/>
                  <a:pt x="88936" y="92675"/>
                </a:cubicBezTo>
                <a:cubicBezTo>
                  <a:pt x="84174" y="110667"/>
                  <a:pt x="68034" y="125219"/>
                  <a:pt x="74648" y="119663"/>
                </a:cubicBezTo>
                <a:cubicBezTo>
                  <a:pt x="81262" y="114107"/>
                  <a:pt x="121744" y="78123"/>
                  <a:pt x="128623" y="59338"/>
                </a:cubicBezTo>
                <a:cubicBezTo>
                  <a:pt x="135502" y="40553"/>
                  <a:pt x="137354" y="19915"/>
                  <a:pt x="115923" y="6950"/>
                </a:cubicBezTo>
                <a:cubicBezTo>
                  <a:pt x="94492" y="-6015"/>
                  <a:pt x="2153" y="2981"/>
                  <a:pt x="36" y="37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3CB2EAB8-2361-4CA6-AB66-4A91C06A6F3F}"/>
              </a:ext>
            </a:extLst>
          </p:cNvPr>
          <p:cNvSpPr/>
          <p:nvPr/>
        </p:nvSpPr>
        <p:spPr>
          <a:xfrm>
            <a:off x="5842569" y="8618527"/>
            <a:ext cx="112235" cy="131276"/>
          </a:xfrm>
          <a:custGeom>
            <a:avLst/>
            <a:gdLst>
              <a:gd name="connsiteX0" fmla="*/ 104206 w 112235"/>
              <a:gd name="connsiteY0" fmla="*/ 11 h 131276"/>
              <a:gd name="connsiteX1" fmla="*/ 4194 w 112235"/>
              <a:gd name="connsiteY1" fmla="*/ 38111 h 131276"/>
              <a:gd name="connsiteX2" fmla="*/ 28006 w 112235"/>
              <a:gd name="connsiteY2" fmla="*/ 127011 h 131276"/>
              <a:gd name="connsiteX3" fmla="*/ 112144 w 112235"/>
              <a:gd name="connsiteY3" fmla="*/ 115898 h 131276"/>
              <a:gd name="connsiteX4" fmla="*/ 43881 w 112235"/>
              <a:gd name="connsiteY4" fmla="*/ 104786 h 131276"/>
              <a:gd name="connsiteX5" fmla="*/ 20069 w 112235"/>
              <a:gd name="connsiteY5" fmla="*/ 76211 h 131276"/>
              <a:gd name="connsiteX6" fmla="*/ 32769 w 112235"/>
              <a:gd name="connsiteY6" fmla="*/ 41286 h 131276"/>
              <a:gd name="connsiteX7" fmla="*/ 104206 w 112235"/>
              <a:gd name="connsiteY7" fmla="*/ 11 h 13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35" h="131276">
                <a:moveTo>
                  <a:pt x="104206" y="11"/>
                </a:moveTo>
                <a:cubicBezTo>
                  <a:pt x="99443" y="-518"/>
                  <a:pt x="16894" y="16944"/>
                  <a:pt x="4194" y="38111"/>
                </a:cubicBezTo>
                <a:cubicBezTo>
                  <a:pt x="-8506" y="59278"/>
                  <a:pt x="10014" y="114047"/>
                  <a:pt x="28006" y="127011"/>
                </a:cubicBezTo>
                <a:cubicBezTo>
                  <a:pt x="45998" y="139975"/>
                  <a:pt x="109498" y="119602"/>
                  <a:pt x="112144" y="115898"/>
                </a:cubicBezTo>
                <a:cubicBezTo>
                  <a:pt x="114790" y="112194"/>
                  <a:pt x="59227" y="111400"/>
                  <a:pt x="43881" y="104786"/>
                </a:cubicBezTo>
                <a:cubicBezTo>
                  <a:pt x="28535" y="98172"/>
                  <a:pt x="21921" y="86794"/>
                  <a:pt x="20069" y="76211"/>
                </a:cubicBezTo>
                <a:cubicBezTo>
                  <a:pt x="18217" y="65628"/>
                  <a:pt x="22450" y="52134"/>
                  <a:pt x="32769" y="41286"/>
                </a:cubicBezTo>
                <a:cubicBezTo>
                  <a:pt x="43088" y="30438"/>
                  <a:pt x="108969" y="540"/>
                  <a:pt x="104206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01DF6CDF-1579-4F79-B143-B9123BF2C272}"/>
              </a:ext>
            </a:extLst>
          </p:cNvPr>
          <p:cNvSpPr/>
          <p:nvPr/>
        </p:nvSpPr>
        <p:spPr>
          <a:xfrm>
            <a:off x="6390233" y="9623411"/>
            <a:ext cx="160931" cy="140961"/>
          </a:xfrm>
          <a:custGeom>
            <a:avLst/>
            <a:gdLst>
              <a:gd name="connsiteX0" fmla="*/ 21680 w 160931"/>
              <a:gd name="connsiteY0" fmla="*/ 136539 h 140961"/>
              <a:gd name="connsiteX1" fmla="*/ 2630 w 160931"/>
              <a:gd name="connsiteY1" fmla="*/ 36527 h 140961"/>
              <a:gd name="connsiteX2" fmla="*/ 88355 w 160931"/>
              <a:gd name="connsiteY2" fmla="*/ 14 h 140961"/>
              <a:gd name="connsiteX3" fmla="*/ 156617 w 160931"/>
              <a:gd name="connsiteY3" fmla="*/ 39702 h 140961"/>
              <a:gd name="connsiteX4" fmla="*/ 147092 w 160931"/>
              <a:gd name="connsiteY4" fmla="*/ 120664 h 140961"/>
              <a:gd name="connsiteX5" fmla="*/ 91530 w 160931"/>
              <a:gd name="connsiteY5" fmla="*/ 136539 h 140961"/>
              <a:gd name="connsiteX6" fmla="*/ 107405 w 160931"/>
              <a:gd name="connsiteY6" fmla="*/ 136539 h 140961"/>
              <a:gd name="connsiteX7" fmla="*/ 137567 w 160931"/>
              <a:gd name="connsiteY7" fmla="*/ 85739 h 140961"/>
              <a:gd name="connsiteX8" fmla="*/ 139155 w 160931"/>
              <a:gd name="connsiteY8" fmla="*/ 44464 h 140961"/>
              <a:gd name="connsiteX9" fmla="*/ 89942 w 160931"/>
              <a:gd name="connsiteY9" fmla="*/ 25414 h 140961"/>
              <a:gd name="connsiteX10" fmla="*/ 18505 w 160931"/>
              <a:gd name="connsiteY10" fmla="*/ 53989 h 140961"/>
              <a:gd name="connsiteX11" fmla="*/ 21680 w 160931"/>
              <a:gd name="connsiteY11" fmla="*/ 136539 h 14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1" h="140961">
                <a:moveTo>
                  <a:pt x="21680" y="136539"/>
                </a:moveTo>
                <a:cubicBezTo>
                  <a:pt x="19034" y="133629"/>
                  <a:pt x="-8482" y="59281"/>
                  <a:pt x="2630" y="36527"/>
                </a:cubicBezTo>
                <a:cubicBezTo>
                  <a:pt x="13742" y="13773"/>
                  <a:pt x="62691" y="-515"/>
                  <a:pt x="88355" y="14"/>
                </a:cubicBezTo>
                <a:cubicBezTo>
                  <a:pt x="114019" y="543"/>
                  <a:pt x="146828" y="19594"/>
                  <a:pt x="156617" y="39702"/>
                </a:cubicBezTo>
                <a:cubicBezTo>
                  <a:pt x="166407" y="59810"/>
                  <a:pt x="157940" y="104525"/>
                  <a:pt x="147092" y="120664"/>
                </a:cubicBezTo>
                <a:cubicBezTo>
                  <a:pt x="136244" y="136803"/>
                  <a:pt x="98145" y="133893"/>
                  <a:pt x="91530" y="136539"/>
                </a:cubicBezTo>
                <a:cubicBezTo>
                  <a:pt x="84916" y="139185"/>
                  <a:pt x="99732" y="145006"/>
                  <a:pt x="107405" y="136539"/>
                </a:cubicBezTo>
                <a:cubicBezTo>
                  <a:pt x="115078" y="128072"/>
                  <a:pt x="132275" y="101085"/>
                  <a:pt x="137567" y="85739"/>
                </a:cubicBezTo>
                <a:cubicBezTo>
                  <a:pt x="142859" y="70393"/>
                  <a:pt x="147092" y="54518"/>
                  <a:pt x="139155" y="44464"/>
                </a:cubicBezTo>
                <a:cubicBezTo>
                  <a:pt x="131218" y="34410"/>
                  <a:pt x="110050" y="23826"/>
                  <a:pt x="89942" y="25414"/>
                </a:cubicBezTo>
                <a:cubicBezTo>
                  <a:pt x="69834" y="27001"/>
                  <a:pt x="32528" y="40760"/>
                  <a:pt x="18505" y="53989"/>
                </a:cubicBezTo>
                <a:cubicBezTo>
                  <a:pt x="4482" y="67218"/>
                  <a:pt x="24326" y="139449"/>
                  <a:pt x="21680" y="1365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4988925-5955-44EB-A405-A05CED94DB0E}"/>
              </a:ext>
            </a:extLst>
          </p:cNvPr>
          <p:cNvSpPr/>
          <p:nvPr/>
        </p:nvSpPr>
        <p:spPr>
          <a:xfrm>
            <a:off x="6373660" y="9701211"/>
            <a:ext cx="185899" cy="69868"/>
          </a:xfrm>
          <a:custGeom>
            <a:avLst/>
            <a:gdLst>
              <a:gd name="connsiteX0" fmla="*/ 185890 w 185899"/>
              <a:gd name="connsiteY0" fmla="*/ 26989 h 69868"/>
              <a:gd name="connsiteX1" fmla="*/ 70003 w 185899"/>
              <a:gd name="connsiteY1" fmla="*/ 69852 h 69868"/>
              <a:gd name="connsiteX2" fmla="*/ 14440 w 185899"/>
              <a:gd name="connsiteY2" fmla="*/ 31752 h 69868"/>
              <a:gd name="connsiteX3" fmla="*/ 3328 w 185899"/>
              <a:gd name="connsiteY3" fmla="*/ 2 h 69868"/>
              <a:gd name="connsiteX4" fmla="*/ 63653 w 185899"/>
              <a:gd name="connsiteY4" fmla="*/ 33339 h 69868"/>
              <a:gd name="connsiteX5" fmla="*/ 185890 w 185899"/>
              <a:gd name="connsiteY5" fmla="*/ 26989 h 6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99" h="69868">
                <a:moveTo>
                  <a:pt x="185890" y="26989"/>
                </a:moveTo>
                <a:cubicBezTo>
                  <a:pt x="186948" y="33075"/>
                  <a:pt x="98578" y="69058"/>
                  <a:pt x="70003" y="69852"/>
                </a:cubicBezTo>
                <a:cubicBezTo>
                  <a:pt x="41428" y="70646"/>
                  <a:pt x="25552" y="43394"/>
                  <a:pt x="14440" y="31752"/>
                </a:cubicBezTo>
                <a:cubicBezTo>
                  <a:pt x="3327" y="20110"/>
                  <a:pt x="-4874" y="-262"/>
                  <a:pt x="3328" y="2"/>
                </a:cubicBezTo>
                <a:cubicBezTo>
                  <a:pt x="11530" y="266"/>
                  <a:pt x="35343" y="27783"/>
                  <a:pt x="63653" y="33339"/>
                </a:cubicBezTo>
                <a:cubicBezTo>
                  <a:pt x="91963" y="38895"/>
                  <a:pt x="184832" y="20903"/>
                  <a:pt x="185890" y="269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6D2B46B8-DFB1-42F8-A2F1-9D6263C849E3}"/>
              </a:ext>
            </a:extLst>
          </p:cNvPr>
          <p:cNvSpPr/>
          <p:nvPr/>
        </p:nvSpPr>
        <p:spPr>
          <a:xfrm>
            <a:off x="5908763" y="8194306"/>
            <a:ext cx="460462" cy="676321"/>
          </a:xfrm>
          <a:custGeom>
            <a:avLst/>
            <a:gdLst>
              <a:gd name="connsiteX0" fmla="*/ 11554 w 460462"/>
              <a:gd name="connsiteY0" fmla="*/ 3544 h 676321"/>
              <a:gd name="connsiteX1" fmla="*/ 373504 w 460462"/>
              <a:gd name="connsiteY1" fmla="*/ 270244 h 676321"/>
              <a:gd name="connsiteX2" fmla="*/ 456054 w 460462"/>
              <a:gd name="connsiteY2" fmla="*/ 450161 h 676321"/>
              <a:gd name="connsiteX3" fmla="*/ 445470 w 460462"/>
              <a:gd name="connsiteY3" fmla="*/ 630077 h 676321"/>
              <a:gd name="connsiteX4" fmla="*/ 413720 w 460462"/>
              <a:gd name="connsiteY4" fmla="*/ 672411 h 676321"/>
              <a:gd name="connsiteX5" fmla="*/ 301537 w 460462"/>
              <a:gd name="connsiteY5" fmla="*/ 555994 h 676321"/>
              <a:gd name="connsiteX6" fmla="*/ 134320 w 460462"/>
              <a:gd name="connsiteY6" fmla="*/ 380311 h 676321"/>
              <a:gd name="connsiteX7" fmla="*/ 127970 w 460462"/>
              <a:gd name="connsiteY7" fmla="*/ 257544 h 676321"/>
              <a:gd name="connsiteX8" fmla="*/ 119504 w 460462"/>
              <a:gd name="connsiteY8" fmla="*/ 172877 h 676321"/>
              <a:gd name="connsiteX9" fmla="*/ 89870 w 460462"/>
              <a:gd name="connsiteY9" fmla="*/ 119961 h 676321"/>
              <a:gd name="connsiteX10" fmla="*/ 11554 w 460462"/>
              <a:gd name="connsiteY10" fmla="*/ 3544 h 67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462" h="676321">
                <a:moveTo>
                  <a:pt x="11554" y="3544"/>
                </a:moveTo>
                <a:cubicBezTo>
                  <a:pt x="58826" y="28591"/>
                  <a:pt x="299421" y="195808"/>
                  <a:pt x="373504" y="270244"/>
                </a:cubicBezTo>
                <a:cubicBezTo>
                  <a:pt x="447587" y="344680"/>
                  <a:pt x="444060" y="390189"/>
                  <a:pt x="456054" y="450161"/>
                </a:cubicBezTo>
                <a:cubicBezTo>
                  <a:pt x="468048" y="510133"/>
                  <a:pt x="452526" y="593035"/>
                  <a:pt x="445470" y="630077"/>
                </a:cubicBezTo>
                <a:cubicBezTo>
                  <a:pt x="438414" y="667119"/>
                  <a:pt x="437709" y="684758"/>
                  <a:pt x="413720" y="672411"/>
                </a:cubicBezTo>
                <a:cubicBezTo>
                  <a:pt x="389731" y="660064"/>
                  <a:pt x="348104" y="604677"/>
                  <a:pt x="301537" y="555994"/>
                </a:cubicBezTo>
                <a:cubicBezTo>
                  <a:pt x="254970" y="507311"/>
                  <a:pt x="163248" y="430053"/>
                  <a:pt x="134320" y="380311"/>
                </a:cubicBezTo>
                <a:cubicBezTo>
                  <a:pt x="105392" y="330569"/>
                  <a:pt x="130439" y="292116"/>
                  <a:pt x="127970" y="257544"/>
                </a:cubicBezTo>
                <a:cubicBezTo>
                  <a:pt x="125501" y="222972"/>
                  <a:pt x="125854" y="195807"/>
                  <a:pt x="119504" y="172877"/>
                </a:cubicBezTo>
                <a:cubicBezTo>
                  <a:pt x="113154" y="149947"/>
                  <a:pt x="103276" y="146419"/>
                  <a:pt x="89870" y="119961"/>
                </a:cubicBezTo>
                <a:cubicBezTo>
                  <a:pt x="76464" y="93503"/>
                  <a:pt x="-35718" y="-21503"/>
                  <a:pt x="11554" y="354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974C7129-8588-48AF-BA48-F1BD80375E13}"/>
              </a:ext>
            </a:extLst>
          </p:cNvPr>
          <p:cNvSpPr/>
          <p:nvPr/>
        </p:nvSpPr>
        <p:spPr>
          <a:xfrm>
            <a:off x="6505540" y="8774573"/>
            <a:ext cx="517621" cy="472771"/>
          </a:xfrm>
          <a:custGeom>
            <a:avLst/>
            <a:gdLst>
              <a:gd name="connsiteX0" fmla="*/ 3210 w 517621"/>
              <a:gd name="connsiteY0" fmla="*/ 9594 h 472771"/>
              <a:gd name="connsiteX1" fmla="*/ 286843 w 517621"/>
              <a:gd name="connsiteY1" fmla="*/ 301694 h 472771"/>
              <a:gd name="connsiteX2" fmla="*/ 409610 w 517621"/>
              <a:gd name="connsiteY2" fmla="*/ 430810 h 472771"/>
              <a:gd name="connsiteX3" fmla="*/ 517560 w 517621"/>
              <a:gd name="connsiteY3" fmla="*/ 468910 h 472771"/>
              <a:gd name="connsiteX4" fmla="*/ 394793 w 517621"/>
              <a:gd name="connsiteY4" fmla="*/ 350377 h 472771"/>
              <a:gd name="connsiteX5" fmla="*/ 299543 w 517621"/>
              <a:gd name="connsiteY5" fmla="*/ 240310 h 472771"/>
              <a:gd name="connsiteX6" fmla="*/ 142910 w 517621"/>
              <a:gd name="connsiteY6" fmla="*/ 85794 h 472771"/>
              <a:gd name="connsiteX7" fmla="*/ 3210 w 517621"/>
              <a:gd name="connsiteY7" fmla="*/ 9594 h 4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621" h="472771">
                <a:moveTo>
                  <a:pt x="3210" y="9594"/>
                </a:moveTo>
                <a:cubicBezTo>
                  <a:pt x="27199" y="45577"/>
                  <a:pt x="219110" y="231491"/>
                  <a:pt x="286843" y="301694"/>
                </a:cubicBezTo>
                <a:cubicBezTo>
                  <a:pt x="354576" y="371897"/>
                  <a:pt x="371157" y="402941"/>
                  <a:pt x="409610" y="430810"/>
                </a:cubicBezTo>
                <a:cubicBezTo>
                  <a:pt x="448063" y="458679"/>
                  <a:pt x="520030" y="482316"/>
                  <a:pt x="517560" y="468910"/>
                </a:cubicBezTo>
                <a:cubicBezTo>
                  <a:pt x="515091" y="455505"/>
                  <a:pt x="431129" y="388477"/>
                  <a:pt x="394793" y="350377"/>
                </a:cubicBezTo>
                <a:cubicBezTo>
                  <a:pt x="358457" y="312277"/>
                  <a:pt x="341524" y="284407"/>
                  <a:pt x="299543" y="240310"/>
                </a:cubicBezTo>
                <a:cubicBezTo>
                  <a:pt x="257562" y="196213"/>
                  <a:pt x="189829" y="123894"/>
                  <a:pt x="142910" y="85794"/>
                </a:cubicBezTo>
                <a:cubicBezTo>
                  <a:pt x="95991" y="47694"/>
                  <a:pt x="-20779" y="-26389"/>
                  <a:pt x="3210" y="95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2930019A-46A6-47A5-9EA0-69984824C337}"/>
              </a:ext>
            </a:extLst>
          </p:cNvPr>
          <p:cNvSpPr/>
          <p:nvPr/>
        </p:nvSpPr>
        <p:spPr>
          <a:xfrm>
            <a:off x="6223108" y="8850936"/>
            <a:ext cx="458436" cy="883618"/>
          </a:xfrm>
          <a:custGeom>
            <a:avLst/>
            <a:gdLst>
              <a:gd name="connsiteX0" fmla="*/ 23175 w 458436"/>
              <a:gd name="connsiteY0" fmla="*/ 30597 h 883618"/>
              <a:gd name="connsiteX1" fmla="*/ 42225 w 458436"/>
              <a:gd name="connsiteY1" fmla="*/ 81397 h 883618"/>
              <a:gd name="connsiteX2" fmla="*/ 361842 w 458436"/>
              <a:gd name="connsiteY2" fmla="*/ 669831 h 883618"/>
              <a:gd name="connsiteX3" fmla="*/ 457092 w 458436"/>
              <a:gd name="connsiteY3" fmla="*/ 883614 h 883618"/>
              <a:gd name="connsiteX4" fmla="*/ 404175 w 458436"/>
              <a:gd name="connsiteY4" fmla="*/ 665597 h 883618"/>
              <a:gd name="connsiteX5" fmla="*/ 224259 w 458436"/>
              <a:gd name="connsiteY5" fmla="*/ 324814 h 883618"/>
              <a:gd name="connsiteX6" fmla="*/ 23175 w 458436"/>
              <a:gd name="connsiteY6" fmla="*/ 30597 h 88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436" h="883618">
                <a:moveTo>
                  <a:pt x="23175" y="30597"/>
                </a:moveTo>
                <a:cubicBezTo>
                  <a:pt x="-7164" y="-9972"/>
                  <a:pt x="-14219" y="-25142"/>
                  <a:pt x="42225" y="81397"/>
                </a:cubicBezTo>
                <a:cubicBezTo>
                  <a:pt x="98669" y="187936"/>
                  <a:pt x="292698" y="536128"/>
                  <a:pt x="361842" y="669831"/>
                </a:cubicBezTo>
                <a:cubicBezTo>
                  <a:pt x="430986" y="803534"/>
                  <a:pt x="450037" y="884320"/>
                  <a:pt x="457092" y="883614"/>
                </a:cubicBezTo>
                <a:cubicBezTo>
                  <a:pt x="464147" y="882908"/>
                  <a:pt x="442980" y="758730"/>
                  <a:pt x="404175" y="665597"/>
                </a:cubicBezTo>
                <a:cubicBezTo>
                  <a:pt x="365370" y="572464"/>
                  <a:pt x="289170" y="434175"/>
                  <a:pt x="224259" y="324814"/>
                </a:cubicBezTo>
                <a:cubicBezTo>
                  <a:pt x="159348" y="215453"/>
                  <a:pt x="53514" y="71166"/>
                  <a:pt x="23175" y="30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38F4175-1FCB-450C-8915-D495F8FFAEA8}"/>
              </a:ext>
            </a:extLst>
          </p:cNvPr>
          <p:cNvSpPr/>
          <p:nvPr/>
        </p:nvSpPr>
        <p:spPr>
          <a:xfrm>
            <a:off x="6363383" y="8531816"/>
            <a:ext cx="172057" cy="544708"/>
          </a:xfrm>
          <a:custGeom>
            <a:avLst/>
            <a:gdLst>
              <a:gd name="connsiteX0" fmla="*/ 14134 w 172057"/>
              <a:gd name="connsiteY0" fmla="*/ 13167 h 544708"/>
              <a:gd name="connsiteX1" fmla="*/ 170767 w 172057"/>
              <a:gd name="connsiteY1" fmla="*/ 413217 h 544708"/>
              <a:gd name="connsiteX2" fmla="*/ 83984 w 172057"/>
              <a:gd name="connsiteY2" fmla="*/ 544451 h 544708"/>
              <a:gd name="connsiteX3" fmla="*/ 1434 w 172057"/>
              <a:gd name="connsiteY3" fmla="*/ 440734 h 544708"/>
              <a:gd name="connsiteX4" fmla="*/ 31067 w 172057"/>
              <a:gd name="connsiteY4" fmla="*/ 239651 h 544708"/>
              <a:gd name="connsiteX5" fmla="*/ 24717 w 172057"/>
              <a:gd name="connsiteY5" fmla="*/ 108417 h 544708"/>
              <a:gd name="connsiteX6" fmla="*/ 14134 w 172057"/>
              <a:gd name="connsiteY6" fmla="*/ 13167 h 54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57" h="544708">
                <a:moveTo>
                  <a:pt x="14134" y="13167"/>
                </a:moveTo>
                <a:cubicBezTo>
                  <a:pt x="38476" y="63967"/>
                  <a:pt x="159125" y="324670"/>
                  <a:pt x="170767" y="413217"/>
                </a:cubicBezTo>
                <a:cubicBezTo>
                  <a:pt x="182409" y="501764"/>
                  <a:pt x="112206" y="539865"/>
                  <a:pt x="83984" y="544451"/>
                </a:cubicBezTo>
                <a:cubicBezTo>
                  <a:pt x="55762" y="549037"/>
                  <a:pt x="10253" y="491534"/>
                  <a:pt x="1434" y="440734"/>
                </a:cubicBezTo>
                <a:cubicBezTo>
                  <a:pt x="-7385" y="389934"/>
                  <a:pt x="27187" y="295037"/>
                  <a:pt x="31067" y="239651"/>
                </a:cubicBezTo>
                <a:cubicBezTo>
                  <a:pt x="34947" y="184265"/>
                  <a:pt x="26128" y="144400"/>
                  <a:pt x="24717" y="108417"/>
                </a:cubicBezTo>
                <a:cubicBezTo>
                  <a:pt x="23306" y="72434"/>
                  <a:pt x="-10208" y="-37633"/>
                  <a:pt x="14134" y="1316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68B5190C-1303-4872-857A-D2E4FA55280B}"/>
              </a:ext>
            </a:extLst>
          </p:cNvPr>
          <p:cNvSpPr/>
          <p:nvPr/>
        </p:nvSpPr>
        <p:spPr>
          <a:xfrm>
            <a:off x="3933648" y="7205021"/>
            <a:ext cx="705453" cy="223378"/>
          </a:xfrm>
          <a:custGeom>
            <a:avLst/>
            <a:gdLst>
              <a:gd name="connsiteX0" fmla="*/ 28752 w 705453"/>
              <a:gd name="connsiteY0" fmla="*/ 3499 h 223378"/>
              <a:gd name="connsiteX1" fmla="*/ 704392 w 705453"/>
              <a:gd name="connsiteY1" fmla="*/ 221939 h 223378"/>
              <a:gd name="connsiteX2" fmla="*/ 181152 w 705453"/>
              <a:gd name="connsiteY2" fmla="*/ 94939 h 223378"/>
              <a:gd name="connsiteX3" fmla="*/ 28752 w 705453"/>
              <a:gd name="connsiteY3" fmla="*/ 3499 h 22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453" h="223378">
                <a:moveTo>
                  <a:pt x="28752" y="3499"/>
                </a:moveTo>
                <a:cubicBezTo>
                  <a:pt x="115959" y="24666"/>
                  <a:pt x="678992" y="206699"/>
                  <a:pt x="704392" y="221939"/>
                </a:cubicBezTo>
                <a:cubicBezTo>
                  <a:pt x="729792" y="237179"/>
                  <a:pt x="292065" y="127112"/>
                  <a:pt x="181152" y="94939"/>
                </a:cubicBezTo>
                <a:cubicBezTo>
                  <a:pt x="70239" y="62766"/>
                  <a:pt x="-58455" y="-17668"/>
                  <a:pt x="28752" y="3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35C4022D-7ADC-424E-A1B0-343A27ABCFFE}"/>
              </a:ext>
            </a:extLst>
          </p:cNvPr>
          <p:cNvSpPr/>
          <p:nvPr/>
        </p:nvSpPr>
        <p:spPr>
          <a:xfrm>
            <a:off x="4017992" y="7128622"/>
            <a:ext cx="667446" cy="247382"/>
          </a:xfrm>
          <a:custGeom>
            <a:avLst/>
            <a:gdLst>
              <a:gd name="connsiteX0" fmla="*/ 660688 w 667446"/>
              <a:gd name="connsiteY0" fmla="*/ 242458 h 247382"/>
              <a:gd name="connsiteX1" fmla="*/ 599728 w 667446"/>
              <a:gd name="connsiteY1" fmla="*/ 227218 h 247382"/>
              <a:gd name="connsiteX2" fmla="*/ 86648 w 667446"/>
              <a:gd name="connsiteY2" fmla="*/ 49418 h 247382"/>
              <a:gd name="connsiteX3" fmla="*/ 30768 w 667446"/>
              <a:gd name="connsiteY3" fmla="*/ 3698 h 247382"/>
              <a:gd name="connsiteX4" fmla="*/ 406688 w 667446"/>
              <a:gd name="connsiteY4" fmla="*/ 125618 h 247382"/>
              <a:gd name="connsiteX5" fmla="*/ 660688 w 667446"/>
              <a:gd name="connsiteY5" fmla="*/ 242458 h 24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446" h="247382">
                <a:moveTo>
                  <a:pt x="660688" y="242458"/>
                </a:moveTo>
                <a:cubicBezTo>
                  <a:pt x="692861" y="259391"/>
                  <a:pt x="599728" y="227218"/>
                  <a:pt x="599728" y="227218"/>
                </a:cubicBezTo>
                <a:cubicBezTo>
                  <a:pt x="504055" y="195045"/>
                  <a:pt x="181475" y="86671"/>
                  <a:pt x="86648" y="49418"/>
                </a:cubicBezTo>
                <a:cubicBezTo>
                  <a:pt x="-8179" y="12165"/>
                  <a:pt x="-22572" y="-9002"/>
                  <a:pt x="30768" y="3698"/>
                </a:cubicBezTo>
                <a:cubicBezTo>
                  <a:pt x="84108" y="16398"/>
                  <a:pt x="304241" y="88365"/>
                  <a:pt x="406688" y="125618"/>
                </a:cubicBezTo>
                <a:cubicBezTo>
                  <a:pt x="509135" y="162871"/>
                  <a:pt x="628515" y="225525"/>
                  <a:pt x="660688" y="2424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A12D8BF9-05FB-4EF9-B9DF-89B5AAF57CDE}"/>
              </a:ext>
            </a:extLst>
          </p:cNvPr>
          <p:cNvSpPr/>
          <p:nvPr/>
        </p:nvSpPr>
        <p:spPr>
          <a:xfrm>
            <a:off x="3326291" y="7513306"/>
            <a:ext cx="1440786" cy="86690"/>
          </a:xfrm>
          <a:custGeom>
            <a:avLst/>
            <a:gdLst>
              <a:gd name="connsiteX0" fmla="*/ 1438749 w 1440786"/>
              <a:gd name="connsiteY0" fmla="*/ 40654 h 86690"/>
              <a:gd name="connsiteX1" fmla="*/ 722469 w 1440786"/>
              <a:gd name="connsiteY1" fmla="*/ 55894 h 86690"/>
              <a:gd name="connsiteX2" fmla="*/ 117949 w 1440786"/>
              <a:gd name="connsiteY2" fmla="*/ 14 h 86690"/>
              <a:gd name="connsiteX3" fmla="*/ 72229 w 1440786"/>
              <a:gd name="connsiteY3" fmla="*/ 50814 h 86690"/>
              <a:gd name="connsiteX4" fmla="*/ 910429 w 1440786"/>
              <a:gd name="connsiteY4" fmla="*/ 86374 h 86690"/>
              <a:gd name="connsiteX5" fmla="*/ 1438749 w 1440786"/>
              <a:gd name="connsiteY5" fmla="*/ 40654 h 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786" h="86690">
                <a:moveTo>
                  <a:pt x="1438749" y="40654"/>
                </a:moveTo>
                <a:cubicBezTo>
                  <a:pt x="1407422" y="35574"/>
                  <a:pt x="942602" y="62667"/>
                  <a:pt x="722469" y="55894"/>
                </a:cubicBezTo>
                <a:cubicBezTo>
                  <a:pt x="502336" y="49121"/>
                  <a:pt x="226322" y="861"/>
                  <a:pt x="117949" y="14"/>
                </a:cubicBezTo>
                <a:cubicBezTo>
                  <a:pt x="9576" y="-833"/>
                  <a:pt x="-59851" y="36421"/>
                  <a:pt x="72229" y="50814"/>
                </a:cubicBezTo>
                <a:cubicBezTo>
                  <a:pt x="204309" y="65207"/>
                  <a:pt x="687756" y="89761"/>
                  <a:pt x="910429" y="86374"/>
                </a:cubicBezTo>
                <a:cubicBezTo>
                  <a:pt x="1133102" y="82987"/>
                  <a:pt x="1470076" y="45734"/>
                  <a:pt x="1438749" y="40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A39F8854-EF31-49C6-A005-99F6C7B4C8C2}"/>
              </a:ext>
            </a:extLst>
          </p:cNvPr>
          <p:cNvSpPr/>
          <p:nvPr/>
        </p:nvSpPr>
        <p:spPr>
          <a:xfrm>
            <a:off x="2831902" y="7598688"/>
            <a:ext cx="2608882" cy="757924"/>
          </a:xfrm>
          <a:custGeom>
            <a:avLst/>
            <a:gdLst>
              <a:gd name="connsiteX0" fmla="*/ 48458 w 2608882"/>
              <a:gd name="connsiteY0" fmla="*/ 16232 h 757924"/>
              <a:gd name="connsiteX1" fmla="*/ 144978 w 2608882"/>
              <a:gd name="connsiteY1" fmla="*/ 16232 h 757924"/>
              <a:gd name="connsiteX2" fmla="*/ 1110178 w 2608882"/>
              <a:gd name="connsiteY2" fmla="*/ 204192 h 757924"/>
              <a:gd name="connsiteX3" fmla="*/ 1689298 w 2608882"/>
              <a:gd name="connsiteY3" fmla="*/ 336272 h 757924"/>
              <a:gd name="connsiteX4" fmla="*/ 2100778 w 2608882"/>
              <a:gd name="connsiteY4" fmla="*/ 514072 h 757924"/>
              <a:gd name="connsiteX5" fmla="*/ 2608778 w 2608882"/>
              <a:gd name="connsiteY5" fmla="*/ 757912 h 757924"/>
              <a:gd name="connsiteX6" fmla="*/ 2136338 w 2608882"/>
              <a:gd name="connsiteY6" fmla="*/ 503912 h 757924"/>
              <a:gd name="connsiteX7" fmla="*/ 1221938 w 2608882"/>
              <a:gd name="connsiteY7" fmla="*/ 219432 h 757924"/>
              <a:gd name="connsiteX8" fmla="*/ 581858 w 2608882"/>
              <a:gd name="connsiteY8" fmla="*/ 72112 h 757924"/>
              <a:gd name="connsiteX9" fmla="*/ 48458 w 2608882"/>
              <a:gd name="connsiteY9" fmla="*/ 16232 h 75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8882" h="757924">
                <a:moveTo>
                  <a:pt x="48458" y="16232"/>
                </a:moveTo>
                <a:cubicBezTo>
                  <a:pt x="-24355" y="6919"/>
                  <a:pt x="-31975" y="-15095"/>
                  <a:pt x="144978" y="16232"/>
                </a:cubicBezTo>
                <a:cubicBezTo>
                  <a:pt x="321931" y="47559"/>
                  <a:pt x="852791" y="150852"/>
                  <a:pt x="1110178" y="204192"/>
                </a:cubicBezTo>
                <a:cubicBezTo>
                  <a:pt x="1367565" y="257532"/>
                  <a:pt x="1524198" y="284625"/>
                  <a:pt x="1689298" y="336272"/>
                </a:cubicBezTo>
                <a:cubicBezTo>
                  <a:pt x="1854398" y="387919"/>
                  <a:pt x="1947531" y="443799"/>
                  <a:pt x="2100778" y="514072"/>
                </a:cubicBezTo>
                <a:cubicBezTo>
                  <a:pt x="2254025" y="584345"/>
                  <a:pt x="2602851" y="759605"/>
                  <a:pt x="2608778" y="757912"/>
                </a:cubicBezTo>
                <a:cubicBezTo>
                  <a:pt x="2614705" y="756219"/>
                  <a:pt x="2367478" y="593659"/>
                  <a:pt x="2136338" y="503912"/>
                </a:cubicBezTo>
                <a:cubicBezTo>
                  <a:pt x="1905198" y="414165"/>
                  <a:pt x="1481018" y="291399"/>
                  <a:pt x="1221938" y="219432"/>
                </a:cubicBezTo>
                <a:cubicBezTo>
                  <a:pt x="962858" y="147465"/>
                  <a:pt x="775745" y="109365"/>
                  <a:pt x="581858" y="72112"/>
                </a:cubicBezTo>
                <a:cubicBezTo>
                  <a:pt x="387971" y="34859"/>
                  <a:pt x="121271" y="25545"/>
                  <a:pt x="48458" y="16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B273090E-CD8D-49D3-ABF9-C50CECBF8831}"/>
              </a:ext>
            </a:extLst>
          </p:cNvPr>
          <p:cNvSpPr/>
          <p:nvPr/>
        </p:nvSpPr>
        <p:spPr>
          <a:xfrm>
            <a:off x="6313600" y="7382881"/>
            <a:ext cx="341642" cy="324294"/>
          </a:xfrm>
          <a:custGeom>
            <a:avLst/>
            <a:gdLst>
              <a:gd name="connsiteX0" fmla="*/ 417 w 341642"/>
              <a:gd name="connsiteY0" fmla="*/ 52 h 324294"/>
              <a:gd name="connsiteX1" fmla="*/ 245950 w 341642"/>
              <a:gd name="connsiteY1" fmla="*/ 156686 h 324294"/>
              <a:gd name="connsiteX2" fmla="*/ 341200 w 341642"/>
              <a:gd name="connsiteY2" fmla="*/ 323902 h 324294"/>
              <a:gd name="connsiteX3" fmla="*/ 277700 w 341642"/>
              <a:gd name="connsiteY3" fmla="*/ 201136 h 324294"/>
              <a:gd name="connsiteX4" fmla="*/ 188800 w 341642"/>
              <a:gd name="connsiteY4" fmla="*/ 139752 h 324294"/>
              <a:gd name="connsiteX5" fmla="*/ 417 w 341642"/>
              <a:gd name="connsiteY5" fmla="*/ 52 h 32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42" h="324294">
                <a:moveTo>
                  <a:pt x="417" y="52"/>
                </a:moveTo>
                <a:cubicBezTo>
                  <a:pt x="9942" y="2874"/>
                  <a:pt x="189153" y="102711"/>
                  <a:pt x="245950" y="156686"/>
                </a:cubicBezTo>
                <a:cubicBezTo>
                  <a:pt x="302747" y="210661"/>
                  <a:pt x="335908" y="316494"/>
                  <a:pt x="341200" y="323902"/>
                </a:cubicBezTo>
                <a:cubicBezTo>
                  <a:pt x="346492" y="331310"/>
                  <a:pt x="303100" y="231828"/>
                  <a:pt x="277700" y="201136"/>
                </a:cubicBezTo>
                <a:cubicBezTo>
                  <a:pt x="252300" y="170444"/>
                  <a:pt x="230428" y="170091"/>
                  <a:pt x="188800" y="139752"/>
                </a:cubicBezTo>
                <a:cubicBezTo>
                  <a:pt x="147172" y="109413"/>
                  <a:pt x="-9108" y="-2770"/>
                  <a:pt x="417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86E3CBC3-B32F-49CE-A056-EB0105D75D98}"/>
              </a:ext>
            </a:extLst>
          </p:cNvPr>
          <p:cNvSpPr/>
          <p:nvPr/>
        </p:nvSpPr>
        <p:spPr>
          <a:xfrm>
            <a:off x="6336522" y="7619526"/>
            <a:ext cx="236029" cy="381515"/>
          </a:xfrm>
          <a:custGeom>
            <a:avLst/>
            <a:gdLst>
              <a:gd name="connsiteX0" fmla="*/ 2895 w 236029"/>
              <a:gd name="connsiteY0" fmla="*/ 2591 h 381515"/>
              <a:gd name="connsiteX1" fmla="*/ 182811 w 236029"/>
              <a:gd name="connsiteY1" fmla="*/ 265057 h 381515"/>
              <a:gd name="connsiteX2" fmla="*/ 235728 w 236029"/>
              <a:gd name="connsiteY2" fmla="*/ 381474 h 381515"/>
              <a:gd name="connsiteX3" fmla="*/ 165878 w 236029"/>
              <a:gd name="connsiteY3" fmla="*/ 254474 h 381515"/>
              <a:gd name="connsiteX4" fmla="*/ 76978 w 236029"/>
              <a:gd name="connsiteY4" fmla="*/ 135941 h 381515"/>
              <a:gd name="connsiteX5" fmla="*/ 2895 w 236029"/>
              <a:gd name="connsiteY5" fmla="*/ 2591 h 38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29" h="381515">
                <a:moveTo>
                  <a:pt x="2895" y="2591"/>
                </a:moveTo>
                <a:cubicBezTo>
                  <a:pt x="20534" y="24110"/>
                  <a:pt x="144006" y="201910"/>
                  <a:pt x="182811" y="265057"/>
                </a:cubicBezTo>
                <a:cubicBezTo>
                  <a:pt x="221617" y="328204"/>
                  <a:pt x="238550" y="383238"/>
                  <a:pt x="235728" y="381474"/>
                </a:cubicBezTo>
                <a:cubicBezTo>
                  <a:pt x="232906" y="379710"/>
                  <a:pt x="192336" y="295396"/>
                  <a:pt x="165878" y="254474"/>
                </a:cubicBezTo>
                <a:cubicBezTo>
                  <a:pt x="139420" y="213552"/>
                  <a:pt x="100967" y="172277"/>
                  <a:pt x="76978" y="135941"/>
                </a:cubicBezTo>
                <a:cubicBezTo>
                  <a:pt x="52989" y="99605"/>
                  <a:pt x="-14744" y="-18928"/>
                  <a:pt x="2895" y="25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4196647-CFDD-482A-906B-D96D090863EA}"/>
              </a:ext>
            </a:extLst>
          </p:cNvPr>
          <p:cNvSpPr/>
          <p:nvPr/>
        </p:nvSpPr>
        <p:spPr>
          <a:xfrm>
            <a:off x="2793301" y="8416231"/>
            <a:ext cx="1099968" cy="162893"/>
          </a:xfrm>
          <a:custGeom>
            <a:avLst/>
            <a:gdLst>
              <a:gd name="connsiteX0" fmla="*/ 699 w 1099968"/>
              <a:gd name="connsiteY0" fmla="*/ 48319 h 162893"/>
              <a:gd name="connsiteX1" fmla="*/ 610299 w 1099968"/>
              <a:gd name="connsiteY1" fmla="*/ 3869 h 162893"/>
              <a:gd name="connsiteX2" fmla="*/ 1099249 w 1099968"/>
              <a:gd name="connsiteY2" fmla="*/ 162619 h 162893"/>
              <a:gd name="connsiteX3" fmla="*/ 502349 w 1099968"/>
              <a:gd name="connsiteY3" fmla="*/ 41969 h 162893"/>
              <a:gd name="connsiteX4" fmla="*/ 699 w 1099968"/>
              <a:gd name="connsiteY4" fmla="*/ 48319 h 1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968" h="162893">
                <a:moveTo>
                  <a:pt x="699" y="48319"/>
                </a:moveTo>
                <a:cubicBezTo>
                  <a:pt x="18691" y="41969"/>
                  <a:pt x="427207" y="-15181"/>
                  <a:pt x="610299" y="3869"/>
                </a:cubicBezTo>
                <a:cubicBezTo>
                  <a:pt x="793391" y="22919"/>
                  <a:pt x="1117241" y="156269"/>
                  <a:pt x="1099249" y="162619"/>
                </a:cubicBezTo>
                <a:cubicBezTo>
                  <a:pt x="1081257" y="168969"/>
                  <a:pt x="688616" y="63136"/>
                  <a:pt x="502349" y="41969"/>
                </a:cubicBezTo>
                <a:cubicBezTo>
                  <a:pt x="316082" y="20802"/>
                  <a:pt x="-17293" y="54669"/>
                  <a:pt x="699" y="48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56364713-015F-4628-93D9-543237FDF8DE}"/>
              </a:ext>
            </a:extLst>
          </p:cNvPr>
          <p:cNvSpPr/>
          <p:nvPr/>
        </p:nvSpPr>
        <p:spPr>
          <a:xfrm>
            <a:off x="2493432" y="7395145"/>
            <a:ext cx="297418" cy="189083"/>
          </a:xfrm>
          <a:custGeom>
            <a:avLst/>
            <a:gdLst>
              <a:gd name="connsiteX0" fmla="*/ 296335 w 297418"/>
              <a:gd name="connsiteY0" fmla="*/ 188872 h 189083"/>
              <a:gd name="connsiteX1" fmla="*/ 110068 w 297418"/>
              <a:gd name="connsiteY1" fmla="*/ 131722 h 189083"/>
              <a:gd name="connsiteX2" fmla="*/ 1 w 297418"/>
              <a:gd name="connsiteY2" fmla="*/ 488 h 189083"/>
              <a:gd name="connsiteX3" fmla="*/ 112185 w 297418"/>
              <a:gd name="connsiteY3" fmla="*/ 89388 h 189083"/>
              <a:gd name="connsiteX4" fmla="*/ 184151 w 297418"/>
              <a:gd name="connsiteY4" fmla="*/ 148655 h 189083"/>
              <a:gd name="connsiteX5" fmla="*/ 296335 w 297418"/>
              <a:gd name="connsiteY5" fmla="*/ 188872 h 1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418" h="189083">
                <a:moveTo>
                  <a:pt x="296335" y="188872"/>
                </a:moveTo>
                <a:cubicBezTo>
                  <a:pt x="283988" y="186050"/>
                  <a:pt x="159457" y="163119"/>
                  <a:pt x="110068" y="131722"/>
                </a:cubicBezTo>
                <a:cubicBezTo>
                  <a:pt x="60679" y="100325"/>
                  <a:pt x="-352" y="7544"/>
                  <a:pt x="1" y="488"/>
                </a:cubicBezTo>
                <a:cubicBezTo>
                  <a:pt x="354" y="-6568"/>
                  <a:pt x="81493" y="64694"/>
                  <a:pt x="112185" y="89388"/>
                </a:cubicBezTo>
                <a:cubicBezTo>
                  <a:pt x="142877" y="114082"/>
                  <a:pt x="156282" y="131722"/>
                  <a:pt x="184151" y="148655"/>
                </a:cubicBezTo>
                <a:cubicBezTo>
                  <a:pt x="212020" y="165588"/>
                  <a:pt x="308682" y="191694"/>
                  <a:pt x="296335" y="18887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11E951C4-3BE9-4623-A33E-B857399B570A}"/>
              </a:ext>
            </a:extLst>
          </p:cNvPr>
          <p:cNvSpPr/>
          <p:nvPr/>
        </p:nvSpPr>
        <p:spPr>
          <a:xfrm>
            <a:off x="1976223" y="5948728"/>
            <a:ext cx="811471" cy="1740016"/>
          </a:xfrm>
          <a:custGeom>
            <a:avLst/>
            <a:gdLst>
              <a:gd name="connsiteX0" fmla="*/ 68477 w 811471"/>
              <a:gd name="connsiteY0" fmla="*/ 7572 h 1740016"/>
              <a:gd name="connsiteX1" fmla="*/ 60010 w 811471"/>
              <a:gd name="connsiteY1" fmla="*/ 92239 h 1740016"/>
              <a:gd name="connsiteX2" fmla="*/ 153144 w 811471"/>
              <a:gd name="connsiteY2" fmla="*/ 498639 h 1740016"/>
              <a:gd name="connsiteX3" fmla="*/ 690777 w 811471"/>
              <a:gd name="connsiteY3" fmla="*/ 1252172 h 1740016"/>
              <a:gd name="connsiteX4" fmla="*/ 800844 w 811471"/>
              <a:gd name="connsiteY4" fmla="*/ 1396105 h 1740016"/>
              <a:gd name="connsiteX5" fmla="*/ 796610 w 811471"/>
              <a:gd name="connsiteY5" fmla="*/ 1569672 h 1740016"/>
              <a:gd name="connsiteX6" fmla="*/ 707710 w 811471"/>
              <a:gd name="connsiteY6" fmla="*/ 1624705 h 1740016"/>
              <a:gd name="connsiteX7" fmla="*/ 580710 w 811471"/>
              <a:gd name="connsiteY7" fmla="*/ 1739005 h 1740016"/>
              <a:gd name="connsiteX8" fmla="*/ 665377 w 811471"/>
              <a:gd name="connsiteY8" fmla="*/ 1552739 h 1740016"/>
              <a:gd name="connsiteX9" fmla="*/ 661144 w 811471"/>
              <a:gd name="connsiteY9" fmla="*/ 1374939 h 1740016"/>
              <a:gd name="connsiteX10" fmla="*/ 305544 w 811471"/>
              <a:gd name="connsiteY10" fmla="*/ 896572 h 1740016"/>
              <a:gd name="connsiteX11" fmla="*/ 89644 w 811471"/>
              <a:gd name="connsiteY11" fmla="*/ 490172 h 1740016"/>
              <a:gd name="connsiteX12" fmla="*/ 744 w 811471"/>
              <a:gd name="connsiteY12" fmla="*/ 223472 h 1740016"/>
              <a:gd name="connsiteX13" fmla="*/ 68477 w 811471"/>
              <a:gd name="connsiteY13" fmla="*/ 7572 h 17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471" h="1740016">
                <a:moveTo>
                  <a:pt x="68477" y="7572"/>
                </a:moveTo>
                <a:cubicBezTo>
                  <a:pt x="78355" y="-14300"/>
                  <a:pt x="45899" y="10395"/>
                  <a:pt x="60010" y="92239"/>
                </a:cubicBezTo>
                <a:cubicBezTo>
                  <a:pt x="74121" y="174083"/>
                  <a:pt x="48016" y="305317"/>
                  <a:pt x="153144" y="498639"/>
                </a:cubicBezTo>
                <a:cubicBezTo>
                  <a:pt x="258272" y="691961"/>
                  <a:pt x="582827" y="1102594"/>
                  <a:pt x="690777" y="1252172"/>
                </a:cubicBezTo>
                <a:cubicBezTo>
                  <a:pt x="798727" y="1401750"/>
                  <a:pt x="783205" y="1343189"/>
                  <a:pt x="800844" y="1396105"/>
                </a:cubicBezTo>
                <a:cubicBezTo>
                  <a:pt x="818483" y="1449021"/>
                  <a:pt x="812132" y="1531572"/>
                  <a:pt x="796610" y="1569672"/>
                </a:cubicBezTo>
                <a:cubicBezTo>
                  <a:pt x="781088" y="1607772"/>
                  <a:pt x="743693" y="1596483"/>
                  <a:pt x="707710" y="1624705"/>
                </a:cubicBezTo>
                <a:cubicBezTo>
                  <a:pt x="671727" y="1652927"/>
                  <a:pt x="587765" y="1750999"/>
                  <a:pt x="580710" y="1739005"/>
                </a:cubicBezTo>
                <a:cubicBezTo>
                  <a:pt x="573655" y="1727011"/>
                  <a:pt x="651971" y="1613417"/>
                  <a:pt x="665377" y="1552739"/>
                </a:cubicBezTo>
                <a:cubicBezTo>
                  <a:pt x="678783" y="1492061"/>
                  <a:pt x="721116" y="1484300"/>
                  <a:pt x="661144" y="1374939"/>
                </a:cubicBezTo>
                <a:cubicBezTo>
                  <a:pt x="601172" y="1265578"/>
                  <a:pt x="400794" y="1044033"/>
                  <a:pt x="305544" y="896572"/>
                </a:cubicBezTo>
                <a:cubicBezTo>
                  <a:pt x="210294" y="749111"/>
                  <a:pt x="140444" y="602355"/>
                  <a:pt x="89644" y="490172"/>
                </a:cubicBezTo>
                <a:cubicBezTo>
                  <a:pt x="38844" y="377989"/>
                  <a:pt x="9211" y="306022"/>
                  <a:pt x="744" y="223472"/>
                </a:cubicBezTo>
                <a:cubicBezTo>
                  <a:pt x="-7723" y="140922"/>
                  <a:pt x="58599" y="29444"/>
                  <a:pt x="68477" y="757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3764939C-35FB-440A-892E-1306AA34FFDE}"/>
              </a:ext>
            </a:extLst>
          </p:cNvPr>
          <p:cNvSpPr/>
          <p:nvPr/>
        </p:nvSpPr>
        <p:spPr>
          <a:xfrm>
            <a:off x="2470079" y="7812810"/>
            <a:ext cx="254206" cy="487141"/>
          </a:xfrm>
          <a:custGeom>
            <a:avLst/>
            <a:gdLst>
              <a:gd name="connsiteX0" fmla="*/ 254071 w 254206"/>
              <a:gd name="connsiteY0" fmla="*/ 865 h 487141"/>
              <a:gd name="connsiteX1" fmla="*/ 123896 w 254206"/>
              <a:gd name="connsiteY1" fmla="*/ 218353 h 487141"/>
              <a:gd name="connsiteX2" fmla="*/ 36584 w 254206"/>
              <a:gd name="connsiteY2" fmla="*/ 413615 h 487141"/>
              <a:gd name="connsiteX3" fmla="*/ 71 w 254206"/>
              <a:gd name="connsiteY3" fmla="*/ 486640 h 487141"/>
              <a:gd name="connsiteX4" fmla="*/ 44521 w 254206"/>
              <a:gd name="connsiteY4" fmla="*/ 383453 h 487141"/>
              <a:gd name="connsiteX5" fmla="*/ 90559 w 254206"/>
              <a:gd name="connsiteY5" fmla="*/ 254865 h 487141"/>
              <a:gd name="connsiteX6" fmla="*/ 101671 w 254206"/>
              <a:gd name="connsiteY6" fmla="*/ 219940 h 487141"/>
              <a:gd name="connsiteX7" fmla="*/ 147709 w 254206"/>
              <a:gd name="connsiteY7" fmla="*/ 145328 h 487141"/>
              <a:gd name="connsiteX8" fmla="*/ 254071 w 254206"/>
              <a:gd name="connsiteY8" fmla="*/ 865 h 4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06" h="487141">
                <a:moveTo>
                  <a:pt x="254071" y="865"/>
                </a:moveTo>
                <a:cubicBezTo>
                  <a:pt x="250102" y="13036"/>
                  <a:pt x="160144" y="149561"/>
                  <a:pt x="123896" y="218353"/>
                </a:cubicBezTo>
                <a:cubicBezTo>
                  <a:pt x="87648" y="287145"/>
                  <a:pt x="57221" y="368901"/>
                  <a:pt x="36584" y="413615"/>
                </a:cubicBezTo>
                <a:cubicBezTo>
                  <a:pt x="15947" y="458329"/>
                  <a:pt x="-1252" y="491667"/>
                  <a:pt x="71" y="486640"/>
                </a:cubicBezTo>
                <a:cubicBezTo>
                  <a:pt x="1394" y="481613"/>
                  <a:pt x="29440" y="422082"/>
                  <a:pt x="44521" y="383453"/>
                </a:cubicBezTo>
                <a:cubicBezTo>
                  <a:pt x="59602" y="344824"/>
                  <a:pt x="81034" y="282117"/>
                  <a:pt x="90559" y="254865"/>
                </a:cubicBezTo>
                <a:cubicBezTo>
                  <a:pt x="100084" y="227613"/>
                  <a:pt x="92146" y="238196"/>
                  <a:pt x="101671" y="219940"/>
                </a:cubicBezTo>
                <a:cubicBezTo>
                  <a:pt x="111196" y="201684"/>
                  <a:pt x="121515" y="182370"/>
                  <a:pt x="147709" y="145328"/>
                </a:cubicBezTo>
                <a:cubicBezTo>
                  <a:pt x="173903" y="108286"/>
                  <a:pt x="258040" y="-11306"/>
                  <a:pt x="254071" y="8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9912865-174F-4840-964C-F3A0561FC5FB}"/>
              </a:ext>
            </a:extLst>
          </p:cNvPr>
          <p:cNvSpPr/>
          <p:nvPr/>
        </p:nvSpPr>
        <p:spPr>
          <a:xfrm>
            <a:off x="2450981" y="7788851"/>
            <a:ext cx="73331" cy="345836"/>
          </a:xfrm>
          <a:custGeom>
            <a:avLst/>
            <a:gdLst>
              <a:gd name="connsiteX0" fmla="*/ 119 w 73331"/>
              <a:gd name="connsiteY0" fmla="*/ 4187 h 345836"/>
              <a:gd name="connsiteX1" fmla="*/ 31869 w 73331"/>
              <a:gd name="connsiteY1" fmla="*/ 261362 h 345836"/>
              <a:gd name="connsiteX2" fmla="*/ 73144 w 73331"/>
              <a:gd name="connsiteY2" fmla="*/ 345499 h 345836"/>
              <a:gd name="connsiteX3" fmla="*/ 46157 w 73331"/>
              <a:gd name="connsiteY3" fmla="*/ 237549 h 345836"/>
              <a:gd name="connsiteX4" fmla="*/ 22344 w 73331"/>
              <a:gd name="connsiteY4" fmla="*/ 110549 h 345836"/>
              <a:gd name="connsiteX5" fmla="*/ 119 w 73331"/>
              <a:gd name="connsiteY5" fmla="*/ 4187 h 34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31" h="345836">
                <a:moveTo>
                  <a:pt x="119" y="4187"/>
                </a:moveTo>
                <a:cubicBezTo>
                  <a:pt x="1707" y="29323"/>
                  <a:pt x="19698" y="204477"/>
                  <a:pt x="31869" y="261362"/>
                </a:cubicBezTo>
                <a:cubicBezTo>
                  <a:pt x="44040" y="318247"/>
                  <a:pt x="70763" y="349468"/>
                  <a:pt x="73144" y="345499"/>
                </a:cubicBezTo>
                <a:cubicBezTo>
                  <a:pt x="75525" y="341530"/>
                  <a:pt x="54624" y="276707"/>
                  <a:pt x="46157" y="237549"/>
                </a:cubicBezTo>
                <a:cubicBezTo>
                  <a:pt x="37690" y="198391"/>
                  <a:pt x="31604" y="147326"/>
                  <a:pt x="22344" y="110549"/>
                </a:cubicBezTo>
                <a:cubicBezTo>
                  <a:pt x="13084" y="73772"/>
                  <a:pt x="-1469" y="-20949"/>
                  <a:pt x="119" y="4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DA6CDA58-EC8F-4C4E-927D-EA517C568BF5}"/>
              </a:ext>
            </a:extLst>
          </p:cNvPr>
          <p:cNvSpPr/>
          <p:nvPr/>
        </p:nvSpPr>
        <p:spPr>
          <a:xfrm>
            <a:off x="2431027" y="7796732"/>
            <a:ext cx="58998" cy="537574"/>
          </a:xfrm>
          <a:custGeom>
            <a:avLst/>
            <a:gdLst>
              <a:gd name="connsiteX0" fmla="*/ 18486 w 58998"/>
              <a:gd name="connsiteY0" fmla="*/ 4243 h 537574"/>
              <a:gd name="connsiteX1" fmla="*/ 1023 w 58998"/>
              <a:gd name="connsiteY1" fmla="*/ 169343 h 537574"/>
              <a:gd name="connsiteX2" fmla="*/ 54998 w 58998"/>
              <a:gd name="connsiteY2" fmla="*/ 328093 h 537574"/>
              <a:gd name="connsiteX3" fmla="*/ 51823 w 58998"/>
              <a:gd name="connsiteY3" fmla="*/ 401118 h 537574"/>
              <a:gd name="connsiteX4" fmla="*/ 26423 w 58998"/>
              <a:gd name="connsiteY4" fmla="*/ 469381 h 537574"/>
              <a:gd name="connsiteX5" fmla="*/ 31186 w 58998"/>
              <a:gd name="connsiteY5" fmla="*/ 536056 h 537574"/>
              <a:gd name="connsiteX6" fmla="*/ 29598 w 58998"/>
              <a:gd name="connsiteY6" fmla="*/ 401118 h 537574"/>
              <a:gd name="connsiteX7" fmla="*/ 29598 w 58998"/>
              <a:gd name="connsiteY7" fmla="*/ 293168 h 537574"/>
              <a:gd name="connsiteX8" fmla="*/ 4198 w 58998"/>
              <a:gd name="connsiteY8" fmla="*/ 69331 h 537574"/>
              <a:gd name="connsiteX9" fmla="*/ 18486 w 58998"/>
              <a:gd name="connsiteY9" fmla="*/ 4243 h 5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98" h="537574">
                <a:moveTo>
                  <a:pt x="18486" y="4243"/>
                </a:moveTo>
                <a:cubicBezTo>
                  <a:pt x="17957" y="20912"/>
                  <a:pt x="-5062" y="115368"/>
                  <a:pt x="1023" y="169343"/>
                </a:cubicBezTo>
                <a:cubicBezTo>
                  <a:pt x="7108" y="223318"/>
                  <a:pt x="46531" y="289464"/>
                  <a:pt x="54998" y="328093"/>
                </a:cubicBezTo>
                <a:cubicBezTo>
                  <a:pt x="63465" y="366722"/>
                  <a:pt x="56585" y="377570"/>
                  <a:pt x="51823" y="401118"/>
                </a:cubicBezTo>
                <a:cubicBezTo>
                  <a:pt x="47061" y="424666"/>
                  <a:pt x="29863" y="446891"/>
                  <a:pt x="26423" y="469381"/>
                </a:cubicBezTo>
                <a:cubicBezTo>
                  <a:pt x="22983" y="491871"/>
                  <a:pt x="30657" y="547433"/>
                  <a:pt x="31186" y="536056"/>
                </a:cubicBezTo>
                <a:cubicBezTo>
                  <a:pt x="31715" y="524679"/>
                  <a:pt x="29863" y="441599"/>
                  <a:pt x="29598" y="401118"/>
                </a:cubicBezTo>
                <a:cubicBezTo>
                  <a:pt x="29333" y="360637"/>
                  <a:pt x="33831" y="348466"/>
                  <a:pt x="29598" y="293168"/>
                </a:cubicBezTo>
                <a:cubicBezTo>
                  <a:pt x="25365" y="237870"/>
                  <a:pt x="6579" y="116427"/>
                  <a:pt x="4198" y="69331"/>
                </a:cubicBezTo>
                <a:cubicBezTo>
                  <a:pt x="1817" y="22235"/>
                  <a:pt x="19015" y="-12426"/>
                  <a:pt x="18486" y="42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934D663-E90D-4999-BAD9-D33C692CBC02}"/>
              </a:ext>
            </a:extLst>
          </p:cNvPr>
          <p:cNvSpPr/>
          <p:nvPr/>
        </p:nvSpPr>
        <p:spPr>
          <a:xfrm>
            <a:off x="2276305" y="8088518"/>
            <a:ext cx="189079" cy="258610"/>
          </a:xfrm>
          <a:custGeom>
            <a:avLst/>
            <a:gdLst>
              <a:gd name="connsiteX0" fmla="*/ 4933 w 189079"/>
              <a:gd name="connsiteY0" fmla="*/ 6145 h 258610"/>
              <a:gd name="connsiteX1" fmla="*/ 184320 w 189079"/>
              <a:gd name="connsiteY1" fmla="*/ 250620 h 258610"/>
              <a:gd name="connsiteX2" fmla="*/ 130345 w 189079"/>
              <a:gd name="connsiteY2" fmla="*/ 188707 h 258610"/>
              <a:gd name="connsiteX3" fmla="*/ 55733 w 189079"/>
              <a:gd name="connsiteY3" fmla="*/ 82345 h 258610"/>
              <a:gd name="connsiteX4" fmla="*/ 4933 w 189079"/>
              <a:gd name="connsiteY4" fmla="*/ 6145 h 25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79" h="258610">
                <a:moveTo>
                  <a:pt x="4933" y="6145"/>
                </a:moveTo>
                <a:cubicBezTo>
                  <a:pt x="26364" y="34191"/>
                  <a:pt x="163418" y="220193"/>
                  <a:pt x="184320" y="250620"/>
                </a:cubicBezTo>
                <a:cubicBezTo>
                  <a:pt x="205222" y="281047"/>
                  <a:pt x="151776" y="216753"/>
                  <a:pt x="130345" y="188707"/>
                </a:cubicBezTo>
                <a:cubicBezTo>
                  <a:pt x="108914" y="160661"/>
                  <a:pt x="73725" y="111184"/>
                  <a:pt x="55733" y="82345"/>
                </a:cubicBezTo>
                <a:cubicBezTo>
                  <a:pt x="37741" y="53506"/>
                  <a:pt x="-16498" y="-21901"/>
                  <a:pt x="4933" y="6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07246125-B3A1-436E-8E64-D3AE78E1CE85}"/>
              </a:ext>
            </a:extLst>
          </p:cNvPr>
          <p:cNvSpPr/>
          <p:nvPr/>
        </p:nvSpPr>
        <p:spPr>
          <a:xfrm>
            <a:off x="2190364" y="8213765"/>
            <a:ext cx="232168" cy="240249"/>
          </a:xfrm>
          <a:custGeom>
            <a:avLst/>
            <a:gdLst>
              <a:gd name="connsiteX0" fmla="*/ 3561 w 232168"/>
              <a:gd name="connsiteY0" fmla="*/ 1548 h 240249"/>
              <a:gd name="connsiteX1" fmla="*/ 230574 w 232168"/>
              <a:gd name="connsiteY1" fmla="*/ 236498 h 240249"/>
              <a:gd name="connsiteX2" fmla="*/ 100399 w 232168"/>
              <a:gd name="connsiteY2" fmla="*/ 138073 h 240249"/>
              <a:gd name="connsiteX3" fmla="*/ 3561 w 232168"/>
              <a:gd name="connsiteY3" fmla="*/ 1548 h 24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8" h="240249">
                <a:moveTo>
                  <a:pt x="3561" y="1548"/>
                </a:moveTo>
                <a:cubicBezTo>
                  <a:pt x="25257" y="17952"/>
                  <a:pt x="214434" y="213744"/>
                  <a:pt x="230574" y="236498"/>
                </a:cubicBezTo>
                <a:cubicBezTo>
                  <a:pt x="246714" y="259252"/>
                  <a:pt x="135853" y="172469"/>
                  <a:pt x="100399" y="138073"/>
                </a:cubicBezTo>
                <a:cubicBezTo>
                  <a:pt x="64945" y="103677"/>
                  <a:pt x="-18135" y="-14856"/>
                  <a:pt x="3561" y="15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66031A9D-265B-4A9B-B64E-A7F2116B100A}"/>
              </a:ext>
            </a:extLst>
          </p:cNvPr>
          <p:cNvSpPr/>
          <p:nvPr/>
        </p:nvSpPr>
        <p:spPr>
          <a:xfrm>
            <a:off x="2218527" y="8465645"/>
            <a:ext cx="199237" cy="677599"/>
          </a:xfrm>
          <a:custGeom>
            <a:avLst/>
            <a:gdLst>
              <a:gd name="connsiteX0" fmla="*/ 199236 w 199237"/>
              <a:gd name="connsiteY0" fmla="*/ 493 h 677599"/>
              <a:gd name="connsiteX1" fmla="*/ 53186 w 199237"/>
              <a:gd name="connsiteY1" fmla="*/ 457693 h 677599"/>
              <a:gd name="connsiteX2" fmla="*/ 11911 w 199237"/>
              <a:gd name="connsiteY2" fmla="*/ 672005 h 677599"/>
              <a:gd name="connsiteX3" fmla="*/ 2386 w 199237"/>
              <a:gd name="connsiteY3" fmla="*/ 594218 h 677599"/>
              <a:gd name="connsiteX4" fmla="*/ 50011 w 199237"/>
              <a:gd name="connsiteY4" fmla="*/ 373555 h 677599"/>
              <a:gd name="connsiteX5" fmla="*/ 199236 w 199237"/>
              <a:gd name="connsiteY5" fmla="*/ 493 h 67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37" h="677599">
                <a:moveTo>
                  <a:pt x="199236" y="493"/>
                </a:moveTo>
                <a:cubicBezTo>
                  <a:pt x="199765" y="14516"/>
                  <a:pt x="84407" y="345774"/>
                  <a:pt x="53186" y="457693"/>
                </a:cubicBezTo>
                <a:cubicBezTo>
                  <a:pt x="21965" y="569612"/>
                  <a:pt x="20378" y="649251"/>
                  <a:pt x="11911" y="672005"/>
                </a:cubicBezTo>
                <a:cubicBezTo>
                  <a:pt x="3444" y="694759"/>
                  <a:pt x="-3964" y="643960"/>
                  <a:pt x="2386" y="594218"/>
                </a:cubicBezTo>
                <a:cubicBezTo>
                  <a:pt x="8736" y="544476"/>
                  <a:pt x="21965" y="472245"/>
                  <a:pt x="50011" y="373555"/>
                </a:cubicBezTo>
                <a:cubicBezTo>
                  <a:pt x="78057" y="274865"/>
                  <a:pt x="198707" y="-13530"/>
                  <a:pt x="199236" y="4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9487C9C8-C974-45A2-B96F-9534CB5DF022}"/>
              </a:ext>
            </a:extLst>
          </p:cNvPr>
          <p:cNvSpPr/>
          <p:nvPr/>
        </p:nvSpPr>
        <p:spPr>
          <a:xfrm>
            <a:off x="2097063" y="8444260"/>
            <a:ext cx="168301" cy="727418"/>
          </a:xfrm>
          <a:custGeom>
            <a:avLst/>
            <a:gdLst>
              <a:gd name="connsiteX0" fmla="*/ 25 w 168301"/>
              <a:gd name="connsiteY0" fmla="*/ 1240 h 727418"/>
              <a:gd name="connsiteX1" fmla="*/ 134962 w 168301"/>
              <a:gd name="connsiteY1" fmla="*/ 374303 h 727418"/>
              <a:gd name="connsiteX2" fmla="*/ 130200 w 168301"/>
              <a:gd name="connsiteY2" fmla="*/ 491778 h 727418"/>
              <a:gd name="connsiteX3" fmla="*/ 101625 w 168301"/>
              <a:gd name="connsiteY3" fmla="*/ 615603 h 727418"/>
              <a:gd name="connsiteX4" fmla="*/ 125437 w 168301"/>
              <a:gd name="connsiteY4" fmla="*/ 726728 h 727418"/>
              <a:gd name="connsiteX5" fmla="*/ 125437 w 168301"/>
              <a:gd name="connsiteY5" fmla="*/ 652115 h 727418"/>
              <a:gd name="connsiteX6" fmla="*/ 168300 w 168301"/>
              <a:gd name="connsiteY6" fmla="*/ 452090 h 727418"/>
              <a:gd name="connsiteX7" fmla="*/ 123850 w 168301"/>
              <a:gd name="connsiteY7" fmla="*/ 260003 h 727418"/>
              <a:gd name="connsiteX8" fmla="*/ 25 w 168301"/>
              <a:gd name="connsiteY8" fmla="*/ 1240 h 72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01" h="727418">
                <a:moveTo>
                  <a:pt x="25" y="1240"/>
                </a:moveTo>
                <a:cubicBezTo>
                  <a:pt x="1877" y="20290"/>
                  <a:pt x="113266" y="292547"/>
                  <a:pt x="134962" y="374303"/>
                </a:cubicBezTo>
                <a:cubicBezTo>
                  <a:pt x="156658" y="456059"/>
                  <a:pt x="135756" y="451561"/>
                  <a:pt x="130200" y="491778"/>
                </a:cubicBezTo>
                <a:cubicBezTo>
                  <a:pt x="124644" y="531995"/>
                  <a:pt x="102419" y="576445"/>
                  <a:pt x="101625" y="615603"/>
                </a:cubicBezTo>
                <a:cubicBezTo>
                  <a:pt x="100831" y="654761"/>
                  <a:pt x="121468" y="720643"/>
                  <a:pt x="125437" y="726728"/>
                </a:cubicBezTo>
                <a:cubicBezTo>
                  <a:pt x="129406" y="732813"/>
                  <a:pt x="118293" y="697888"/>
                  <a:pt x="125437" y="652115"/>
                </a:cubicBezTo>
                <a:cubicBezTo>
                  <a:pt x="132581" y="606342"/>
                  <a:pt x="168564" y="517442"/>
                  <a:pt x="168300" y="452090"/>
                </a:cubicBezTo>
                <a:cubicBezTo>
                  <a:pt x="168036" y="386738"/>
                  <a:pt x="150838" y="332234"/>
                  <a:pt x="123850" y="260003"/>
                </a:cubicBezTo>
                <a:cubicBezTo>
                  <a:pt x="96862" y="187772"/>
                  <a:pt x="-1827" y="-17810"/>
                  <a:pt x="25" y="12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2AFBBB6F-6E70-4741-A0A0-12FB8A08F694}"/>
              </a:ext>
            </a:extLst>
          </p:cNvPr>
          <p:cNvSpPr/>
          <p:nvPr/>
        </p:nvSpPr>
        <p:spPr>
          <a:xfrm>
            <a:off x="2759143" y="8656858"/>
            <a:ext cx="372312" cy="199302"/>
          </a:xfrm>
          <a:custGeom>
            <a:avLst/>
            <a:gdLst>
              <a:gd name="connsiteX0" fmla="*/ 3107 w 372312"/>
              <a:gd name="connsiteY0" fmla="*/ 4542 h 199302"/>
              <a:gd name="connsiteX1" fmla="*/ 352357 w 372312"/>
              <a:gd name="connsiteY1" fmla="*/ 195042 h 199302"/>
              <a:gd name="connsiteX2" fmla="*/ 314257 w 372312"/>
              <a:gd name="connsiteY2" fmla="*/ 131542 h 199302"/>
              <a:gd name="connsiteX3" fmla="*/ 187257 w 372312"/>
              <a:gd name="connsiteY3" fmla="*/ 68042 h 199302"/>
              <a:gd name="connsiteX4" fmla="*/ 3107 w 372312"/>
              <a:gd name="connsiteY4" fmla="*/ 4542 h 19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312" h="199302">
                <a:moveTo>
                  <a:pt x="3107" y="4542"/>
                </a:moveTo>
                <a:cubicBezTo>
                  <a:pt x="30624" y="25709"/>
                  <a:pt x="300499" y="173875"/>
                  <a:pt x="352357" y="195042"/>
                </a:cubicBezTo>
                <a:cubicBezTo>
                  <a:pt x="404215" y="216209"/>
                  <a:pt x="341774" y="152709"/>
                  <a:pt x="314257" y="131542"/>
                </a:cubicBezTo>
                <a:cubicBezTo>
                  <a:pt x="286740" y="110375"/>
                  <a:pt x="235940" y="94500"/>
                  <a:pt x="187257" y="68042"/>
                </a:cubicBezTo>
                <a:cubicBezTo>
                  <a:pt x="138574" y="41584"/>
                  <a:pt x="-24410" y="-16625"/>
                  <a:pt x="3107" y="4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3D8B1ABD-F650-45C4-9EF3-C865E6CFAF0F}"/>
              </a:ext>
            </a:extLst>
          </p:cNvPr>
          <p:cNvSpPr/>
          <p:nvPr/>
        </p:nvSpPr>
        <p:spPr>
          <a:xfrm>
            <a:off x="3511550" y="8906893"/>
            <a:ext cx="1646706" cy="175951"/>
          </a:xfrm>
          <a:custGeom>
            <a:avLst/>
            <a:gdLst>
              <a:gd name="connsiteX0" fmla="*/ 0 w 1646706"/>
              <a:gd name="connsiteY0" fmla="*/ 8507 h 175951"/>
              <a:gd name="connsiteX1" fmla="*/ 82550 w 1646706"/>
              <a:gd name="connsiteY1" fmla="*/ 14857 h 175951"/>
              <a:gd name="connsiteX2" fmla="*/ 1600200 w 1646706"/>
              <a:gd name="connsiteY2" fmla="*/ 173607 h 175951"/>
              <a:gd name="connsiteX3" fmla="*/ 1187450 w 1646706"/>
              <a:gd name="connsiteY3" fmla="*/ 103757 h 175951"/>
              <a:gd name="connsiteX4" fmla="*/ 476250 w 1646706"/>
              <a:gd name="connsiteY4" fmla="*/ 21207 h 175951"/>
              <a:gd name="connsiteX5" fmla="*/ 0 w 1646706"/>
              <a:gd name="connsiteY5" fmla="*/ 8507 h 17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06" h="175951">
                <a:moveTo>
                  <a:pt x="0" y="8507"/>
                </a:moveTo>
                <a:lnTo>
                  <a:pt x="82550" y="14857"/>
                </a:lnTo>
                <a:lnTo>
                  <a:pt x="1600200" y="173607"/>
                </a:lnTo>
                <a:cubicBezTo>
                  <a:pt x="1784350" y="188424"/>
                  <a:pt x="1374775" y="129157"/>
                  <a:pt x="1187450" y="103757"/>
                </a:cubicBezTo>
                <a:cubicBezTo>
                  <a:pt x="1000125" y="78357"/>
                  <a:pt x="674158" y="41315"/>
                  <a:pt x="476250" y="21207"/>
                </a:cubicBezTo>
                <a:cubicBezTo>
                  <a:pt x="278342" y="1099"/>
                  <a:pt x="139171" y="-7897"/>
                  <a:pt x="0" y="85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072C9665-FE7A-47E3-A46B-72B881EB445B}"/>
              </a:ext>
            </a:extLst>
          </p:cNvPr>
          <p:cNvSpPr/>
          <p:nvPr/>
        </p:nvSpPr>
        <p:spPr>
          <a:xfrm>
            <a:off x="3617435" y="9174473"/>
            <a:ext cx="1449868" cy="90187"/>
          </a:xfrm>
          <a:custGeom>
            <a:avLst/>
            <a:gdLst>
              <a:gd name="connsiteX0" fmla="*/ 27465 w 1449868"/>
              <a:gd name="connsiteY0" fmla="*/ 7627 h 90187"/>
              <a:gd name="connsiteX1" fmla="*/ 986315 w 1449868"/>
              <a:gd name="connsiteY1" fmla="*/ 90177 h 90187"/>
              <a:gd name="connsiteX2" fmla="*/ 1449865 w 1449868"/>
              <a:gd name="connsiteY2" fmla="*/ 1277 h 90187"/>
              <a:gd name="connsiteX3" fmla="*/ 992665 w 1449868"/>
              <a:gd name="connsiteY3" fmla="*/ 39377 h 90187"/>
              <a:gd name="connsiteX4" fmla="*/ 325915 w 1449868"/>
              <a:gd name="connsiteY4" fmla="*/ 64777 h 90187"/>
              <a:gd name="connsiteX5" fmla="*/ 27465 w 1449868"/>
              <a:gd name="connsiteY5" fmla="*/ 7627 h 9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868" h="90187">
                <a:moveTo>
                  <a:pt x="27465" y="7627"/>
                </a:moveTo>
                <a:cubicBezTo>
                  <a:pt x="137532" y="11860"/>
                  <a:pt x="749248" y="91235"/>
                  <a:pt x="986315" y="90177"/>
                </a:cubicBezTo>
                <a:cubicBezTo>
                  <a:pt x="1223382" y="89119"/>
                  <a:pt x="1448807" y="9744"/>
                  <a:pt x="1449865" y="1277"/>
                </a:cubicBezTo>
                <a:cubicBezTo>
                  <a:pt x="1450923" y="-7190"/>
                  <a:pt x="1179990" y="28794"/>
                  <a:pt x="992665" y="39377"/>
                </a:cubicBezTo>
                <a:cubicBezTo>
                  <a:pt x="805340" y="49960"/>
                  <a:pt x="488898" y="69010"/>
                  <a:pt x="325915" y="64777"/>
                </a:cubicBezTo>
                <a:cubicBezTo>
                  <a:pt x="162932" y="60544"/>
                  <a:pt x="-82602" y="3394"/>
                  <a:pt x="27465" y="76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0898BF7E-C0B6-47A4-AB8C-EE8136F3F78E}"/>
              </a:ext>
            </a:extLst>
          </p:cNvPr>
          <p:cNvSpPr/>
          <p:nvPr/>
        </p:nvSpPr>
        <p:spPr>
          <a:xfrm>
            <a:off x="4713009" y="8549880"/>
            <a:ext cx="788074" cy="1014461"/>
          </a:xfrm>
          <a:custGeom>
            <a:avLst/>
            <a:gdLst>
              <a:gd name="connsiteX0" fmla="*/ 30441 w 788074"/>
              <a:gd name="connsiteY0" fmla="*/ 22620 h 1014461"/>
              <a:gd name="connsiteX1" fmla="*/ 87591 w 788074"/>
              <a:gd name="connsiteY1" fmla="*/ 73420 h 1014461"/>
              <a:gd name="connsiteX2" fmla="*/ 513041 w 788074"/>
              <a:gd name="connsiteY2" fmla="*/ 448070 h 1014461"/>
              <a:gd name="connsiteX3" fmla="*/ 284441 w 788074"/>
              <a:gd name="connsiteY3" fmla="*/ 765570 h 1014461"/>
              <a:gd name="connsiteX4" fmla="*/ 87591 w 788074"/>
              <a:gd name="connsiteY4" fmla="*/ 1013220 h 1014461"/>
              <a:gd name="connsiteX5" fmla="*/ 678141 w 788074"/>
              <a:gd name="connsiteY5" fmla="*/ 854470 h 1014461"/>
              <a:gd name="connsiteX6" fmla="*/ 786091 w 788074"/>
              <a:gd name="connsiteY6" fmla="*/ 702070 h 1014461"/>
              <a:gd name="connsiteX7" fmla="*/ 646391 w 788074"/>
              <a:gd name="connsiteY7" fmla="*/ 505220 h 1014461"/>
              <a:gd name="connsiteX8" fmla="*/ 30441 w 788074"/>
              <a:gd name="connsiteY8" fmla="*/ 22620 h 101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074" h="1014461">
                <a:moveTo>
                  <a:pt x="30441" y="22620"/>
                </a:moveTo>
                <a:cubicBezTo>
                  <a:pt x="-62692" y="-49347"/>
                  <a:pt x="87591" y="73420"/>
                  <a:pt x="87591" y="73420"/>
                </a:cubicBezTo>
                <a:cubicBezTo>
                  <a:pt x="168024" y="144328"/>
                  <a:pt x="480233" y="332712"/>
                  <a:pt x="513041" y="448070"/>
                </a:cubicBezTo>
                <a:cubicBezTo>
                  <a:pt x="545849" y="563428"/>
                  <a:pt x="355349" y="671378"/>
                  <a:pt x="284441" y="765570"/>
                </a:cubicBezTo>
                <a:cubicBezTo>
                  <a:pt x="213533" y="859762"/>
                  <a:pt x="21974" y="998403"/>
                  <a:pt x="87591" y="1013220"/>
                </a:cubicBezTo>
                <a:cubicBezTo>
                  <a:pt x="153208" y="1028037"/>
                  <a:pt x="561724" y="906328"/>
                  <a:pt x="678141" y="854470"/>
                </a:cubicBezTo>
                <a:cubicBezTo>
                  <a:pt x="794558" y="802612"/>
                  <a:pt x="791383" y="760278"/>
                  <a:pt x="786091" y="702070"/>
                </a:cubicBezTo>
                <a:cubicBezTo>
                  <a:pt x="780799" y="643862"/>
                  <a:pt x="772333" y="619520"/>
                  <a:pt x="646391" y="505220"/>
                </a:cubicBezTo>
                <a:cubicBezTo>
                  <a:pt x="520449" y="390920"/>
                  <a:pt x="123574" y="94587"/>
                  <a:pt x="30441" y="22620"/>
                </a:cubicBezTo>
                <a:close/>
              </a:path>
            </a:pathLst>
          </a:cu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F85057E-93C0-4ACE-81CF-9A0B2CFA5D7A}"/>
              </a:ext>
            </a:extLst>
          </p:cNvPr>
          <p:cNvSpPr/>
          <p:nvPr/>
        </p:nvSpPr>
        <p:spPr>
          <a:xfrm>
            <a:off x="3817344" y="9404248"/>
            <a:ext cx="1275438" cy="89011"/>
          </a:xfrm>
          <a:custGeom>
            <a:avLst/>
            <a:gdLst>
              <a:gd name="connsiteX0" fmla="*/ 5356 w 1275438"/>
              <a:gd name="connsiteY0" fmla="*/ 102 h 89011"/>
              <a:gd name="connsiteX1" fmla="*/ 957856 w 1275438"/>
              <a:gd name="connsiteY1" fmla="*/ 69952 h 89011"/>
              <a:gd name="connsiteX2" fmla="*/ 1262656 w 1275438"/>
              <a:gd name="connsiteY2" fmla="*/ 6452 h 89011"/>
              <a:gd name="connsiteX3" fmla="*/ 602256 w 1275438"/>
              <a:gd name="connsiteY3" fmla="*/ 89002 h 89011"/>
              <a:gd name="connsiteX4" fmla="*/ 5356 w 1275438"/>
              <a:gd name="connsiteY4" fmla="*/ 102 h 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438" h="89011">
                <a:moveTo>
                  <a:pt x="5356" y="102"/>
                </a:moveTo>
                <a:cubicBezTo>
                  <a:pt x="64623" y="-3073"/>
                  <a:pt x="748306" y="68894"/>
                  <a:pt x="957856" y="69952"/>
                </a:cubicBezTo>
                <a:cubicBezTo>
                  <a:pt x="1167406" y="71010"/>
                  <a:pt x="1321923" y="3277"/>
                  <a:pt x="1262656" y="6452"/>
                </a:cubicBezTo>
                <a:cubicBezTo>
                  <a:pt x="1203389" y="9627"/>
                  <a:pt x="810748" y="87944"/>
                  <a:pt x="602256" y="89002"/>
                </a:cubicBezTo>
                <a:cubicBezTo>
                  <a:pt x="393764" y="90060"/>
                  <a:pt x="-53911" y="3277"/>
                  <a:pt x="5356" y="1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86E03270-C3E2-4A5F-B46E-319E59704AFE}"/>
              </a:ext>
            </a:extLst>
          </p:cNvPr>
          <p:cNvSpPr/>
          <p:nvPr/>
        </p:nvSpPr>
        <p:spPr>
          <a:xfrm>
            <a:off x="2563531" y="9061411"/>
            <a:ext cx="930617" cy="616188"/>
          </a:xfrm>
          <a:custGeom>
            <a:avLst/>
            <a:gdLst>
              <a:gd name="connsiteX0" fmla="*/ 1869 w 930617"/>
              <a:gd name="connsiteY0" fmla="*/ 39 h 616188"/>
              <a:gd name="connsiteX1" fmla="*/ 370169 w 930617"/>
              <a:gd name="connsiteY1" fmla="*/ 431839 h 616188"/>
              <a:gd name="connsiteX2" fmla="*/ 928969 w 930617"/>
              <a:gd name="connsiteY2" fmla="*/ 615989 h 616188"/>
              <a:gd name="connsiteX3" fmla="*/ 522569 w 930617"/>
              <a:gd name="connsiteY3" fmla="*/ 457239 h 616188"/>
              <a:gd name="connsiteX4" fmla="*/ 1869 w 930617"/>
              <a:gd name="connsiteY4" fmla="*/ 39 h 61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617" h="616188">
                <a:moveTo>
                  <a:pt x="1869" y="39"/>
                </a:moveTo>
                <a:cubicBezTo>
                  <a:pt x="-23531" y="-4194"/>
                  <a:pt x="215652" y="329181"/>
                  <a:pt x="370169" y="431839"/>
                </a:cubicBezTo>
                <a:cubicBezTo>
                  <a:pt x="524686" y="534497"/>
                  <a:pt x="903569" y="611756"/>
                  <a:pt x="928969" y="615989"/>
                </a:cubicBezTo>
                <a:cubicBezTo>
                  <a:pt x="954369" y="620222"/>
                  <a:pt x="680261" y="556722"/>
                  <a:pt x="522569" y="457239"/>
                </a:cubicBezTo>
                <a:cubicBezTo>
                  <a:pt x="364877" y="357756"/>
                  <a:pt x="27269" y="4272"/>
                  <a:pt x="1869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011A7F2A-4CF7-4AEB-83F8-480834A49A8A}"/>
              </a:ext>
            </a:extLst>
          </p:cNvPr>
          <p:cNvSpPr/>
          <p:nvPr/>
        </p:nvSpPr>
        <p:spPr>
          <a:xfrm>
            <a:off x="3767085" y="9439151"/>
            <a:ext cx="1713793" cy="249775"/>
          </a:xfrm>
          <a:custGeom>
            <a:avLst/>
            <a:gdLst>
              <a:gd name="connsiteX0" fmla="*/ 1693915 w 1713793"/>
              <a:gd name="connsiteY0" fmla="*/ 3299 h 249775"/>
              <a:gd name="connsiteX1" fmla="*/ 1649465 w 1713793"/>
              <a:gd name="connsiteY1" fmla="*/ 28699 h 249775"/>
              <a:gd name="connsiteX2" fmla="*/ 1160515 w 1713793"/>
              <a:gd name="connsiteY2" fmla="*/ 212849 h 249775"/>
              <a:gd name="connsiteX3" fmla="*/ 696965 w 1713793"/>
              <a:gd name="connsiteY3" fmla="*/ 238249 h 249775"/>
              <a:gd name="connsiteX4" fmla="*/ 4815 w 1713793"/>
              <a:gd name="connsiteY4" fmla="*/ 73149 h 249775"/>
              <a:gd name="connsiteX5" fmla="*/ 1071615 w 1713793"/>
              <a:gd name="connsiteY5" fmla="*/ 193799 h 249775"/>
              <a:gd name="connsiteX6" fmla="*/ 1338315 w 1713793"/>
              <a:gd name="connsiteY6" fmla="*/ 111249 h 249775"/>
              <a:gd name="connsiteX7" fmla="*/ 1693915 w 1713793"/>
              <a:gd name="connsiteY7" fmla="*/ 3299 h 24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793" h="249775">
                <a:moveTo>
                  <a:pt x="1693915" y="3299"/>
                </a:moveTo>
                <a:cubicBezTo>
                  <a:pt x="1716140" y="-1464"/>
                  <a:pt x="1738365" y="-6226"/>
                  <a:pt x="1649465" y="28699"/>
                </a:cubicBezTo>
                <a:cubicBezTo>
                  <a:pt x="1560565" y="63624"/>
                  <a:pt x="1319265" y="177924"/>
                  <a:pt x="1160515" y="212849"/>
                </a:cubicBezTo>
                <a:cubicBezTo>
                  <a:pt x="1001765" y="247774"/>
                  <a:pt x="889582" y="261532"/>
                  <a:pt x="696965" y="238249"/>
                </a:cubicBezTo>
                <a:cubicBezTo>
                  <a:pt x="504348" y="214966"/>
                  <a:pt x="-57626" y="80557"/>
                  <a:pt x="4815" y="73149"/>
                </a:cubicBezTo>
                <a:cubicBezTo>
                  <a:pt x="67256" y="65741"/>
                  <a:pt x="849365" y="187449"/>
                  <a:pt x="1071615" y="193799"/>
                </a:cubicBezTo>
                <a:cubicBezTo>
                  <a:pt x="1293865" y="200149"/>
                  <a:pt x="1232482" y="142999"/>
                  <a:pt x="1338315" y="111249"/>
                </a:cubicBezTo>
                <a:lnTo>
                  <a:pt x="1693915" y="32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E16C0C3E-14AC-4826-A9C1-4E32C7C39D60}"/>
              </a:ext>
            </a:extLst>
          </p:cNvPr>
          <p:cNvSpPr/>
          <p:nvPr/>
        </p:nvSpPr>
        <p:spPr>
          <a:xfrm>
            <a:off x="2723191" y="8870156"/>
            <a:ext cx="1284507" cy="911043"/>
          </a:xfrm>
          <a:custGeom>
            <a:avLst/>
            <a:gdLst>
              <a:gd name="connsiteX0" fmla="*/ 13659 w 1284507"/>
              <a:gd name="connsiteY0" fmla="*/ 13494 h 911043"/>
              <a:gd name="connsiteX1" fmla="*/ 51759 w 1284507"/>
              <a:gd name="connsiteY1" fmla="*/ 70644 h 911043"/>
              <a:gd name="connsiteX2" fmla="*/ 540709 w 1284507"/>
              <a:gd name="connsiteY2" fmla="*/ 692944 h 911043"/>
              <a:gd name="connsiteX3" fmla="*/ 1283659 w 1284507"/>
              <a:gd name="connsiteY3" fmla="*/ 908844 h 911043"/>
              <a:gd name="connsiteX4" fmla="*/ 680409 w 1284507"/>
              <a:gd name="connsiteY4" fmla="*/ 584994 h 911043"/>
              <a:gd name="connsiteX5" fmla="*/ 299409 w 1284507"/>
              <a:gd name="connsiteY5" fmla="*/ 229394 h 911043"/>
              <a:gd name="connsiteX6" fmla="*/ 45409 w 1284507"/>
              <a:gd name="connsiteY6" fmla="*/ 64294 h 911043"/>
              <a:gd name="connsiteX7" fmla="*/ 13659 w 1284507"/>
              <a:gd name="connsiteY7" fmla="*/ 13494 h 91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507" h="911043">
                <a:moveTo>
                  <a:pt x="13659" y="13494"/>
                </a:moveTo>
                <a:cubicBezTo>
                  <a:pt x="14717" y="14552"/>
                  <a:pt x="-36083" y="-42598"/>
                  <a:pt x="51759" y="70644"/>
                </a:cubicBezTo>
                <a:cubicBezTo>
                  <a:pt x="139601" y="183886"/>
                  <a:pt x="335392" y="553244"/>
                  <a:pt x="540709" y="692944"/>
                </a:cubicBezTo>
                <a:cubicBezTo>
                  <a:pt x="746026" y="832644"/>
                  <a:pt x="1260376" y="926836"/>
                  <a:pt x="1283659" y="908844"/>
                </a:cubicBezTo>
                <a:cubicBezTo>
                  <a:pt x="1306942" y="890852"/>
                  <a:pt x="844451" y="698236"/>
                  <a:pt x="680409" y="584994"/>
                </a:cubicBezTo>
                <a:cubicBezTo>
                  <a:pt x="516367" y="471752"/>
                  <a:pt x="405242" y="316177"/>
                  <a:pt x="299409" y="229394"/>
                </a:cubicBezTo>
                <a:cubicBezTo>
                  <a:pt x="193576" y="142611"/>
                  <a:pt x="98326" y="100277"/>
                  <a:pt x="45409" y="64294"/>
                </a:cubicBezTo>
                <a:cubicBezTo>
                  <a:pt x="-7508" y="28311"/>
                  <a:pt x="12601" y="12436"/>
                  <a:pt x="13659" y="134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4DC8DDA1-0824-431F-AF97-3DC6152700EC}"/>
              </a:ext>
            </a:extLst>
          </p:cNvPr>
          <p:cNvSpPr/>
          <p:nvPr/>
        </p:nvSpPr>
        <p:spPr>
          <a:xfrm>
            <a:off x="2216519" y="7718613"/>
            <a:ext cx="181075" cy="160982"/>
          </a:xfrm>
          <a:custGeom>
            <a:avLst/>
            <a:gdLst>
              <a:gd name="connsiteX0" fmla="*/ 5981 w 181075"/>
              <a:gd name="connsiteY0" fmla="*/ 2987 h 160982"/>
              <a:gd name="connsiteX1" fmla="*/ 180606 w 181075"/>
              <a:gd name="connsiteY1" fmla="*/ 160150 h 160982"/>
              <a:gd name="connsiteX2" fmla="*/ 55194 w 181075"/>
              <a:gd name="connsiteY2" fmla="*/ 63312 h 160982"/>
              <a:gd name="connsiteX3" fmla="*/ 5981 w 181075"/>
              <a:gd name="connsiteY3" fmla="*/ 2987 h 16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75" h="160982">
                <a:moveTo>
                  <a:pt x="5981" y="2987"/>
                </a:moveTo>
                <a:cubicBezTo>
                  <a:pt x="26883" y="19127"/>
                  <a:pt x="172404" y="150096"/>
                  <a:pt x="180606" y="160150"/>
                </a:cubicBezTo>
                <a:cubicBezTo>
                  <a:pt x="188808" y="170204"/>
                  <a:pt x="87209" y="86331"/>
                  <a:pt x="55194" y="63312"/>
                </a:cubicBezTo>
                <a:cubicBezTo>
                  <a:pt x="23180" y="40293"/>
                  <a:pt x="-14921" y="-13153"/>
                  <a:pt x="5981" y="29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12D175E4-0767-4B2B-8E6D-4732B878FC8B}"/>
              </a:ext>
            </a:extLst>
          </p:cNvPr>
          <p:cNvSpPr/>
          <p:nvPr/>
        </p:nvSpPr>
        <p:spPr>
          <a:xfrm>
            <a:off x="2142480" y="7697394"/>
            <a:ext cx="118303" cy="268778"/>
          </a:xfrm>
          <a:custGeom>
            <a:avLst/>
            <a:gdLst>
              <a:gd name="connsiteX0" fmla="*/ 6995 w 118303"/>
              <a:gd name="connsiteY0" fmla="*/ 394 h 268778"/>
              <a:gd name="connsiteX1" fmla="*/ 41920 w 118303"/>
              <a:gd name="connsiteY1" fmla="*/ 175019 h 268778"/>
              <a:gd name="connsiteX2" fmla="*/ 118120 w 118303"/>
              <a:gd name="connsiteY2" fmla="*/ 268681 h 268778"/>
              <a:gd name="connsiteX3" fmla="*/ 18108 w 118303"/>
              <a:gd name="connsiteY3" fmla="*/ 159144 h 268778"/>
              <a:gd name="connsiteX4" fmla="*/ 645 w 118303"/>
              <a:gd name="connsiteY4" fmla="*/ 127394 h 268778"/>
              <a:gd name="connsiteX5" fmla="*/ 6995 w 118303"/>
              <a:gd name="connsiteY5" fmla="*/ 394 h 26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03" h="268778">
                <a:moveTo>
                  <a:pt x="6995" y="394"/>
                </a:moveTo>
                <a:cubicBezTo>
                  <a:pt x="13874" y="8332"/>
                  <a:pt x="23399" y="130305"/>
                  <a:pt x="41920" y="175019"/>
                </a:cubicBezTo>
                <a:cubicBezTo>
                  <a:pt x="60441" y="219734"/>
                  <a:pt x="122089" y="271327"/>
                  <a:pt x="118120" y="268681"/>
                </a:cubicBezTo>
                <a:cubicBezTo>
                  <a:pt x="114151" y="266035"/>
                  <a:pt x="37687" y="182692"/>
                  <a:pt x="18108" y="159144"/>
                </a:cubicBezTo>
                <a:cubicBezTo>
                  <a:pt x="-1471" y="135596"/>
                  <a:pt x="2232" y="148031"/>
                  <a:pt x="645" y="127394"/>
                </a:cubicBezTo>
                <a:cubicBezTo>
                  <a:pt x="-942" y="106757"/>
                  <a:pt x="116" y="-7544"/>
                  <a:pt x="6995" y="3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弧 192">
            <a:extLst>
              <a:ext uri="{FF2B5EF4-FFF2-40B4-BE49-F238E27FC236}">
                <a16:creationId xmlns:a16="http://schemas.microsoft.com/office/drawing/2014/main" id="{AE13A231-38C6-4092-B40B-1CA417E1604F}"/>
              </a:ext>
            </a:extLst>
          </p:cNvPr>
          <p:cNvSpPr/>
          <p:nvPr/>
        </p:nvSpPr>
        <p:spPr>
          <a:xfrm>
            <a:off x="2651761" y="53340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A69DD81F-1AEE-45D5-8218-CBDCD2A92D89}"/>
              </a:ext>
            </a:extLst>
          </p:cNvPr>
          <p:cNvSpPr/>
          <p:nvPr/>
        </p:nvSpPr>
        <p:spPr>
          <a:xfrm>
            <a:off x="2468041" y="5302380"/>
            <a:ext cx="319276" cy="1622601"/>
          </a:xfrm>
          <a:custGeom>
            <a:avLst/>
            <a:gdLst>
              <a:gd name="connsiteX0" fmla="*/ 219279 w 319276"/>
              <a:gd name="connsiteY0" fmla="*/ 1140 h 1622601"/>
              <a:gd name="connsiteX1" fmla="*/ 61799 w 319276"/>
              <a:gd name="connsiteY1" fmla="*/ 463420 h 1622601"/>
              <a:gd name="connsiteX2" fmla="*/ 56719 w 319276"/>
              <a:gd name="connsiteY2" fmla="*/ 879980 h 1622601"/>
              <a:gd name="connsiteX3" fmla="*/ 82119 w 319276"/>
              <a:gd name="connsiteY3" fmla="*/ 1235580 h 1622601"/>
              <a:gd name="connsiteX4" fmla="*/ 315799 w 319276"/>
              <a:gd name="connsiteY4" fmla="*/ 1621660 h 1622601"/>
              <a:gd name="connsiteX5" fmla="*/ 209119 w 319276"/>
              <a:gd name="connsiteY5" fmla="*/ 1337180 h 1622601"/>
              <a:gd name="connsiteX6" fmla="*/ 31319 w 319276"/>
              <a:gd name="connsiteY6" fmla="*/ 1108580 h 1622601"/>
              <a:gd name="connsiteX7" fmla="*/ 839 w 319276"/>
              <a:gd name="connsiteY7" fmla="*/ 788540 h 1622601"/>
              <a:gd name="connsiteX8" fmla="*/ 41479 w 319276"/>
              <a:gd name="connsiteY8" fmla="*/ 346580 h 1622601"/>
              <a:gd name="connsiteX9" fmla="*/ 219279 w 319276"/>
              <a:gd name="connsiteY9" fmla="*/ 1140 h 162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276" h="1622601">
                <a:moveTo>
                  <a:pt x="219279" y="1140"/>
                </a:moveTo>
                <a:cubicBezTo>
                  <a:pt x="222666" y="20613"/>
                  <a:pt x="88892" y="316947"/>
                  <a:pt x="61799" y="463420"/>
                </a:cubicBezTo>
                <a:cubicBezTo>
                  <a:pt x="34706" y="609893"/>
                  <a:pt x="53332" y="751287"/>
                  <a:pt x="56719" y="879980"/>
                </a:cubicBezTo>
                <a:cubicBezTo>
                  <a:pt x="60106" y="1008673"/>
                  <a:pt x="38939" y="1111967"/>
                  <a:pt x="82119" y="1235580"/>
                </a:cubicBezTo>
                <a:cubicBezTo>
                  <a:pt x="125299" y="1359193"/>
                  <a:pt x="294632" y="1604727"/>
                  <a:pt x="315799" y="1621660"/>
                </a:cubicBezTo>
                <a:cubicBezTo>
                  <a:pt x="336966" y="1638593"/>
                  <a:pt x="256532" y="1422693"/>
                  <a:pt x="209119" y="1337180"/>
                </a:cubicBezTo>
                <a:cubicBezTo>
                  <a:pt x="161706" y="1251667"/>
                  <a:pt x="66032" y="1200020"/>
                  <a:pt x="31319" y="1108580"/>
                </a:cubicBezTo>
                <a:cubicBezTo>
                  <a:pt x="-3394" y="1017140"/>
                  <a:pt x="-854" y="915540"/>
                  <a:pt x="839" y="788540"/>
                </a:cubicBezTo>
                <a:cubicBezTo>
                  <a:pt x="2532" y="661540"/>
                  <a:pt x="1686" y="476967"/>
                  <a:pt x="41479" y="346580"/>
                </a:cubicBezTo>
                <a:cubicBezTo>
                  <a:pt x="81272" y="216193"/>
                  <a:pt x="215892" y="-18333"/>
                  <a:pt x="219279" y="114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2CF0FBA7-19A5-4E2B-BF2E-B0456D9229F8}"/>
              </a:ext>
            </a:extLst>
          </p:cNvPr>
          <p:cNvSpPr/>
          <p:nvPr/>
        </p:nvSpPr>
        <p:spPr>
          <a:xfrm>
            <a:off x="1904642" y="6400141"/>
            <a:ext cx="228169" cy="2876281"/>
          </a:xfrm>
          <a:custGeom>
            <a:avLst/>
            <a:gdLst>
              <a:gd name="connsiteX0" fmla="*/ 133708 w 228169"/>
              <a:gd name="connsiteY0" fmla="*/ 7009 h 2876281"/>
              <a:gd name="connsiteX1" fmla="*/ 127358 w 228169"/>
              <a:gd name="connsiteY1" fmla="*/ 1105559 h 2876281"/>
              <a:gd name="connsiteX2" fmla="*/ 95608 w 228169"/>
              <a:gd name="connsiteY2" fmla="*/ 1912009 h 2876281"/>
              <a:gd name="connsiteX3" fmla="*/ 190858 w 228169"/>
              <a:gd name="connsiteY3" fmla="*/ 2559709 h 2876281"/>
              <a:gd name="connsiteX4" fmla="*/ 216258 w 228169"/>
              <a:gd name="connsiteY4" fmla="*/ 2858159 h 2876281"/>
              <a:gd name="connsiteX5" fmla="*/ 6708 w 228169"/>
              <a:gd name="connsiteY5" fmla="*/ 2769259 h 2876281"/>
              <a:gd name="connsiteX6" fmla="*/ 51158 w 228169"/>
              <a:gd name="connsiteY6" fmla="*/ 2166009 h 2876281"/>
              <a:gd name="connsiteX7" fmla="*/ 44808 w 228169"/>
              <a:gd name="connsiteY7" fmla="*/ 711859 h 2876281"/>
              <a:gd name="connsiteX8" fmla="*/ 133708 w 228169"/>
              <a:gd name="connsiteY8" fmla="*/ 7009 h 287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69" h="2876281">
                <a:moveTo>
                  <a:pt x="133708" y="7009"/>
                </a:moveTo>
                <a:cubicBezTo>
                  <a:pt x="147466" y="72626"/>
                  <a:pt x="133708" y="788059"/>
                  <a:pt x="127358" y="1105559"/>
                </a:cubicBezTo>
                <a:cubicBezTo>
                  <a:pt x="121008" y="1423059"/>
                  <a:pt x="85025" y="1669651"/>
                  <a:pt x="95608" y="1912009"/>
                </a:cubicBezTo>
                <a:cubicBezTo>
                  <a:pt x="106191" y="2154367"/>
                  <a:pt x="170750" y="2402017"/>
                  <a:pt x="190858" y="2559709"/>
                </a:cubicBezTo>
                <a:cubicBezTo>
                  <a:pt x="210966" y="2717401"/>
                  <a:pt x="246950" y="2823234"/>
                  <a:pt x="216258" y="2858159"/>
                </a:cubicBezTo>
                <a:cubicBezTo>
                  <a:pt x="185566" y="2893084"/>
                  <a:pt x="34225" y="2884617"/>
                  <a:pt x="6708" y="2769259"/>
                </a:cubicBezTo>
                <a:cubicBezTo>
                  <a:pt x="-20809" y="2653901"/>
                  <a:pt x="44808" y="2508909"/>
                  <a:pt x="51158" y="2166009"/>
                </a:cubicBezTo>
                <a:cubicBezTo>
                  <a:pt x="57508" y="1823109"/>
                  <a:pt x="29991" y="1074867"/>
                  <a:pt x="44808" y="711859"/>
                </a:cubicBezTo>
                <a:cubicBezTo>
                  <a:pt x="59625" y="348851"/>
                  <a:pt x="119950" y="-58608"/>
                  <a:pt x="133708" y="700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9EFFF6D1-175C-4CD7-9E07-242E8985F0B9}"/>
              </a:ext>
            </a:extLst>
          </p:cNvPr>
          <p:cNvGrpSpPr/>
          <p:nvPr/>
        </p:nvGrpSpPr>
        <p:grpSpPr>
          <a:xfrm rot="19193564">
            <a:off x="2411261" y="1984980"/>
            <a:ext cx="5722620" cy="1107889"/>
            <a:chOff x="1852462" y="2814559"/>
            <a:chExt cx="1765559" cy="341809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A80DA6FF-9490-489F-B702-189F3BAC1D3E}"/>
                </a:ext>
              </a:extLst>
            </p:cNvPr>
            <p:cNvSpPr/>
            <p:nvPr/>
          </p:nvSpPr>
          <p:spPr>
            <a:xfrm>
              <a:off x="1869756" y="2862620"/>
              <a:ext cx="187804" cy="258378"/>
            </a:xfrm>
            <a:custGeom>
              <a:avLst/>
              <a:gdLst>
                <a:gd name="connsiteX0" fmla="*/ 319 w 187804"/>
                <a:gd name="connsiteY0" fmla="*/ 1230 h 258378"/>
                <a:gd name="connsiteX1" fmla="*/ 11432 w 187804"/>
                <a:gd name="connsiteY1" fmla="*/ 153630 h 258378"/>
                <a:gd name="connsiteX2" fmla="*/ 11432 w 187804"/>
                <a:gd name="connsiteY2" fmla="*/ 240943 h 258378"/>
                <a:gd name="connsiteX3" fmla="*/ 22544 w 187804"/>
                <a:gd name="connsiteY3" fmla="*/ 240943 h 258378"/>
                <a:gd name="connsiteX4" fmla="*/ 122557 w 187804"/>
                <a:gd name="connsiteY4" fmla="*/ 252055 h 258378"/>
                <a:gd name="connsiteX5" fmla="*/ 155894 w 187804"/>
                <a:gd name="connsiteY5" fmla="*/ 255230 h 258378"/>
                <a:gd name="connsiteX6" fmla="*/ 173357 w 187804"/>
                <a:gd name="connsiteY6" fmla="*/ 206018 h 258378"/>
                <a:gd name="connsiteX7" fmla="*/ 187644 w 187804"/>
                <a:gd name="connsiteY7" fmla="*/ 86955 h 258378"/>
                <a:gd name="connsiteX8" fmla="*/ 163832 w 187804"/>
                <a:gd name="connsiteY8" fmla="*/ 220305 h 258378"/>
                <a:gd name="connsiteX9" fmla="*/ 119382 w 187804"/>
                <a:gd name="connsiteY9" fmla="*/ 236180 h 258378"/>
                <a:gd name="connsiteX10" fmla="*/ 55882 w 187804"/>
                <a:gd name="connsiteY10" fmla="*/ 233005 h 258378"/>
                <a:gd name="connsiteX11" fmla="*/ 32069 w 187804"/>
                <a:gd name="connsiteY11" fmla="*/ 166330 h 258378"/>
                <a:gd name="connsiteX12" fmla="*/ 25719 w 187804"/>
                <a:gd name="connsiteY12" fmla="*/ 85368 h 258378"/>
                <a:gd name="connsiteX13" fmla="*/ 319 w 187804"/>
                <a:gd name="connsiteY13" fmla="*/ 1230 h 25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04" h="258378">
                  <a:moveTo>
                    <a:pt x="319" y="1230"/>
                  </a:moveTo>
                  <a:cubicBezTo>
                    <a:pt x="-2062" y="12607"/>
                    <a:pt x="9580" y="113678"/>
                    <a:pt x="11432" y="153630"/>
                  </a:cubicBezTo>
                  <a:cubicBezTo>
                    <a:pt x="13284" y="193582"/>
                    <a:pt x="9580" y="226391"/>
                    <a:pt x="11432" y="240943"/>
                  </a:cubicBezTo>
                  <a:cubicBezTo>
                    <a:pt x="13284" y="255495"/>
                    <a:pt x="4023" y="239091"/>
                    <a:pt x="22544" y="240943"/>
                  </a:cubicBezTo>
                  <a:cubicBezTo>
                    <a:pt x="41065" y="242795"/>
                    <a:pt x="100332" y="249674"/>
                    <a:pt x="122557" y="252055"/>
                  </a:cubicBezTo>
                  <a:cubicBezTo>
                    <a:pt x="144782" y="254436"/>
                    <a:pt x="147427" y="262903"/>
                    <a:pt x="155894" y="255230"/>
                  </a:cubicBezTo>
                  <a:cubicBezTo>
                    <a:pt x="164361" y="247557"/>
                    <a:pt x="168065" y="234064"/>
                    <a:pt x="173357" y="206018"/>
                  </a:cubicBezTo>
                  <a:cubicBezTo>
                    <a:pt x="178649" y="177972"/>
                    <a:pt x="189232" y="84574"/>
                    <a:pt x="187644" y="86955"/>
                  </a:cubicBezTo>
                  <a:cubicBezTo>
                    <a:pt x="186057" y="89336"/>
                    <a:pt x="175209" y="195434"/>
                    <a:pt x="163832" y="220305"/>
                  </a:cubicBezTo>
                  <a:cubicBezTo>
                    <a:pt x="152455" y="245176"/>
                    <a:pt x="137374" y="234063"/>
                    <a:pt x="119382" y="236180"/>
                  </a:cubicBezTo>
                  <a:cubicBezTo>
                    <a:pt x="101390" y="238297"/>
                    <a:pt x="70434" y="244647"/>
                    <a:pt x="55882" y="233005"/>
                  </a:cubicBezTo>
                  <a:cubicBezTo>
                    <a:pt x="41330" y="221363"/>
                    <a:pt x="37096" y="190936"/>
                    <a:pt x="32069" y="166330"/>
                  </a:cubicBezTo>
                  <a:cubicBezTo>
                    <a:pt x="27042" y="141724"/>
                    <a:pt x="29952" y="110239"/>
                    <a:pt x="25719" y="85368"/>
                  </a:cubicBezTo>
                  <a:cubicBezTo>
                    <a:pt x="21486" y="60497"/>
                    <a:pt x="2700" y="-10147"/>
                    <a:pt x="319" y="1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99C318FC-A029-4DDF-BCE9-57A61A31775C}"/>
                </a:ext>
              </a:extLst>
            </p:cNvPr>
            <p:cNvSpPr/>
            <p:nvPr/>
          </p:nvSpPr>
          <p:spPr>
            <a:xfrm>
              <a:off x="2057194" y="2834218"/>
              <a:ext cx="196954" cy="300174"/>
            </a:xfrm>
            <a:custGeom>
              <a:avLst/>
              <a:gdLst>
                <a:gd name="connsiteX0" fmla="*/ 206 w 196954"/>
                <a:gd name="connsiteY0" fmla="*/ 110595 h 300174"/>
                <a:gd name="connsiteX1" fmla="*/ 12906 w 196954"/>
                <a:gd name="connsiteY1" fmla="*/ 253470 h 300174"/>
                <a:gd name="connsiteX2" fmla="*/ 20844 w 196954"/>
                <a:gd name="connsiteY2" fmla="*/ 285220 h 300174"/>
                <a:gd name="connsiteX3" fmla="*/ 52594 w 196954"/>
                <a:gd name="connsiteY3" fmla="*/ 293157 h 300174"/>
                <a:gd name="connsiteX4" fmla="*/ 138319 w 196954"/>
                <a:gd name="connsiteY4" fmla="*/ 294745 h 300174"/>
                <a:gd name="connsiteX5" fmla="*/ 157369 w 196954"/>
                <a:gd name="connsiteY5" fmla="*/ 296332 h 300174"/>
                <a:gd name="connsiteX6" fmla="*/ 171656 w 196954"/>
                <a:gd name="connsiteY6" fmla="*/ 239182 h 300174"/>
                <a:gd name="connsiteX7" fmla="*/ 184356 w 196954"/>
                <a:gd name="connsiteY7" fmla="*/ 155045 h 300174"/>
                <a:gd name="connsiteX8" fmla="*/ 193881 w 196954"/>
                <a:gd name="connsiteY8" fmla="*/ 40745 h 300174"/>
                <a:gd name="connsiteX9" fmla="*/ 190706 w 196954"/>
                <a:gd name="connsiteY9" fmla="*/ 5820 h 300174"/>
                <a:gd name="connsiteX10" fmla="*/ 127206 w 196954"/>
                <a:gd name="connsiteY10" fmla="*/ 7407 h 300174"/>
                <a:gd name="connsiteX11" fmla="*/ 92281 w 196954"/>
                <a:gd name="connsiteY11" fmla="*/ 1057 h 300174"/>
                <a:gd name="connsiteX12" fmla="*/ 181181 w 196954"/>
                <a:gd name="connsiteY12" fmla="*/ 32807 h 300174"/>
                <a:gd name="connsiteX13" fmla="*/ 158956 w 196954"/>
                <a:gd name="connsiteY13" fmla="*/ 110595 h 300174"/>
                <a:gd name="connsiteX14" fmla="*/ 166894 w 196954"/>
                <a:gd name="connsiteY14" fmla="*/ 215370 h 300174"/>
                <a:gd name="connsiteX15" fmla="*/ 155781 w 196954"/>
                <a:gd name="connsiteY15" fmla="*/ 267757 h 300174"/>
                <a:gd name="connsiteX16" fmla="*/ 85931 w 196954"/>
                <a:gd name="connsiteY16" fmla="*/ 278870 h 300174"/>
                <a:gd name="connsiteX17" fmla="*/ 51006 w 196954"/>
                <a:gd name="connsiteY17" fmla="*/ 278870 h 300174"/>
                <a:gd name="connsiteX18" fmla="*/ 24019 w 196954"/>
                <a:gd name="connsiteY18" fmla="*/ 242357 h 300174"/>
                <a:gd name="connsiteX19" fmla="*/ 206 w 196954"/>
                <a:gd name="connsiteY19" fmla="*/ 110595 h 30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6954" h="300174">
                  <a:moveTo>
                    <a:pt x="206" y="110595"/>
                  </a:moveTo>
                  <a:cubicBezTo>
                    <a:pt x="-1646" y="112447"/>
                    <a:pt x="9466" y="224366"/>
                    <a:pt x="12906" y="253470"/>
                  </a:cubicBezTo>
                  <a:cubicBezTo>
                    <a:pt x="16346" y="282574"/>
                    <a:pt x="14229" y="278606"/>
                    <a:pt x="20844" y="285220"/>
                  </a:cubicBezTo>
                  <a:cubicBezTo>
                    <a:pt x="27459" y="291834"/>
                    <a:pt x="33015" y="291570"/>
                    <a:pt x="52594" y="293157"/>
                  </a:cubicBezTo>
                  <a:cubicBezTo>
                    <a:pt x="72173" y="294744"/>
                    <a:pt x="120857" y="294216"/>
                    <a:pt x="138319" y="294745"/>
                  </a:cubicBezTo>
                  <a:cubicBezTo>
                    <a:pt x="155781" y="295274"/>
                    <a:pt x="151813" y="305592"/>
                    <a:pt x="157369" y="296332"/>
                  </a:cubicBezTo>
                  <a:cubicBezTo>
                    <a:pt x="162925" y="287072"/>
                    <a:pt x="167158" y="262730"/>
                    <a:pt x="171656" y="239182"/>
                  </a:cubicBezTo>
                  <a:cubicBezTo>
                    <a:pt x="176154" y="215634"/>
                    <a:pt x="180652" y="188118"/>
                    <a:pt x="184356" y="155045"/>
                  </a:cubicBezTo>
                  <a:cubicBezTo>
                    <a:pt x="188060" y="121972"/>
                    <a:pt x="192823" y="65616"/>
                    <a:pt x="193881" y="40745"/>
                  </a:cubicBezTo>
                  <a:cubicBezTo>
                    <a:pt x="194939" y="15874"/>
                    <a:pt x="201819" y="11376"/>
                    <a:pt x="190706" y="5820"/>
                  </a:cubicBezTo>
                  <a:cubicBezTo>
                    <a:pt x="179594" y="264"/>
                    <a:pt x="143610" y="8201"/>
                    <a:pt x="127206" y="7407"/>
                  </a:cubicBezTo>
                  <a:cubicBezTo>
                    <a:pt x="110802" y="6613"/>
                    <a:pt x="83285" y="-3176"/>
                    <a:pt x="92281" y="1057"/>
                  </a:cubicBezTo>
                  <a:cubicBezTo>
                    <a:pt x="101277" y="5290"/>
                    <a:pt x="170069" y="14551"/>
                    <a:pt x="181181" y="32807"/>
                  </a:cubicBezTo>
                  <a:cubicBezTo>
                    <a:pt x="192294" y="51063"/>
                    <a:pt x="161337" y="80168"/>
                    <a:pt x="158956" y="110595"/>
                  </a:cubicBezTo>
                  <a:cubicBezTo>
                    <a:pt x="156575" y="141022"/>
                    <a:pt x="167423" y="189176"/>
                    <a:pt x="166894" y="215370"/>
                  </a:cubicBezTo>
                  <a:cubicBezTo>
                    <a:pt x="166365" y="241564"/>
                    <a:pt x="169275" y="257174"/>
                    <a:pt x="155781" y="267757"/>
                  </a:cubicBezTo>
                  <a:cubicBezTo>
                    <a:pt x="142287" y="278340"/>
                    <a:pt x="103393" y="277018"/>
                    <a:pt x="85931" y="278870"/>
                  </a:cubicBezTo>
                  <a:cubicBezTo>
                    <a:pt x="68469" y="280722"/>
                    <a:pt x="61325" y="284956"/>
                    <a:pt x="51006" y="278870"/>
                  </a:cubicBezTo>
                  <a:cubicBezTo>
                    <a:pt x="40687" y="272785"/>
                    <a:pt x="32221" y="266434"/>
                    <a:pt x="24019" y="242357"/>
                  </a:cubicBezTo>
                  <a:cubicBezTo>
                    <a:pt x="15817" y="218280"/>
                    <a:pt x="2058" y="108743"/>
                    <a:pt x="206" y="110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C3D11B8D-C3B4-4B4C-B7CD-5FF07FDDFA40}"/>
                </a:ext>
              </a:extLst>
            </p:cNvPr>
            <p:cNvSpPr/>
            <p:nvPr/>
          </p:nvSpPr>
          <p:spPr>
            <a:xfrm>
              <a:off x="1852462" y="2851020"/>
              <a:ext cx="219382" cy="171629"/>
            </a:xfrm>
            <a:custGeom>
              <a:avLst/>
              <a:gdLst>
                <a:gd name="connsiteX0" fmla="*/ 151 w 219382"/>
                <a:gd name="connsiteY0" fmla="*/ 9655 h 171629"/>
                <a:gd name="connsiteX1" fmla="*/ 106513 w 219382"/>
                <a:gd name="connsiteY1" fmla="*/ 6480 h 171629"/>
                <a:gd name="connsiteX2" fmla="*/ 101751 w 219382"/>
                <a:gd name="connsiteY2" fmla="*/ 100143 h 171629"/>
                <a:gd name="connsiteX3" fmla="*/ 112863 w 219382"/>
                <a:gd name="connsiteY3" fmla="*/ 163643 h 171629"/>
                <a:gd name="connsiteX4" fmla="*/ 127151 w 219382"/>
                <a:gd name="connsiteY4" fmla="*/ 120780 h 171629"/>
                <a:gd name="connsiteX5" fmla="*/ 130326 w 219382"/>
                <a:gd name="connsiteY5" fmla="*/ 79505 h 171629"/>
                <a:gd name="connsiteX6" fmla="*/ 144613 w 219382"/>
                <a:gd name="connsiteY6" fmla="*/ 23943 h 171629"/>
                <a:gd name="connsiteX7" fmla="*/ 219226 w 219382"/>
                <a:gd name="connsiteY7" fmla="*/ 17593 h 171629"/>
                <a:gd name="connsiteX8" fmla="*/ 163663 w 219382"/>
                <a:gd name="connsiteY8" fmla="*/ 25530 h 171629"/>
                <a:gd name="connsiteX9" fmla="*/ 143026 w 219382"/>
                <a:gd name="connsiteY9" fmla="*/ 98555 h 171629"/>
                <a:gd name="connsiteX10" fmla="*/ 111276 w 219382"/>
                <a:gd name="connsiteY10" fmla="*/ 171580 h 171629"/>
                <a:gd name="connsiteX11" fmla="*/ 95401 w 219382"/>
                <a:gd name="connsiteY11" fmla="*/ 87443 h 171629"/>
                <a:gd name="connsiteX12" fmla="*/ 93813 w 219382"/>
                <a:gd name="connsiteY12" fmla="*/ 30293 h 171629"/>
                <a:gd name="connsiteX13" fmla="*/ 82701 w 219382"/>
                <a:gd name="connsiteY13" fmla="*/ 22355 h 171629"/>
                <a:gd name="connsiteX14" fmla="*/ 151 w 219382"/>
                <a:gd name="connsiteY14" fmla="*/ 9655 h 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382" h="171629">
                  <a:moveTo>
                    <a:pt x="151" y="9655"/>
                  </a:moveTo>
                  <a:cubicBezTo>
                    <a:pt x="4120" y="7009"/>
                    <a:pt x="89580" y="-8601"/>
                    <a:pt x="106513" y="6480"/>
                  </a:cubicBezTo>
                  <a:cubicBezTo>
                    <a:pt x="123446" y="21561"/>
                    <a:pt x="100693" y="73949"/>
                    <a:pt x="101751" y="100143"/>
                  </a:cubicBezTo>
                  <a:cubicBezTo>
                    <a:pt x="102809" y="126337"/>
                    <a:pt x="108630" y="160204"/>
                    <a:pt x="112863" y="163643"/>
                  </a:cubicBezTo>
                  <a:cubicBezTo>
                    <a:pt x="117096" y="167082"/>
                    <a:pt x="124241" y="134803"/>
                    <a:pt x="127151" y="120780"/>
                  </a:cubicBezTo>
                  <a:cubicBezTo>
                    <a:pt x="130062" y="106757"/>
                    <a:pt x="127416" y="95645"/>
                    <a:pt x="130326" y="79505"/>
                  </a:cubicBezTo>
                  <a:cubicBezTo>
                    <a:pt x="133236" y="63366"/>
                    <a:pt x="129796" y="34262"/>
                    <a:pt x="144613" y="23943"/>
                  </a:cubicBezTo>
                  <a:cubicBezTo>
                    <a:pt x="159430" y="13624"/>
                    <a:pt x="216051" y="17329"/>
                    <a:pt x="219226" y="17593"/>
                  </a:cubicBezTo>
                  <a:cubicBezTo>
                    <a:pt x="222401" y="17858"/>
                    <a:pt x="176363" y="12036"/>
                    <a:pt x="163663" y="25530"/>
                  </a:cubicBezTo>
                  <a:cubicBezTo>
                    <a:pt x="150963" y="39024"/>
                    <a:pt x="151757" y="74213"/>
                    <a:pt x="143026" y="98555"/>
                  </a:cubicBezTo>
                  <a:cubicBezTo>
                    <a:pt x="134295" y="122897"/>
                    <a:pt x="119214" y="173432"/>
                    <a:pt x="111276" y="171580"/>
                  </a:cubicBezTo>
                  <a:cubicBezTo>
                    <a:pt x="103339" y="169728"/>
                    <a:pt x="98311" y="110991"/>
                    <a:pt x="95401" y="87443"/>
                  </a:cubicBezTo>
                  <a:cubicBezTo>
                    <a:pt x="92491" y="63895"/>
                    <a:pt x="95930" y="41141"/>
                    <a:pt x="93813" y="30293"/>
                  </a:cubicBezTo>
                  <a:cubicBezTo>
                    <a:pt x="91696" y="19445"/>
                    <a:pt x="93814" y="25795"/>
                    <a:pt x="82701" y="22355"/>
                  </a:cubicBezTo>
                  <a:cubicBezTo>
                    <a:pt x="71589" y="18915"/>
                    <a:pt x="-3818" y="12301"/>
                    <a:pt x="151" y="9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A2FA9BF0-00B5-4FD4-B589-38BB1C03035D}"/>
                </a:ext>
              </a:extLst>
            </p:cNvPr>
            <p:cNvSpPr/>
            <p:nvPr/>
          </p:nvSpPr>
          <p:spPr>
            <a:xfrm>
              <a:off x="2141442" y="2843544"/>
              <a:ext cx="22980" cy="222105"/>
            </a:xfrm>
            <a:custGeom>
              <a:avLst/>
              <a:gdLst>
                <a:gd name="connsiteX0" fmla="*/ 17558 w 22980"/>
                <a:gd name="connsiteY0" fmla="*/ 1256 h 222105"/>
                <a:gd name="connsiteX1" fmla="*/ 14383 w 22980"/>
                <a:gd name="connsiteY1" fmla="*/ 212394 h 222105"/>
                <a:gd name="connsiteX2" fmla="*/ 96 w 22980"/>
                <a:gd name="connsiteY2" fmla="*/ 180644 h 222105"/>
                <a:gd name="connsiteX3" fmla="*/ 22321 w 22980"/>
                <a:gd name="connsiteY3" fmla="*/ 126669 h 222105"/>
                <a:gd name="connsiteX4" fmla="*/ 17558 w 22980"/>
                <a:gd name="connsiteY4" fmla="*/ 1256 h 22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0" h="222105">
                  <a:moveTo>
                    <a:pt x="17558" y="1256"/>
                  </a:moveTo>
                  <a:cubicBezTo>
                    <a:pt x="16235" y="15543"/>
                    <a:pt x="17293" y="182496"/>
                    <a:pt x="14383" y="212394"/>
                  </a:cubicBezTo>
                  <a:cubicBezTo>
                    <a:pt x="11473" y="242292"/>
                    <a:pt x="-1227" y="194931"/>
                    <a:pt x="96" y="180644"/>
                  </a:cubicBezTo>
                  <a:cubicBezTo>
                    <a:pt x="1419" y="166357"/>
                    <a:pt x="19675" y="154715"/>
                    <a:pt x="22321" y="126669"/>
                  </a:cubicBezTo>
                  <a:cubicBezTo>
                    <a:pt x="24967" y="98623"/>
                    <a:pt x="18881" y="-13031"/>
                    <a:pt x="17558" y="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4879A58-9876-4335-AFA2-5F3BE1B958FC}"/>
                </a:ext>
              </a:extLst>
            </p:cNvPr>
            <p:cNvSpPr/>
            <p:nvPr/>
          </p:nvSpPr>
          <p:spPr>
            <a:xfrm>
              <a:off x="2000250" y="2867848"/>
              <a:ext cx="158758" cy="204668"/>
            </a:xfrm>
            <a:custGeom>
              <a:avLst/>
              <a:gdLst>
                <a:gd name="connsiteX0" fmla="*/ 0 w 158758"/>
                <a:gd name="connsiteY0" fmla="*/ 765 h 204668"/>
                <a:gd name="connsiteX1" fmla="*/ 117475 w 158758"/>
                <a:gd name="connsiteY1" fmla="*/ 10290 h 204668"/>
                <a:gd name="connsiteX2" fmla="*/ 123825 w 158758"/>
                <a:gd name="connsiteY2" fmla="*/ 78552 h 204668"/>
                <a:gd name="connsiteX3" fmla="*/ 158750 w 158758"/>
                <a:gd name="connsiteY3" fmla="*/ 202377 h 204668"/>
                <a:gd name="connsiteX4" fmla="*/ 127000 w 158758"/>
                <a:gd name="connsiteY4" fmla="*/ 149990 h 204668"/>
                <a:gd name="connsiteX5" fmla="*/ 114300 w 158758"/>
                <a:gd name="connsiteY5" fmla="*/ 38865 h 204668"/>
                <a:gd name="connsiteX6" fmla="*/ 112713 w 158758"/>
                <a:gd name="connsiteY6" fmla="*/ 15052 h 204668"/>
                <a:gd name="connsiteX7" fmla="*/ 0 w 158758"/>
                <a:gd name="connsiteY7" fmla="*/ 765 h 2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8" h="204668">
                  <a:moveTo>
                    <a:pt x="0" y="765"/>
                  </a:moveTo>
                  <a:cubicBezTo>
                    <a:pt x="794" y="-29"/>
                    <a:pt x="96838" y="-2674"/>
                    <a:pt x="117475" y="10290"/>
                  </a:cubicBezTo>
                  <a:cubicBezTo>
                    <a:pt x="138112" y="23254"/>
                    <a:pt x="116946" y="46538"/>
                    <a:pt x="123825" y="78552"/>
                  </a:cubicBezTo>
                  <a:cubicBezTo>
                    <a:pt x="130704" y="110567"/>
                    <a:pt x="158221" y="190471"/>
                    <a:pt x="158750" y="202377"/>
                  </a:cubicBezTo>
                  <a:cubicBezTo>
                    <a:pt x="159279" y="214283"/>
                    <a:pt x="134408" y="177242"/>
                    <a:pt x="127000" y="149990"/>
                  </a:cubicBezTo>
                  <a:cubicBezTo>
                    <a:pt x="119592" y="122738"/>
                    <a:pt x="116681" y="61355"/>
                    <a:pt x="114300" y="38865"/>
                  </a:cubicBezTo>
                  <a:cubicBezTo>
                    <a:pt x="111919" y="16375"/>
                    <a:pt x="130969" y="17433"/>
                    <a:pt x="112713" y="15052"/>
                  </a:cubicBezTo>
                  <a:lnTo>
                    <a:pt x="0" y="7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121208BA-AEA0-4994-A240-B99E2C857B52}"/>
                </a:ext>
              </a:extLst>
            </p:cNvPr>
            <p:cNvSpPr/>
            <p:nvPr/>
          </p:nvSpPr>
          <p:spPr>
            <a:xfrm>
              <a:off x="2207320" y="2852738"/>
              <a:ext cx="100905" cy="270339"/>
            </a:xfrm>
            <a:custGeom>
              <a:avLst/>
              <a:gdLst>
                <a:gd name="connsiteX0" fmla="*/ 100905 w 100905"/>
                <a:gd name="connsiteY0" fmla="*/ 0 h 270339"/>
                <a:gd name="connsiteX1" fmla="*/ 38993 w 100905"/>
                <a:gd name="connsiteY1" fmla="*/ 207962 h 270339"/>
                <a:gd name="connsiteX2" fmla="*/ 893 w 100905"/>
                <a:gd name="connsiteY2" fmla="*/ 269875 h 270339"/>
                <a:gd name="connsiteX3" fmla="*/ 15180 w 100905"/>
                <a:gd name="connsiteY3" fmla="*/ 231775 h 270339"/>
                <a:gd name="connsiteX4" fmla="*/ 50105 w 100905"/>
                <a:gd name="connsiteY4" fmla="*/ 150812 h 270339"/>
                <a:gd name="connsiteX5" fmla="*/ 92968 w 100905"/>
                <a:gd name="connsiteY5" fmla="*/ 71437 h 270339"/>
                <a:gd name="connsiteX6" fmla="*/ 100905 w 100905"/>
                <a:gd name="connsiteY6" fmla="*/ 0 h 2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5" h="270339">
                  <a:moveTo>
                    <a:pt x="100905" y="0"/>
                  </a:moveTo>
                  <a:cubicBezTo>
                    <a:pt x="78283" y="81491"/>
                    <a:pt x="55662" y="162983"/>
                    <a:pt x="38993" y="207962"/>
                  </a:cubicBezTo>
                  <a:cubicBezTo>
                    <a:pt x="22324" y="252941"/>
                    <a:pt x="4862" y="265906"/>
                    <a:pt x="893" y="269875"/>
                  </a:cubicBezTo>
                  <a:cubicBezTo>
                    <a:pt x="-3076" y="273844"/>
                    <a:pt x="6978" y="251619"/>
                    <a:pt x="15180" y="231775"/>
                  </a:cubicBezTo>
                  <a:cubicBezTo>
                    <a:pt x="23382" y="211931"/>
                    <a:pt x="37140" y="177535"/>
                    <a:pt x="50105" y="150812"/>
                  </a:cubicBezTo>
                  <a:cubicBezTo>
                    <a:pt x="63070" y="124089"/>
                    <a:pt x="92968" y="71437"/>
                    <a:pt x="92968" y="71437"/>
                  </a:cubicBezTo>
                  <a:lnTo>
                    <a:pt x="10090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E1FA0FC-500A-4792-A6DE-CA8016009D11}"/>
                </a:ext>
              </a:extLst>
            </p:cNvPr>
            <p:cNvSpPr/>
            <p:nvPr/>
          </p:nvSpPr>
          <p:spPr>
            <a:xfrm>
              <a:off x="2463701" y="2859077"/>
              <a:ext cx="81659" cy="297291"/>
            </a:xfrm>
            <a:custGeom>
              <a:avLst/>
              <a:gdLst>
                <a:gd name="connsiteX0" fmla="*/ 99 w 81659"/>
                <a:gd name="connsiteY0" fmla="*/ 11 h 297291"/>
                <a:gd name="connsiteX1" fmla="*/ 77887 w 81659"/>
                <a:gd name="connsiteY1" fmla="*/ 269886 h 297291"/>
                <a:gd name="connsiteX2" fmla="*/ 62012 w 81659"/>
                <a:gd name="connsiteY2" fmla="*/ 258773 h 297291"/>
                <a:gd name="connsiteX3" fmla="*/ 99 w 81659"/>
                <a:gd name="connsiteY3" fmla="*/ 11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9" h="297291">
                  <a:moveTo>
                    <a:pt x="99" y="11"/>
                  </a:moveTo>
                  <a:cubicBezTo>
                    <a:pt x="2745" y="1863"/>
                    <a:pt x="67568" y="226759"/>
                    <a:pt x="77887" y="269886"/>
                  </a:cubicBezTo>
                  <a:cubicBezTo>
                    <a:pt x="88206" y="313013"/>
                    <a:pt x="75506" y="302165"/>
                    <a:pt x="62012" y="258773"/>
                  </a:cubicBezTo>
                  <a:cubicBezTo>
                    <a:pt x="48518" y="215381"/>
                    <a:pt x="-2547" y="-1841"/>
                    <a:pt x="9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9D88A772-4021-410C-855B-D2383202160E}"/>
                </a:ext>
              </a:extLst>
            </p:cNvPr>
            <p:cNvSpPr/>
            <p:nvPr/>
          </p:nvSpPr>
          <p:spPr>
            <a:xfrm>
              <a:off x="2299886" y="2845539"/>
              <a:ext cx="187803" cy="13810"/>
            </a:xfrm>
            <a:custGeom>
              <a:avLst/>
              <a:gdLst>
                <a:gd name="connsiteX0" fmla="*/ 402 w 187803"/>
                <a:gd name="connsiteY0" fmla="*/ 8783 h 13810"/>
                <a:gd name="connsiteX1" fmla="*/ 181377 w 187803"/>
                <a:gd name="connsiteY1" fmla="*/ 13546 h 13810"/>
                <a:gd name="connsiteX2" fmla="*/ 133752 w 187803"/>
                <a:gd name="connsiteY2" fmla="*/ 846 h 13810"/>
                <a:gd name="connsiteX3" fmla="*/ 402 w 187803"/>
                <a:gd name="connsiteY3" fmla="*/ 8783 h 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3" h="13810">
                  <a:moveTo>
                    <a:pt x="402" y="8783"/>
                  </a:moveTo>
                  <a:cubicBezTo>
                    <a:pt x="8339" y="10900"/>
                    <a:pt x="159152" y="14869"/>
                    <a:pt x="181377" y="13546"/>
                  </a:cubicBezTo>
                  <a:cubicBezTo>
                    <a:pt x="203602" y="12223"/>
                    <a:pt x="163385" y="4550"/>
                    <a:pt x="133752" y="846"/>
                  </a:cubicBezTo>
                  <a:cubicBezTo>
                    <a:pt x="104119" y="-2858"/>
                    <a:pt x="-7535" y="6666"/>
                    <a:pt x="402" y="8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2E2E883-C8E0-40AC-B2A0-18025335EBDC}"/>
                </a:ext>
              </a:extLst>
            </p:cNvPr>
            <p:cNvSpPr/>
            <p:nvPr/>
          </p:nvSpPr>
          <p:spPr>
            <a:xfrm>
              <a:off x="2377689" y="2898639"/>
              <a:ext cx="35697" cy="124401"/>
            </a:xfrm>
            <a:custGeom>
              <a:avLst/>
              <a:gdLst>
                <a:gd name="connsiteX0" fmla="*/ 386 w 35697"/>
                <a:gd name="connsiteY0" fmla="*/ 136 h 124401"/>
                <a:gd name="connsiteX1" fmla="*/ 35311 w 35697"/>
                <a:gd name="connsiteY1" fmla="*/ 119199 h 124401"/>
                <a:gd name="connsiteX2" fmla="*/ 17849 w 35697"/>
                <a:gd name="connsiteY2" fmla="*/ 95386 h 124401"/>
                <a:gd name="connsiteX3" fmla="*/ 386 w 35697"/>
                <a:gd name="connsiteY3" fmla="*/ 136 h 1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124401">
                  <a:moveTo>
                    <a:pt x="386" y="136"/>
                  </a:moveTo>
                  <a:cubicBezTo>
                    <a:pt x="3296" y="4105"/>
                    <a:pt x="32401" y="103324"/>
                    <a:pt x="35311" y="119199"/>
                  </a:cubicBezTo>
                  <a:cubicBezTo>
                    <a:pt x="38221" y="135074"/>
                    <a:pt x="23934" y="110997"/>
                    <a:pt x="17849" y="95386"/>
                  </a:cubicBezTo>
                  <a:cubicBezTo>
                    <a:pt x="11764" y="79776"/>
                    <a:pt x="-2524" y="-3833"/>
                    <a:pt x="386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3C8A5337-2040-4D5A-82C9-F9B74FF2A9A5}"/>
                </a:ext>
              </a:extLst>
            </p:cNvPr>
            <p:cNvSpPr/>
            <p:nvPr/>
          </p:nvSpPr>
          <p:spPr>
            <a:xfrm>
              <a:off x="2356775" y="2906042"/>
              <a:ext cx="26063" cy="116907"/>
            </a:xfrm>
            <a:custGeom>
              <a:avLst/>
              <a:gdLst>
                <a:gd name="connsiteX0" fmla="*/ 26063 w 26063"/>
                <a:gd name="connsiteY0" fmla="*/ 671 h 116907"/>
                <a:gd name="connsiteX1" fmla="*/ 2250 w 26063"/>
                <a:gd name="connsiteY1" fmla="*/ 114971 h 116907"/>
                <a:gd name="connsiteX2" fmla="*/ 2250 w 26063"/>
                <a:gd name="connsiteY2" fmla="*/ 68933 h 116907"/>
                <a:gd name="connsiteX3" fmla="*/ 26063 w 26063"/>
                <a:gd name="connsiteY3" fmla="*/ 671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63" h="116907">
                  <a:moveTo>
                    <a:pt x="26063" y="671"/>
                  </a:moveTo>
                  <a:cubicBezTo>
                    <a:pt x="26063" y="8344"/>
                    <a:pt x="6219" y="103594"/>
                    <a:pt x="2250" y="114971"/>
                  </a:cubicBezTo>
                  <a:cubicBezTo>
                    <a:pt x="-1719" y="126348"/>
                    <a:pt x="398" y="84543"/>
                    <a:pt x="2250" y="68933"/>
                  </a:cubicBezTo>
                  <a:cubicBezTo>
                    <a:pt x="4102" y="53323"/>
                    <a:pt x="26063" y="-7002"/>
                    <a:pt x="26063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379B5588-754E-44C0-B335-83FAB2E99FFC}"/>
                </a:ext>
              </a:extLst>
            </p:cNvPr>
            <p:cNvSpPr/>
            <p:nvPr/>
          </p:nvSpPr>
          <p:spPr>
            <a:xfrm>
              <a:off x="2319338" y="3015806"/>
              <a:ext cx="141330" cy="2032"/>
            </a:xfrm>
            <a:custGeom>
              <a:avLst/>
              <a:gdLst>
                <a:gd name="connsiteX0" fmla="*/ 0 w 141330"/>
                <a:gd name="connsiteY0" fmla="*/ 2032 h 2032"/>
                <a:gd name="connsiteX1" fmla="*/ 141287 w 141330"/>
                <a:gd name="connsiteY1" fmla="*/ 444 h 2032"/>
                <a:gd name="connsiteX2" fmla="*/ 0 w 141330"/>
                <a:gd name="connsiteY2" fmla="*/ 2032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30" h="2032">
                  <a:moveTo>
                    <a:pt x="0" y="2032"/>
                  </a:moveTo>
                  <a:cubicBezTo>
                    <a:pt x="0" y="2032"/>
                    <a:pt x="138377" y="2031"/>
                    <a:pt x="141287" y="444"/>
                  </a:cubicBezTo>
                  <a:cubicBezTo>
                    <a:pt x="144197" y="-1143"/>
                    <a:pt x="0" y="2032"/>
                    <a:pt x="0" y="2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32C5B50-F456-4BF8-B16A-A08A50CC52DA}"/>
                </a:ext>
              </a:extLst>
            </p:cNvPr>
            <p:cNvSpPr/>
            <p:nvPr/>
          </p:nvSpPr>
          <p:spPr>
            <a:xfrm>
              <a:off x="2216893" y="3062269"/>
              <a:ext cx="311204" cy="72778"/>
            </a:xfrm>
            <a:custGeom>
              <a:avLst/>
              <a:gdLst>
                <a:gd name="connsiteX0" fmla="*/ 845 w 311204"/>
                <a:gd name="connsiteY0" fmla="*/ 63519 h 72778"/>
                <a:gd name="connsiteX1" fmla="*/ 113557 w 311204"/>
                <a:gd name="connsiteY1" fmla="*/ 65106 h 72778"/>
                <a:gd name="connsiteX2" fmla="*/ 129432 w 311204"/>
                <a:gd name="connsiteY2" fmla="*/ 33356 h 72778"/>
                <a:gd name="connsiteX3" fmla="*/ 183407 w 311204"/>
                <a:gd name="connsiteY3" fmla="*/ 31769 h 72778"/>
                <a:gd name="connsiteX4" fmla="*/ 221507 w 311204"/>
                <a:gd name="connsiteY4" fmla="*/ 39706 h 72778"/>
                <a:gd name="connsiteX5" fmla="*/ 265957 w 311204"/>
                <a:gd name="connsiteY5" fmla="*/ 68281 h 72778"/>
                <a:gd name="connsiteX6" fmla="*/ 310407 w 311204"/>
                <a:gd name="connsiteY6" fmla="*/ 71456 h 72778"/>
                <a:gd name="connsiteX7" fmla="*/ 226270 w 311204"/>
                <a:gd name="connsiteY7" fmla="*/ 55581 h 72778"/>
                <a:gd name="connsiteX8" fmla="*/ 211982 w 311204"/>
                <a:gd name="connsiteY8" fmla="*/ 22244 h 72778"/>
                <a:gd name="connsiteX9" fmla="*/ 175470 w 311204"/>
                <a:gd name="connsiteY9" fmla="*/ 19 h 72778"/>
                <a:gd name="connsiteX10" fmla="*/ 116732 w 311204"/>
                <a:gd name="connsiteY10" fmla="*/ 19069 h 72778"/>
                <a:gd name="connsiteX11" fmla="*/ 64345 w 311204"/>
                <a:gd name="connsiteY11" fmla="*/ 53994 h 72778"/>
                <a:gd name="connsiteX12" fmla="*/ 845 w 311204"/>
                <a:gd name="connsiteY12" fmla="*/ 63519 h 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204" h="72778">
                  <a:moveTo>
                    <a:pt x="845" y="63519"/>
                  </a:moveTo>
                  <a:cubicBezTo>
                    <a:pt x="9047" y="65371"/>
                    <a:pt x="92126" y="70133"/>
                    <a:pt x="113557" y="65106"/>
                  </a:cubicBezTo>
                  <a:cubicBezTo>
                    <a:pt x="134988" y="60079"/>
                    <a:pt x="117790" y="38912"/>
                    <a:pt x="129432" y="33356"/>
                  </a:cubicBezTo>
                  <a:cubicBezTo>
                    <a:pt x="141074" y="27800"/>
                    <a:pt x="168061" y="30711"/>
                    <a:pt x="183407" y="31769"/>
                  </a:cubicBezTo>
                  <a:cubicBezTo>
                    <a:pt x="198753" y="32827"/>
                    <a:pt x="207749" y="33621"/>
                    <a:pt x="221507" y="39706"/>
                  </a:cubicBezTo>
                  <a:cubicBezTo>
                    <a:pt x="235265" y="45791"/>
                    <a:pt x="251140" y="62989"/>
                    <a:pt x="265957" y="68281"/>
                  </a:cubicBezTo>
                  <a:cubicBezTo>
                    <a:pt x="280774" y="73573"/>
                    <a:pt x="317021" y="73573"/>
                    <a:pt x="310407" y="71456"/>
                  </a:cubicBezTo>
                  <a:cubicBezTo>
                    <a:pt x="303793" y="69339"/>
                    <a:pt x="242674" y="63783"/>
                    <a:pt x="226270" y="55581"/>
                  </a:cubicBezTo>
                  <a:cubicBezTo>
                    <a:pt x="209866" y="47379"/>
                    <a:pt x="220449" y="31504"/>
                    <a:pt x="211982" y="22244"/>
                  </a:cubicBezTo>
                  <a:cubicBezTo>
                    <a:pt x="203515" y="12984"/>
                    <a:pt x="191345" y="548"/>
                    <a:pt x="175470" y="19"/>
                  </a:cubicBezTo>
                  <a:cubicBezTo>
                    <a:pt x="159595" y="-510"/>
                    <a:pt x="135253" y="10073"/>
                    <a:pt x="116732" y="19069"/>
                  </a:cubicBezTo>
                  <a:cubicBezTo>
                    <a:pt x="98211" y="28065"/>
                    <a:pt x="82337" y="47909"/>
                    <a:pt x="64345" y="53994"/>
                  </a:cubicBezTo>
                  <a:cubicBezTo>
                    <a:pt x="46353" y="60079"/>
                    <a:pt x="-7357" y="61667"/>
                    <a:pt x="845" y="63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2C9F0F4-5512-4613-A2A6-AC284FD42A87}"/>
                </a:ext>
              </a:extLst>
            </p:cNvPr>
            <p:cNvSpPr/>
            <p:nvPr/>
          </p:nvSpPr>
          <p:spPr>
            <a:xfrm>
              <a:off x="2489052" y="2866561"/>
              <a:ext cx="84308" cy="267683"/>
            </a:xfrm>
            <a:custGeom>
              <a:avLst/>
              <a:gdLst>
                <a:gd name="connsiteX0" fmla="*/ 84286 w 84308"/>
                <a:gd name="connsiteY0" fmla="*/ 464 h 267683"/>
                <a:gd name="connsiteX1" fmla="*/ 14436 w 84308"/>
                <a:gd name="connsiteY1" fmla="*/ 257639 h 267683"/>
                <a:gd name="connsiteX2" fmla="*/ 6498 w 84308"/>
                <a:gd name="connsiteY2" fmla="*/ 195727 h 267683"/>
                <a:gd name="connsiteX3" fmla="*/ 84286 w 84308"/>
                <a:gd name="connsiteY3" fmla="*/ 464 h 2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08" h="267683">
                  <a:moveTo>
                    <a:pt x="84286" y="464"/>
                  </a:moveTo>
                  <a:cubicBezTo>
                    <a:pt x="85609" y="10782"/>
                    <a:pt x="27401" y="225095"/>
                    <a:pt x="14436" y="257639"/>
                  </a:cubicBezTo>
                  <a:cubicBezTo>
                    <a:pt x="1471" y="290183"/>
                    <a:pt x="-6202" y="236737"/>
                    <a:pt x="6498" y="195727"/>
                  </a:cubicBezTo>
                  <a:cubicBezTo>
                    <a:pt x="19198" y="154717"/>
                    <a:pt x="82963" y="-9854"/>
                    <a:pt x="84286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4683261-46E8-4292-AAE0-57D8C4315134}"/>
                </a:ext>
              </a:extLst>
            </p:cNvPr>
            <p:cNvSpPr/>
            <p:nvPr/>
          </p:nvSpPr>
          <p:spPr>
            <a:xfrm>
              <a:off x="2570832" y="2865830"/>
              <a:ext cx="235937" cy="267916"/>
            </a:xfrm>
            <a:custGeom>
              <a:avLst/>
              <a:gdLst>
                <a:gd name="connsiteX0" fmla="*/ 918 w 235937"/>
                <a:gd name="connsiteY0" fmla="*/ 1195 h 267916"/>
                <a:gd name="connsiteX1" fmla="*/ 151731 w 235937"/>
                <a:gd name="connsiteY1" fmla="*/ 2783 h 267916"/>
                <a:gd name="connsiteX2" fmla="*/ 172368 w 235937"/>
                <a:gd name="connsiteY2" fmla="*/ 25008 h 267916"/>
                <a:gd name="connsiteX3" fmla="*/ 219993 w 235937"/>
                <a:gd name="connsiteY3" fmla="*/ 199633 h 267916"/>
                <a:gd name="connsiteX4" fmla="*/ 235868 w 235937"/>
                <a:gd name="connsiteY4" fmla="*/ 267895 h 267916"/>
                <a:gd name="connsiteX5" fmla="*/ 215231 w 235937"/>
                <a:gd name="connsiteY5" fmla="*/ 205983 h 267916"/>
                <a:gd name="connsiteX6" fmla="*/ 196181 w 235937"/>
                <a:gd name="connsiteY6" fmla="*/ 115495 h 267916"/>
                <a:gd name="connsiteX7" fmla="*/ 166018 w 235937"/>
                <a:gd name="connsiteY7" fmla="*/ 21833 h 267916"/>
                <a:gd name="connsiteX8" fmla="*/ 156493 w 235937"/>
                <a:gd name="connsiteY8" fmla="*/ 17070 h 267916"/>
                <a:gd name="connsiteX9" fmla="*/ 89818 w 235937"/>
                <a:gd name="connsiteY9" fmla="*/ 10720 h 267916"/>
                <a:gd name="connsiteX10" fmla="*/ 918 w 235937"/>
                <a:gd name="connsiteY10" fmla="*/ 1195 h 26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937" h="267916">
                  <a:moveTo>
                    <a:pt x="918" y="1195"/>
                  </a:moveTo>
                  <a:cubicBezTo>
                    <a:pt x="11237" y="-128"/>
                    <a:pt x="123156" y="-1186"/>
                    <a:pt x="151731" y="2783"/>
                  </a:cubicBezTo>
                  <a:cubicBezTo>
                    <a:pt x="180306" y="6752"/>
                    <a:pt x="160991" y="-7800"/>
                    <a:pt x="172368" y="25008"/>
                  </a:cubicBezTo>
                  <a:cubicBezTo>
                    <a:pt x="183745" y="57816"/>
                    <a:pt x="209410" y="159152"/>
                    <a:pt x="219993" y="199633"/>
                  </a:cubicBezTo>
                  <a:cubicBezTo>
                    <a:pt x="230576" y="240114"/>
                    <a:pt x="236662" y="266837"/>
                    <a:pt x="235868" y="267895"/>
                  </a:cubicBezTo>
                  <a:cubicBezTo>
                    <a:pt x="235074" y="268953"/>
                    <a:pt x="221845" y="231383"/>
                    <a:pt x="215231" y="205983"/>
                  </a:cubicBezTo>
                  <a:cubicBezTo>
                    <a:pt x="208617" y="180583"/>
                    <a:pt x="204383" y="146187"/>
                    <a:pt x="196181" y="115495"/>
                  </a:cubicBezTo>
                  <a:cubicBezTo>
                    <a:pt x="187979" y="84803"/>
                    <a:pt x="172633" y="38237"/>
                    <a:pt x="166018" y="21833"/>
                  </a:cubicBezTo>
                  <a:cubicBezTo>
                    <a:pt x="159403" y="5429"/>
                    <a:pt x="169193" y="18922"/>
                    <a:pt x="156493" y="17070"/>
                  </a:cubicBezTo>
                  <a:cubicBezTo>
                    <a:pt x="143793" y="15218"/>
                    <a:pt x="109397" y="14953"/>
                    <a:pt x="89818" y="10720"/>
                  </a:cubicBezTo>
                  <a:cubicBezTo>
                    <a:pt x="70239" y="6487"/>
                    <a:pt x="-9401" y="2518"/>
                    <a:pt x="918" y="1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EAE3CC84-BAB6-41D5-BEAC-F20D00602869}"/>
                </a:ext>
              </a:extLst>
            </p:cNvPr>
            <p:cNvSpPr/>
            <p:nvPr/>
          </p:nvSpPr>
          <p:spPr>
            <a:xfrm>
              <a:off x="2644589" y="2911374"/>
              <a:ext cx="37297" cy="125252"/>
            </a:xfrm>
            <a:custGeom>
              <a:avLst/>
              <a:gdLst>
                <a:gd name="connsiteX0" fmla="*/ 186 w 37297"/>
                <a:gd name="connsiteY0" fmla="*/ 101 h 125252"/>
                <a:gd name="connsiteX1" fmla="*/ 36699 w 37297"/>
                <a:gd name="connsiteY1" fmla="*/ 119164 h 125252"/>
                <a:gd name="connsiteX2" fmla="*/ 22411 w 37297"/>
                <a:gd name="connsiteY2" fmla="*/ 98526 h 125252"/>
                <a:gd name="connsiteX3" fmla="*/ 186 w 37297"/>
                <a:gd name="connsiteY3" fmla="*/ 101 h 12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" h="125252">
                  <a:moveTo>
                    <a:pt x="186" y="101"/>
                  </a:moveTo>
                  <a:cubicBezTo>
                    <a:pt x="2567" y="3541"/>
                    <a:pt x="32995" y="102760"/>
                    <a:pt x="36699" y="119164"/>
                  </a:cubicBezTo>
                  <a:cubicBezTo>
                    <a:pt x="40403" y="135568"/>
                    <a:pt x="25851" y="115459"/>
                    <a:pt x="22411" y="98526"/>
                  </a:cubicBezTo>
                  <a:cubicBezTo>
                    <a:pt x="18971" y="81593"/>
                    <a:pt x="-2195" y="-3339"/>
                    <a:pt x="186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49BE8E2-B377-45C7-A0B3-30F738E75FCA}"/>
                </a:ext>
              </a:extLst>
            </p:cNvPr>
            <p:cNvSpPr/>
            <p:nvPr/>
          </p:nvSpPr>
          <p:spPr>
            <a:xfrm>
              <a:off x="2604758" y="2901705"/>
              <a:ext cx="57503" cy="143135"/>
            </a:xfrm>
            <a:custGeom>
              <a:avLst/>
              <a:gdLst>
                <a:gd name="connsiteX0" fmla="*/ 57480 w 57503"/>
                <a:gd name="connsiteY0" fmla="*/ 3420 h 143135"/>
                <a:gd name="connsiteX1" fmla="*/ 9855 w 57503"/>
                <a:gd name="connsiteY1" fmla="*/ 138358 h 143135"/>
                <a:gd name="connsiteX2" fmla="*/ 330 w 57503"/>
                <a:gd name="connsiteY2" fmla="*/ 106608 h 143135"/>
                <a:gd name="connsiteX3" fmla="*/ 16205 w 57503"/>
                <a:gd name="connsiteY3" fmla="*/ 46283 h 143135"/>
                <a:gd name="connsiteX4" fmla="*/ 57480 w 57503"/>
                <a:gd name="connsiteY4" fmla="*/ 3420 h 14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3" h="143135">
                  <a:moveTo>
                    <a:pt x="57480" y="3420"/>
                  </a:moveTo>
                  <a:cubicBezTo>
                    <a:pt x="56422" y="18766"/>
                    <a:pt x="19380" y="121160"/>
                    <a:pt x="9855" y="138358"/>
                  </a:cubicBezTo>
                  <a:cubicBezTo>
                    <a:pt x="330" y="155556"/>
                    <a:pt x="-728" y="121954"/>
                    <a:pt x="330" y="106608"/>
                  </a:cubicBezTo>
                  <a:cubicBezTo>
                    <a:pt x="1388" y="91262"/>
                    <a:pt x="8797" y="64275"/>
                    <a:pt x="16205" y="46283"/>
                  </a:cubicBezTo>
                  <a:cubicBezTo>
                    <a:pt x="23613" y="28291"/>
                    <a:pt x="58538" y="-11926"/>
                    <a:pt x="57480" y="3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17EBA4A5-AED7-4271-9AEA-F5ECA62D43B1}"/>
                </a:ext>
              </a:extLst>
            </p:cNvPr>
            <p:cNvSpPr/>
            <p:nvPr/>
          </p:nvSpPr>
          <p:spPr>
            <a:xfrm>
              <a:off x="2592388" y="3024835"/>
              <a:ext cx="106369" cy="1880"/>
            </a:xfrm>
            <a:custGeom>
              <a:avLst/>
              <a:gdLst>
                <a:gd name="connsiteX0" fmla="*/ 0 w 106369"/>
                <a:gd name="connsiteY0" fmla="*/ 940 h 1880"/>
                <a:gd name="connsiteX1" fmla="*/ 106362 w 106369"/>
                <a:gd name="connsiteY1" fmla="*/ 940 h 1880"/>
                <a:gd name="connsiteX2" fmla="*/ 0 w 10636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9" h="1880">
                  <a:moveTo>
                    <a:pt x="0" y="940"/>
                  </a:moveTo>
                  <a:cubicBezTo>
                    <a:pt x="0" y="940"/>
                    <a:pt x="105304" y="-1177"/>
                    <a:pt x="106362" y="940"/>
                  </a:cubicBezTo>
                  <a:cubicBezTo>
                    <a:pt x="107420" y="305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B4D300-F932-4E5A-95F4-FA27F331B544}"/>
                </a:ext>
              </a:extLst>
            </p:cNvPr>
            <p:cNvSpPr/>
            <p:nvPr/>
          </p:nvSpPr>
          <p:spPr>
            <a:xfrm>
              <a:off x="2489198" y="3071737"/>
              <a:ext cx="327244" cy="55975"/>
            </a:xfrm>
            <a:custGeom>
              <a:avLst/>
              <a:gdLst>
                <a:gd name="connsiteX0" fmla="*/ 2 w 327244"/>
                <a:gd name="connsiteY0" fmla="*/ 50876 h 55975"/>
                <a:gd name="connsiteX1" fmla="*/ 109540 w 327244"/>
                <a:gd name="connsiteY1" fmla="*/ 49288 h 55975"/>
                <a:gd name="connsiteX2" fmla="*/ 112715 w 327244"/>
                <a:gd name="connsiteY2" fmla="*/ 30238 h 55975"/>
                <a:gd name="connsiteX3" fmla="*/ 184152 w 327244"/>
                <a:gd name="connsiteY3" fmla="*/ 23888 h 55975"/>
                <a:gd name="connsiteX4" fmla="*/ 222252 w 327244"/>
                <a:gd name="connsiteY4" fmla="*/ 47701 h 55975"/>
                <a:gd name="connsiteX5" fmla="*/ 325440 w 327244"/>
                <a:gd name="connsiteY5" fmla="*/ 55638 h 55975"/>
                <a:gd name="connsiteX6" fmla="*/ 282577 w 327244"/>
                <a:gd name="connsiteY6" fmla="*/ 38176 h 55975"/>
                <a:gd name="connsiteX7" fmla="*/ 214315 w 327244"/>
                <a:gd name="connsiteY7" fmla="*/ 12776 h 55975"/>
                <a:gd name="connsiteX8" fmla="*/ 106365 w 327244"/>
                <a:gd name="connsiteY8" fmla="*/ 1663 h 55975"/>
                <a:gd name="connsiteX9" fmla="*/ 2 w 327244"/>
                <a:gd name="connsiteY9" fmla="*/ 50876 h 5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244" h="55975">
                  <a:moveTo>
                    <a:pt x="2" y="50876"/>
                  </a:moveTo>
                  <a:cubicBezTo>
                    <a:pt x="531" y="58814"/>
                    <a:pt x="90755" y="52728"/>
                    <a:pt x="109540" y="49288"/>
                  </a:cubicBezTo>
                  <a:cubicBezTo>
                    <a:pt x="128326" y="45848"/>
                    <a:pt x="100280" y="34471"/>
                    <a:pt x="112715" y="30238"/>
                  </a:cubicBezTo>
                  <a:cubicBezTo>
                    <a:pt x="125150" y="26005"/>
                    <a:pt x="165896" y="20978"/>
                    <a:pt x="184152" y="23888"/>
                  </a:cubicBezTo>
                  <a:cubicBezTo>
                    <a:pt x="202408" y="26798"/>
                    <a:pt x="198704" y="42409"/>
                    <a:pt x="222252" y="47701"/>
                  </a:cubicBezTo>
                  <a:cubicBezTo>
                    <a:pt x="245800" y="52993"/>
                    <a:pt x="315386" y="57225"/>
                    <a:pt x="325440" y="55638"/>
                  </a:cubicBezTo>
                  <a:cubicBezTo>
                    <a:pt x="335494" y="54051"/>
                    <a:pt x="301098" y="45320"/>
                    <a:pt x="282577" y="38176"/>
                  </a:cubicBezTo>
                  <a:cubicBezTo>
                    <a:pt x="264056" y="31032"/>
                    <a:pt x="243684" y="18861"/>
                    <a:pt x="214315" y="12776"/>
                  </a:cubicBezTo>
                  <a:cubicBezTo>
                    <a:pt x="184946" y="6691"/>
                    <a:pt x="134411" y="-4158"/>
                    <a:pt x="106365" y="1663"/>
                  </a:cubicBezTo>
                  <a:cubicBezTo>
                    <a:pt x="78319" y="7484"/>
                    <a:pt x="-527" y="42938"/>
                    <a:pt x="2" y="508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8370260A-9494-4540-9934-619BEC32624F}"/>
                </a:ext>
              </a:extLst>
            </p:cNvPr>
            <p:cNvSpPr/>
            <p:nvPr/>
          </p:nvSpPr>
          <p:spPr>
            <a:xfrm>
              <a:off x="2766412" y="2856220"/>
              <a:ext cx="75228" cy="219441"/>
            </a:xfrm>
            <a:custGeom>
              <a:avLst/>
              <a:gdLst>
                <a:gd name="connsiteX0" fmla="*/ 75213 w 75228"/>
                <a:gd name="connsiteY0" fmla="*/ 1280 h 219441"/>
                <a:gd name="connsiteX1" fmla="*/ 11713 w 75228"/>
                <a:gd name="connsiteY1" fmla="*/ 215593 h 219441"/>
                <a:gd name="connsiteX2" fmla="*/ 5363 w 75228"/>
                <a:gd name="connsiteY2" fmla="*/ 129868 h 219441"/>
                <a:gd name="connsiteX3" fmla="*/ 75213 w 75228"/>
                <a:gd name="connsiteY3" fmla="*/ 1280 h 2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8" h="219441">
                  <a:moveTo>
                    <a:pt x="75213" y="1280"/>
                  </a:moveTo>
                  <a:cubicBezTo>
                    <a:pt x="76271" y="15567"/>
                    <a:pt x="23355" y="194162"/>
                    <a:pt x="11713" y="215593"/>
                  </a:cubicBezTo>
                  <a:cubicBezTo>
                    <a:pt x="71" y="237024"/>
                    <a:pt x="-4427" y="163470"/>
                    <a:pt x="5363" y="129868"/>
                  </a:cubicBezTo>
                  <a:cubicBezTo>
                    <a:pt x="15153" y="96266"/>
                    <a:pt x="74155" y="-13007"/>
                    <a:pt x="75213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3BD7C4C2-0545-4D8D-88C1-AEB51FD313AD}"/>
                </a:ext>
              </a:extLst>
            </p:cNvPr>
            <p:cNvSpPr/>
            <p:nvPr/>
          </p:nvSpPr>
          <p:spPr>
            <a:xfrm>
              <a:off x="2830169" y="2814559"/>
              <a:ext cx="228452" cy="294933"/>
            </a:xfrm>
            <a:custGeom>
              <a:avLst/>
              <a:gdLst>
                <a:gd name="connsiteX0" fmla="*/ 344 w 228452"/>
                <a:gd name="connsiteY0" fmla="*/ 49291 h 294933"/>
                <a:gd name="connsiteX1" fmla="*/ 160681 w 228452"/>
                <a:gd name="connsiteY1" fmla="*/ 47704 h 294933"/>
                <a:gd name="connsiteX2" fmla="*/ 217831 w 228452"/>
                <a:gd name="connsiteY2" fmla="*/ 244554 h 294933"/>
                <a:gd name="connsiteX3" fmla="*/ 227356 w 228452"/>
                <a:gd name="connsiteY3" fmla="*/ 287416 h 294933"/>
                <a:gd name="connsiteX4" fmla="*/ 203544 w 228452"/>
                <a:gd name="connsiteY4" fmla="*/ 122316 h 294933"/>
                <a:gd name="connsiteX5" fmla="*/ 171794 w 228452"/>
                <a:gd name="connsiteY5" fmla="*/ 44529 h 294933"/>
                <a:gd name="connsiteX6" fmla="*/ 76544 w 228452"/>
                <a:gd name="connsiteY6" fmla="*/ 28654 h 294933"/>
                <a:gd name="connsiteX7" fmla="*/ 116231 w 228452"/>
                <a:gd name="connsiteY7" fmla="*/ 79 h 294933"/>
                <a:gd name="connsiteX8" fmla="*/ 344 w 228452"/>
                <a:gd name="connsiteY8" fmla="*/ 49291 h 2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52" h="294933">
                  <a:moveTo>
                    <a:pt x="344" y="49291"/>
                  </a:moveTo>
                  <a:cubicBezTo>
                    <a:pt x="7752" y="57229"/>
                    <a:pt x="124433" y="15160"/>
                    <a:pt x="160681" y="47704"/>
                  </a:cubicBezTo>
                  <a:cubicBezTo>
                    <a:pt x="196929" y="80248"/>
                    <a:pt x="206719" y="204602"/>
                    <a:pt x="217831" y="244554"/>
                  </a:cubicBezTo>
                  <a:cubicBezTo>
                    <a:pt x="228943" y="284506"/>
                    <a:pt x="229737" y="307789"/>
                    <a:pt x="227356" y="287416"/>
                  </a:cubicBezTo>
                  <a:cubicBezTo>
                    <a:pt x="224975" y="267043"/>
                    <a:pt x="212804" y="162797"/>
                    <a:pt x="203544" y="122316"/>
                  </a:cubicBezTo>
                  <a:cubicBezTo>
                    <a:pt x="194284" y="81835"/>
                    <a:pt x="192961" y="60139"/>
                    <a:pt x="171794" y="44529"/>
                  </a:cubicBezTo>
                  <a:cubicBezTo>
                    <a:pt x="150627" y="28919"/>
                    <a:pt x="85805" y="36062"/>
                    <a:pt x="76544" y="28654"/>
                  </a:cubicBezTo>
                  <a:cubicBezTo>
                    <a:pt x="67283" y="21246"/>
                    <a:pt x="125227" y="-1508"/>
                    <a:pt x="116231" y="79"/>
                  </a:cubicBezTo>
                  <a:cubicBezTo>
                    <a:pt x="107235" y="1666"/>
                    <a:pt x="-7064" y="41353"/>
                    <a:pt x="344" y="49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5BB509C6-2D42-4CA4-AD58-A7CB87BF0116}"/>
                </a:ext>
              </a:extLst>
            </p:cNvPr>
            <p:cNvSpPr/>
            <p:nvPr/>
          </p:nvSpPr>
          <p:spPr>
            <a:xfrm>
              <a:off x="2736803" y="3075015"/>
              <a:ext cx="358508" cy="61467"/>
            </a:xfrm>
            <a:custGeom>
              <a:avLst/>
              <a:gdLst>
                <a:gd name="connsiteX0" fmla="*/ 47 w 358508"/>
                <a:gd name="connsiteY0" fmla="*/ 49185 h 61467"/>
                <a:gd name="connsiteX1" fmla="*/ 120697 w 358508"/>
                <a:gd name="connsiteY1" fmla="*/ 41248 h 61467"/>
                <a:gd name="connsiteX2" fmla="*/ 155622 w 358508"/>
                <a:gd name="connsiteY2" fmla="*/ 20610 h 61467"/>
                <a:gd name="connsiteX3" fmla="*/ 211185 w 358508"/>
                <a:gd name="connsiteY3" fmla="*/ 20610 h 61467"/>
                <a:gd name="connsiteX4" fmla="*/ 222297 w 358508"/>
                <a:gd name="connsiteY4" fmla="*/ 22198 h 61467"/>
                <a:gd name="connsiteX5" fmla="*/ 273097 w 358508"/>
                <a:gd name="connsiteY5" fmla="*/ 60298 h 61467"/>
                <a:gd name="connsiteX6" fmla="*/ 357235 w 358508"/>
                <a:gd name="connsiteY6" fmla="*/ 50773 h 61467"/>
                <a:gd name="connsiteX7" fmla="*/ 317547 w 358508"/>
                <a:gd name="connsiteY7" fmla="*/ 41248 h 61467"/>
                <a:gd name="connsiteX8" fmla="*/ 233410 w 358508"/>
                <a:gd name="connsiteY8" fmla="*/ 3148 h 61467"/>
                <a:gd name="connsiteX9" fmla="*/ 138160 w 358508"/>
                <a:gd name="connsiteY9" fmla="*/ 4735 h 61467"/>
                <a:gd name="connsiteX10" fmla="*/ 106410 w 358508"/>
                <a:gd name="connsiteY10" fmla="*/ 25373 h 61467"/>
                <a:gd name="connsiteX11" fmla="*/ 47 w 358508"/>
                <a:gd name="connsiteY11" fmla="*/ 49185 h 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508" h="61467">
                  <a:moveTo>
                    <a:pt x="47" y="49185"/>
                  </a:moveTo>
                  <a:cubicBezTo>
                    <a:pt x="2428" y="51831"/>
                    <a:pt x="94768" y="46010"/>
                    <a:pt x="120697" y="41248"/>
                  </a:cubicBezTo>
                  <a:cubicBezTo>
                    <a:pt x="146626" y="36486"/>
                    <a:pt x="140541" y="24050"/>
                    <a:pt x="155622" y="20610"/>
                  </a:cubicBezTo>
                  <a:cubicBezTo>
                    <a:pt x="170703" y="17170"/>
                    <a:pt x="200073" y="20345"/>
                    <a:pt x="211185" y="20610"/>
                  </a:cubicBezTo>
                  <a:cubicBezTo>
                    <a:pt x="222297" y="20875"/>
                    <a:pt x="211978" y="15583"/>
                    <a:pt x="222297" y="22198"/>
                  </a:cubicBezTo>
                  <a:cubicBezTo>
                    <a:pt x="232616" y="28813"/>
                    <a:pt x="250607" y="55536"/>
                    <a:pt x="273097" y="60298"/>
                  </a:cubicBezTo>
                  <a:cubicBezTo>
                    <a:pt x="295587" y="65060"/>
                    <a:pt x="349827" y="53948"/>
                    <a:pt x="357235" y="50773"/>
                  </a:cubicBezTo>
                  <a:cubicBezTo>
                    <a:pt x="364643" y="47598"/>
                    <a:pt x="338185" y="49186"/>
                    <a:pt x="317547" y="41248"/>
                  </a:cubicBezTo>
                  <a:cubicBezTo>
                    <a:pt x="296910" y="33310"/>
                    <a:pt x="263308" y="9233"/>
                    <a:pt x="233410" y="3148"/>
                  </a:cubicBezTo>
                  <a:cubicBezTo>
                    <a:pt x="203512" y="-2937"/>
                    <a:pt x="159327" y="1031"/>
                    <a:pt x="138160" y="4735"/>
                  </a:cubicBezTo>
                  <a:cubicBezTo>
                    <a:pt x="116993" y="8439"/>
                    <a:pt x="128106" y="18229"/>
                    <a:pt x="106410" y="25373"/>
                  </a:cubicBezTo>
                  <a:cubicBezTo>
                    <a:pt x="84714" y="32517"/>
                    <a:pt x="-2334" y="46539"/>
                    <a:pt x="47" y="49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B042624B-F47C-44F0-A04D-D494D56EA380}"/>
                </a:ext>
              </a:extLst>
            </p:cNvPr>
            <p:cNvSpPr/>
            <p:nvPr/>
          </p:nvSpPr>
          <p:spPr>
            <a:xfrm>
              <a:off x="2927983" y="2879004"/>
              <a:ext cx="15297" cy="161130"/>
            </a:xfrm>
            <a:custGeom>
              <a:avLst/>
              <a:gdLst>
                <a:gd name="connsiteX0" fmla="*/ 5717 w 15297"/>
                <a:gd name="connsiteY0" fmla="*/ 721 h 161130"/>
                <a:gd name="connsiteX1" fmla="*/ 15242 w 15297"/>
                <a:gd name="connsiteY1" fmla="*/ 157884 h 161130"/>
                <a:gd name="connsiteX2" fmla="*/ 955 w 15297"/>
                <a:gd name="connsiteY2" fmla="*/ 100734 h 161130"/>
                <a:gd name="connsiteX3" fmla="*/ 5717 w 15297"/>
                <a:gd name="connsiteY3" fmla="*/ 721 h 1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61130">
                  <a:moveTo>
                    <a:pt x="5717" y="721"/>
                  </a:moveTo>
                  <a:cubicBezTo>
                    <a:pt x="8098" y="10246"/>
                    <a:pt x="16036" y="141215"/>
                    <a:pt x="15242" y="157884"/>
                  </a:cubicBezTo>
                  <a:cubicBezTo>
                    <a:pt x="14448" y="174553"/>
                    <a:pt x="4130" y="122694"/>
                    <a:pt x="955" y="100734"/>
                  </a:cubicBezTo>
                  <a:cubicBezTo>
                    <a:pt x="-2220" y="78774"/>
                    <a:pt x="3336" y="-8804"/>
                    <a:pt x="5717" y="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3D0B94D-9DEE-46D0-8EAD-A9C330CFFCEF}"/>
                </a:ext>
              </a:extLst>
            </p:cNvPr>
            <p:cNvSpPr/>
            <p:nvPr/>
          </p:nvSpPr>
          <p:spPr>
            <a:xfrm>
              <a:off x="2868661" y="2908571"/>
              <a:ext cx="71479" cy="110225"/>
            </a:xfrm>
            <a:custGeom>
              <a:avLst/>
              <a:gdLst>
                <a:gd name="connsiteX0" fmla="*/ 71389 w 71479"/>
                <a:gd name="connsiteY0" fmla="*/ 1317 h 110225"/>
                <a:gd name="connsiteX1" fmla="*/ 3127 w 71479"/>
                <a:gd name="connsiteY1" fmla="*/ 109267 h 110225"/>
                <a:gd name="connsiteX2" fmla="*/ 17414 w 71479"/>
                <a:gd name="connsiteY2" fmla="*/ 52117 h 110225"/>
                <a:gd name="connsiteX3" fmla="*/ 71389 w 71479"/>
                <a:gd name="connsiteY3" fmla="*/ 1317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79" h="110225">
                  <a:moveTo>
                    <a:pt x="71389" y="1317"/>
                  </a:moveTo>
                  <a:cubicBezTo>
                    <a:pt x="69008" y="10842"/>
                    <a:pt x="12123" y="100800"/>
                    <a:pt x="3127" y="109267"/>
                  </a:cubicBezTo>
                  <a:cubicBezTo>
                    <a:pt x="-5869" y="117734"/>
                    <a:pt x="6302" y="67727"/>
                    <a:pt x="17414" y="52117"/>
                  </a:cubicBezTo>
                  <a:cubicBezTo>
                    <a:pt x="28526" y="36507"/>
                    <a:pt x="73770" y="-8208"/>
                    <a:pt x="71389" y="1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2FEAE048-3156-47C7-87C3-CAA20518E829}"/>
                </a:ext>
              </a:extLst>
            </p:cNvPr>
            <p:cNvSpPr/>
            <p:nvPr/>
          </p:nvSpPr>
          <p:spPr>
            <a:xfrm>
              <a:off x="2844335" y="2998534"/>
              <a:ext cx="145536" cy="25848"/>
            </a:xfrm>
            <a:custGeom>
              <a:avLst/>
              <a:gdLst>
                <a:gd name="connsiteX0" fmla="*/ 465 w 145536"/>
                <a:gd name="connsiteY0" fmla="*/ 25654 h 25848"/>
                <a:gd name="connsiteX1" fmla="*/ 141753 w 145536"/>
                <a:gd name="connsiteY1" fmla="*/ 11366 h 25848"/>
                <a:gd name="connsiteX2" fmla="*/ 97303 w 145536"/>
                <a:gd name="connsiteY2" fmla="*/ 254 h 25848"/>
                <a:gd name="connsiteX3" fmla="*/ 465 w 145536"/>
                <a:gd name="connsiteY3" fmla="*/ 25654 h 2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36" h="25848">
                  <a:moveTo>
                    <a:pt x="465" y="25654"/>
                  </a:moveTo>
                  <a:cubicBezTo>
                    <a:pt x="7873" y="27506"/>
                    <a:pt x="125613" y="15599"/>
                    <a:pt x="141753" y="11366"/>
                  </a:cubicBezTo>
                  <a:cubicBezTo>
                    <a:pt x="157893" y="7133"/>
                    <a:pt x="118470" y="-1598"/>
                    <a:pt x="97303" y="254"/>
                  </a:cubicBezTo>
                  <a:cubicBezTo>
                    <a:pt x="76136" y="2106"/>
                    <a:pt x="-6943" y="23802"/>
                    <a:pt x="465" y="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0716F392-4853-433D-B5A4-085752E4E97F}"/>
                </a:ext>
              </a:extLst>
            </p:cNvPr>
            <p:cNvSpPr/>
            <p:nvPr/>
          </p:nvSpPr>
          <p:spPr>
            <a:xfrm>
              <a:off x="3046309" y="2854296"/>
              <a:ext cx="136315" cy="281341"/>
            </a:xfrm>
            <a:custGeom>
              <a:avLst/>
              <a:gdLst>
                <a:gd name="connsiteX0" fmla="*/ 15979 w 136315"/>
                <a:gd name="connsiteY0" fmla="*/ 1617 h 281341"/>
                <a:gd name="connsiteX1" fmla="*/ 22329 w 136315"/>
                <a:gd name="connsiteY1" fmla="*/ 215929 h 281341"/>
                <a:gd name="connsiteX2" fmla="*/ 4866 w 136315"/>
                <a:gd name="connsiteY2" fmla="*/ 274667 h 281341"/>
                <a:gd name="connsiteX3" fmla="*/ 123929 w 136315"/>
                <a:gd name="connsiteY3" fmla="*/ 273079 h 281341"/>
                <a:gd name="connsiteX4" fmla="*/ 130279 w 136315"/>
                <a:gd name="connsiteY4" fmla="*/ 212754 h 281341"/>
                <a:gd name="connsiteX5" fmla="*/ 103291 w 136315"/>
                <a:gd name="connsiteY5" fmla="*/ 257204 h 281341"/>
                <a:gd name="connsiteX6" fmla="*/ 42966 w 136315"/>
                <a:gd name="connsiteY6" fmla="*/ 250854 h 281341"/>
                <a:gd name="connsiteX7" fmla="*/ 38204 w 136315"/>
                <a:gd name="connsiteY7" fmla="*/ 123854 h 281341"/>
                <a:gd name="connsiteX8" fmla="*/ 15979 w 136315"/>
                <a:gd name="connsiteY8" fmla="*/ 1617 h 2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15" h="281341">
                  <a:moveTo>
                    <a:pt x="15979" y="1617"/>
                  </a:moveTo>
                  <a:cubicBezTo>
                    <a:pt x="13333" y="16963"/>
                    <a:pt x="24181" y="170421"/>
                    <a:pt x="22329" y="215929"/>
                  </a:cubicBezTo>
                  <a:cubicBezTo>
                    <a:pt x="20477" y="261437"/>
                    <a:pt x="-12067" y="265142"/>
                    <a:pt x="4866" y="274667"/>
                  </a:cubicBezTo>
                  <a:cubicBezTo>
                    <a:pt x="21799" y="284192"/>
                    <a:pt x="103027" y="283398"/>
                    <a:pt x="123929" y="273079"/>
                  </a:cubicBezTo>
                  <a:cubicBezTo>
                    <a:pt x="144831" y="262760"/>
                    <a:pt x="133719" y="215400"/>
                    <a:pt x="130279" y="212754"/>
                  </a:cubicBezTo>
                  <a:cubicBezTo>
                    <a:pt x="126839" y="210108"/>
                    <a:pt x="117843" y="250854"/>
                    <a:pt x="103291" y="257204"/>
                  </a:cubicBezTo>
                  <a:cubicBezTo>
                    <a:pt x="88739" y="263554"/>
                    <a:pt x="53814" y="273079"/>
                    <a:pt x="42966" y="250854"/>
                  </a:cubicBezTo>
                  <a:cubicBezTo>
                    <a:pt x="32118" y="228629"/>
                    <a:pt x="40850" y="163541"/>
                    <a:pt x="38204" y="123854"/>
                  </a:cubicBezTo>
                  <a:cubicBezTo>
                    <a:pt x="35558" y="84167"/>
                    <a:pt x="18625" y="-13729"/>
                    <a:pt x="15979" y="1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B7FECA91-4B18-48F9-883E-D27894B2758B}"/>
                </a:ext>
              </a:extLst>
            </p:cNvPr>
            <p:cNvSpPr/>
            <p:nvPr/>
          </p:nvSpPr>
          <p:spPr>
            <a:xfrm>
              <a:off x="3041234" y="2841376"/>
              <a:ext cx="300497" cy="239961"/>
            </a:xfrm>
            <a:custGeom>
              <a:avLst/>
              <a:gdLst>
                <a:gd name="connsiteX0" fmla="*/ 416 w 300497"/>
                <a:gd name="connsiteY0" fmla="*/ 17712 h 239961"/>
                <a:gd name="connsiteX1" fmla="*/ 230604 w 300497"/>
                <a:gd name="connsiteY1" fmla="*/ 31999 h 239961"/>
                <a:gd name="connsiteX2" fmla="*/ 297279 w 300497"/>
                <a:gd name="connsiteY2" fmla="*/ 101849 h 239961"/>
                <a:gd name="connsiteX3" fmla="*/ 281404 w 300497"/>
                <a:gd name="connsiteY3" fmla="*/ 179637 h 239961"/>
                <a:gd name="connsiteX4" fmla="*/ 206791 w 300497"/>
                <a:gd name="connsiteY4" fmla="*/ 224087 h 239961"/>
                <a:gd name="connsiteX5" fmla="*/ 114716 w 300497"/>
                <a:gd name="connsiteY5" fmla="*/ 238374 h 239961"/>
                <a:gd name="connsiteX6" fmla="*/ 259179 w 300497"/>
                <a:gd name="connsiteY6" fmla="*/ 190749 h 239961"/>
                <a:gd name="connsiteX7" fmla="*/ 278229 w 300497"/>
                <a:gd name="connsiteY7" fmla="*/ 101849 h 239961"/>
                <a:gd name="connsiteX8" fmla="*/ 246479 w 300497"/>
                <a:gd name="connsiteY8" fmla="*/ 52637 h 239961"/>
                <a:gd name="connsiteX9" fmla="*/ 175041 w 300497"/>
                <a:gd name="connsiteY9" fmla="*/ 1837 h 239961"/>
                <a:gd name="connsiteX10" fmla="*/ 416 w 300497"/>
                <a:gd name="connsiteY10" fmla="*/ 17712 h 2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7" h="239961">
                  <a:moveTo>
                    <a:pt x="416" y="17712"/>
                  </a:moveTo>
                  <a:cubicBezTo>
                    <a:pt x="9676" y="22739"/>
                    <a:pt x="181127" y="17976"/>
                    <a:pt x="230604" y="31999"/>
                  </a:cubicBezTo>
                  <a:cubicBezTo>
                    <a:pt x="280081" y="46022"/>
                    <a:pt x="288812" y="77243"/>
                    <a:pt x="297279" y="101849"/>
                  </a:cubicBezTo>
                  <a:cubicBezTo>
                    <a:pt x="305746" y="126455"/>
                    <a:pt x="296485" y="159264"/>
                    <a:pt x="281404" y="179637"/>
                  </a:cubicBezTo>
                  <a:cubicBezTo>
                    <a:pt x="266323" y="200010"/>
                    <a:pt x="234572" y="214297"/>
                    <a:pt x="206791" y="224087"/>
                  </a:cubicBezTo>
                  <a:cubicBezTo>
                    <a:pt x="179010" y="233877"/>
                    <a:pt x="105985" y="243930"/>
                    <a:pt x="114716" y="238374"/>
                  </a:cubicBezTo>
                  <a:cubicBezTo>
                    <a:pt x="123447" y="232818"/>
                    <a:pt x="231927" y="213503"/>
                    <a:pt x="259179" y="190749"/>
                  </a:cubicBezTo>
                  <a:cubicBezTo>
                    <a:pt x="286431" y="167995"/>
                    <a:pt x="280346" y="124868"/>
                    <a:pt x="278229" y="101849"/>
                  </a:cubicBezTo>
                  <a:cubicBezTo>
                    <a:pt x="276112" y="78830"/>
                    <a:pt x="263677" y="69306"/>
                    <a:pt x="246479" y="52637"/>
                  </a:cubicBezTo>
                  <a:cubicBezTo>
                    <a:pt x="229281" y="35968"/>
                    <a:pt x="211024" y="9510"/>
                    <a:pt x="175041" y="1837"/>
                  </a:cubicBezTo>
                  <a:cubicBezTo>
                    <a:pt x="139058" y="-5836"/>
                    <a:pt x="-8844" y="12685"/>
                    <a:pt x="416" y="17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7C16CD67-07DD-450C-949A-0AEE8FE9F560}"/>
                </a:ext>
              </a:extLst>
            </p:cNvPr>
            <p:cNvSpPr/>
            <p:nvPr/>
          </p:nvSpPr>
          <p:spPr>
            <a:xfrm>
              <a:off x="3140039" y="2903196"/>
              <a:ext cx="24456" cy="141233"/>
            </a:xfrm>
            <a:custGeom>
              <a:avLst/>
              <a:gdLst>
                <a:gd name="connsiteX0" fmla="*/ 23849 w 24456"/>
                <a:gd name="connsiteY0" fmla="*/ 342 h 141233"/>
                <a:gd name="connsiteX1" fmla="*/ 15911 w 24456"/>
                <a:gd name="connsiteY1" fmla="*/ 136867 h 141233"/>
                <a:gd name="connsiteX2" fmla="*/ 36 w 24456"/>
                <a:gd name="connsiteY2" fmla="*/ 98767 h 141233"/>
                <a:gd name="connsiteX3" fmla="*/ 23849 w 24456"/>
                <a:gd name="connsiteY3" fmla="*/ 342 h 1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56" h="141233">
                  <a:moveTo>
                    <a:pt x="23849" y="342"/>
                  </a:moveTo>
                  <a:cubicBezTo>
                    <a:pt x="26495" y="6692"/>
                    <a:pt x="19880" y="120463"/>
                    <a:pt x="15911" y="136867"/>
                  </a:cubicBezTo>
                  <a:cubicBezTo>
                    <a:pt x="11942" y="153271"/>
                    <a:pt x="1094" y="119669"/>
                    <a:pt x="36" y="98767"/>
                  </a:cubicBezTo>
                  <a:cubicBezTo>
                    <a:pt x="-1022" y="77865"/>
                    <a:pt x="21203" y="-6008"/>
                    <a:pt x="23849" y="3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5DC15D1-9BE1-41BC-A7B0-6327B2C07B94}"/>
                </a:ext>
              </a:extLst>
            </p:cNvPr>
            <p:cNvSpPr/>
            <p:nvPr/>
          </p:nvSpPr>
          <p:spPr>
            <a:xfrm>
              <a:off x="3154153" y="2920993"/>
              <a:ext cx="114358" cy="88907"/>
            </a:xfrm>
            <a:custGeom>
              <a:avLst/>
              <a:gdLst>
                <a:gd name="connsiteX0" fmla="*/ 210 w 114358"/>
                <a:gd name="connsiteY0" fmla="*/ 7 h 88907"/>
                <a:gd name="connsiteX1" fmla="*/ 77997 w 114358"/>
                <a:gd name="connsiteY1" fmla="*/ 20645 h 88907"/>
                <a:gd name="connsiteX2" fmla="*/ 81172 w 114358"/>
                <a:gd name="connsiteY2" fmla="*/ 52395 h 88907"/>
                <a:gd name="connsiteX3" fmla="*/ 25610 w 114358"/>
                <a:gd name="connsiteY3" fmla="*/ 88907 h 88907"/>
                <a:gd name="connsiteX4" fmla="*/ 25610 w 114358"/>
                <a:gd name="connsiteY4" fmla="*/ 88907 h 88907"/>
                <a:gd name="connsiteX5" fmla="*/ 103397 w 114358"/>
                <a:gd name="connsiteY5" fmla="*/ 66682 h 88907"/>
                <a:gd name="connsiteX6" fmla="*/ 104985 w 114358"/>
                <a:gd name="connsiteY6" fmla="*/ 19057 h 88907"/>
                <a:gd name="connsiteX7" fmla="*/ 210 w 114358"/>
                <a:gd name="connsiteY7" fmla="*/ 7 h 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58" h="88907">
                  <a:moveTo>
                    <a:pt x="210" y="7"/>
                  </a:moveTo>
                  <a:cubicBezTo>
                    <a:pt x="-4288" y="272"/>
                    <a:pt x="64503" y="11914"/>
                    <a:pt x="77997" y="20645"/>
                  </a:cubicBezTo>
                  <a:cubicBezTo>
                    <a:pt x="91491" y="29376"/>
                    <a:pt x="89903" y="41018"/>
                    <a:pt x="81172" y="52395"/>
                  </a:cubicBezTo>
                  <a:cubicBezTo>
                    <a:pt x="72441" y="63772"/>
                    <a:pt x="34870" y="82822"/>
                    <a:pt x="25610" y="88907"/>
                  </a:cubicBezTo>
                  <a:lnTo>
                    <a:pt x="25610" y="88907"/>
                  </a:lnTo>
                  <a:cubicBezTo>
                    <a:pt x="38574" y="85203"/>
                    <a:pt x="90168" y="78324"/>
                    <a:pt x="103397" y="66682"/>
                  </a:cubicBezTo>
                  <a:cubicBezTo>
                    <a:pt x="116626" y="55040"/>
                    <a:pt x="118743" y="31757"/>
                    <a:pt x="104985" y="19057"/>
                  </a:cubicBezTo>
                  <a:cubicBezTo>
                    <a:pt x="91227" y="6357"/>
                    <a:pt x="4708" y="-258"/>
                    <a:pt x="21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63B90FA3-8E32-40A4-9EDC-2989F28F71F5}"/>
                </a:ext>
              </a:extLst>
            </p:cNvPr>
            <p:cNvSpPr/>
            <p:nvPr/>
          </p:nvSpPr>
          <p:spPr>
            <a:xfrm>
              <a:off x="3316469" y="2963186"/>
              <a:ext cx="301552" cy="170818"/>
            </a:xfrm>
            <a:custGeom>
              <a:avLst/>
              <a:gdLst>
                <a:gd name="connsiteX0" fmla="*/ 109356 w 301552"/>
                <a:gd name="connsiteY0" fmla="*/ 64177 h 170818"/>
                <a:gd name="connsiteX1" fmla="*/ 10931 w 301552"/>
                <a:gd name="connsiteY1" fmla="*/ 59414 h 170818"/>
                <a:gd name="connsiteX2" fmla="*/ 6169 w 301552"/>
                <a:gd name="connsiteY2" fmla="*/ 83227 h 170818"/>
                <a:gd name="connsiteX3" fmla="*/ 44269 w 301552"/>
                <a:gd name="connsiteY3" fmla="*/ 141964 h 170818"/>
                <a:gd name="connsiteX4" fmla="*/ 231594 w 301552"/>
                <a:gd name="connsiteY4" fmla="*/ 170539 h 170818"/>
                <a:gd name="connsiteX5" fmla="*/ 287156 w 301552"/>
                <a:gd name="connsiteY5" fmla="*/ 126089 h 170818"/>
                <a:gd name="connsiteX6" fmla="*/ 301444 w 301552"/>
                <a:gd name="connsiteY6" fmla="*/ 81639 h 170818"/>
                <a:gd name="connsiteX7" fmla="*/ 282394 w 301552"/>
                <a:gd name="connsiteY7" fmla="*/ 30839 h 170818"/>
                <a:gd name="connsiteX8" fmla="*/ 236356 w 301552"/>
                <a:gd name="connsiteY8" fmla="*/ 677 h 170818"/>
                <a:gd name="connsiteX9" fmla="*/ 282394 w 301552"/>
                <a:gd name="connsiteY9" fmla="*/ 59414 h 170818"/>
                <a:gd name="connsiteX10" fmla="*/ 274456 w 301552"/>
                <a:gd name="connsiteY10" fmla="*/ 113389 h 170818"/>
                <a:gd name="connsiteX11" fmla="*/ 188731 w 301552"/>
                <a:gd name="connsiteY11" fmla="*/ 148314 h 170818"/>
                <a:gd name="connsiteX12" fmla="*/ 133169 w 301552"/>
                <a:gd name="connsiteY12" fmla="*/ 148314 h 170818"/>
                <a:gd name="connsiteX13" fmla="*/ 60144 w 301552"/>
                <a:gd name="connsiteY13" fmla="*/ 126089 h 170818"/>
                <a:gd name="connsiteX14" fmla="*/ 17281 w 301552"/>
                <a:gd name="connsiteY14" fmla="*/ 87989 h 170818"/>
                <a:gd name="connsiteX15" fmla="*/ 109356 w 301552"/>
                <a:gd name="connsiteY15" fmla="*/ 64177 h 1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1552" h="170818">
                  <a:moveTo>
                    <a:pt x="109356" y="64177"/>
                  </a:moveTo>
                  <a:cubicBezTo>
                    <a:pt x="108298" y="59415"/>
                    <a:pt x="28129" y="56239"/>
                    <a:pt x="10931" y="59414"/>
                  </a:cubicBezTo>
                  <a:cubicBezTo>
                    <a:pt x="-6267" y="62589"/>
                    <a:pt x="613" y="69469"/>
                    <a:pt x="6169" y="83227"/>
                  </a:cubicBezTo>
                  <a:cubicBezTo>
                    <a:pt x="11725" y="96985"/>
                    <a:pt x="6698" y="127412"/>
                    <a:pt x="44269" y="141964"/>
                  </a:cubicBezTo>
                  <a:cubicBezTo>
                    <a:pt x="81840" y="156516"/>
                    <a:pt x="191113" y="173185"/>
                    <a:pt x="231594" y="170539"/>
                  </a:cubicBezTo>
                  <a:cubicBezTo>
                    <a:pt x="272075" y="167893"/>
                    <a:pt x="275514" y="140905"/>
                    <a:pt x="287156" y="126089"/>
                  </a:cubicBezTo>
                  <a:cubicBezTo>
                    <a:pt x="298798" y="111273"/>
                    <a:pt x="302238" y="97514"/>
                    <a:pt x="301444" y="81639"/>
                  </a:cubicBezTo>
                  <a:cubicBezTo>
                    <a:pt x="300650" y="65764"/>
                    <a:pt x="293242" y="44332"/>
                    <a:pt x="282394" y="30839"/>
                  </a:cubicBezTo>
                  <a:cubicBezTo>
                    <a:pt x="271546" y="17346"/>
                    <a:pt x="236356" y="-4085"/>
                    <a:pt x="236356" y="677"/>
                  </a:cubicBezTo>
                  <a:cubicBezTo>
                    <a:pt x="236356" y="5439"/>
                    <a:pt x="276044" y="40629"/>
                    <a:pt x="282394" y="59414"/>
                  </a:cubicBezTo>
                  <a:cubicBezTo>
                    <a:pt x="288744" y="78199"/>
                    <a:pt x="290067" y="98572"/>
                    <a:pt x="274456" y="113389"/>
                  </a:cubicBezTo>
                  <a:cubicBezTo>
                    <a:pt x="258846" y="128206"/>
                    <a:pt x="212279" y="142493"/>
                    <a:pt x="188731" y="148314"/>
                  </a:cubicBezTo>
                  <a:cubicBezTo>
                    <a:pt x="165183" y="154135"/>
                    <a:pt x="154600" y="152018"/>
                    <a:pt x="133169" y="148314"/>
                  </a:cubicBezTo>
                  <a:cubicBezTo>
                    <a:pt x="111738" y="144610"/>
                    <a:pt x="79459" y="136143"/>
                    <a:pt x="60144" y="126089"/>
                  </a:cubicBezTo>
                  <a:cubicBezTo>
                    <a:pt x="40829" y="116035"/>
                    <a:pt x="12518" y="95927"/>
                    <a:pt x="17281" y="87989"/>
                  </a:cubicBezTo>
                  <a:cubicBezTo>
                    <a:pt x="22043" y="80052"/>
                    <a:pt x="110414" y="68939"/>
                    <a:pt x="109356" y="64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FD25FC9-F2C8-4495-9CDC-3333992EA3EE}"/>
                </a:ext>
              </a:extLst>
            </p:cNvPr>
            <p:cNvSpPr/>
            <p:nvPr/>
          </p:nvSpPr>
          <p:spPr>
            <a:xfrm>
              <a:off x="3424086" y="3033612"/>
              <a:ext cx="111848" cy="39045"/>
            </a:xfrm>
            <a:custGeom>
              <a:avLst/>
              <a:gdLst>
                <a:gd name="connsiteX0" fmla="*/ 152 w 111848"/>
                <a:gd name="connsiteY0" fmla="*/ 9626 h 39045"/>
                <a:gd name="connsiteX1" fmla="*/ 60477 w 111848"/>
                <a:gd name="connsiteY1" fmla="*/ 38201 h 39045"/>
                <a:gd name="connsiteX2" fmla="*/ 96989 w 111848"/>
                <a:gd name="connsiteY2" fmla="*/ 28676 h 39045"/>
                <a:gd name="connsiteX3" fmla="*/ 111277 w 111848"/>
                <a:gd name="connsiteY3" fmla="*/ 101 h 39045"/>
                <a:gd name="connsiteX4" fmla="*/ 79527 w 111848"/>
                <a:gd name="connsiteY4" fmla="*/ 19151 h 39045"/>
                <a:gd name="connsiteX5" fmla="*/ 152 w 111848"/>
                <a:gd name="connsiteY5" fmla="*/ 9626 h 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8" h="39045">
                  <a:moveTo>
                    <a:pt x="152" y="9626"/>
                  </a:moveTo>
                  <a:cubicBezTo>
                    <a:pt x="-3023" y="12801"/>
                    <a:pt x="44337" y="35026"/>
                    <a:pt x="60477" y="38201"/>
                  </a:cubicBezTo>
                  <a:cubicBezTo>
                    <a:pt x="76617" y="41376"/>
                    <a:pt x="88522" y="35026"/>
                    <a:pt x="96989" y="28676"/>
                  </a:cubicBezTo>
                  <a:cubicBezTo>
                    <a:pt x="105456" y="22326"/>
                    <a:pt x="114187" y="1688"/>
                    <a:pt x="111277" y="101"/>
                  </a:cubicBezTo>
                  <a:cubicBezTo>
                    <a:pt x="108367" y="-1486"/>
                    <a:pt x="94608" y="15976"/>
                    <a:pt x="79527" y="19151"/>
                  </a:cubicBezTo>
                  <a:cubicBezTo>
                    <a:pt x="64446" y="22326"/>
                    <a:pt x="3327" y="6451"/>
                    <a:pt x="152" y="9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4253EE7F-CF9C-404A-A536-C6B5E139D315}"/>
                </a:ext>
              </a:extLst>
            </p:cNvPr>
            <p:cNvSpPr/>
            <p:nvPr/>
          </p:nvSpPr>
          <p:spPr>
            <a:xfrm>
              <a:off x="3321170" y="2834535"/>
              <a:ext cx="292827" cy="218412"/>
            </a:xfrm>
            <a:custGeom>
              <a:avLst/>
              <a:gdLst>
                <a:gd name="connsiteX0" fmla="*/ 291980 w 292827"/>
                <a:gd name="connsiteY0" fmla="*/ 102340 h 218412"/>
                <a:gd name="connsiteX1" fmla="*/ 244355 w 292827"/>
                <a:gd name="connsiteY1" fmla="*/ 22965 h 218412"/>
                <a:gd name="connsiteX2" fmla="*/ 107830 w 292827"/>
                <a:gd name="connsiteY2" fmla="*/ 740 h 218412"/>
                <a:gd name="connsiteX3" fmla="*/ 17343 w 292827"/>
                <a:gd name="connsiteY3" fmla="*/ 43603 h 218412"/>
                <a:gd name="connsiteX4" fmla="*/ 1468 w 292827"/>
                <a:gd name="connsiteY4" fmla="*/ 107103 h 218412"/>
                <a:gd name="connsiteX5" fmla="*/ 37980 w 292827"/>
                <a:gd name="connsiteY5" fmla="*/ 154728 h 218412"/>
                <a:gd name="connsiteX6" fmla="*/ 107830 w 292827"/>
                <a:gd name="connsiteY6" fmla="*/ 178540 h 218412"/>
                <a:gd name="connsiteX7" fmla="*/ 160218 w 292827"/>
                <a:gd name="connsiteY7" fmla="*/ 186478 h 218412"/>
                <a:gd name="connsiteX8" fmla="*/ 171330 w 292827"/>
                <a:gd name="connsiteY8" fmla="*/ 218228 h 218412"/>
                <a:gd name="connsiteX9" fmla="*/ 174505 w 292827"/>
                <a:gd name="connsiteY9" fmla="*/ 197590 h 218412"/>
                <a:gd name="connsiteX10" fmla="*/ 61793 w 292827"/>
                <a:gd name="connsiteY10" fmla="*/ 157903 h 218412"/>
                <a:gd name="connsiteX11" fmla="*/ 28455 w 292827"/>
                <a:gd name="connsiteY11" fmla="*/ 126153 h 218412"/>
                <a:gd name="connsiteX12" fmla="*/ 28455 w 292827"/>
                <a:gd name="connsiteY12" fmla="*/ 84878 h 218412"/>
                <a:gd name="connsiteX13" fmla="*/ 41155 w 292827"/>
                <a:gd name="connsiteY13" fmla="*/ 30903 h 218412"/>
                <a:gd name="connsiteX14" fmla="*/ 168155 w 292827"/>
                <a:gd name="connsiteY14" fmla="*/ 15028 h 218412"/>
                <a:gd name="connsiteX15" fmla="*/ 268168 w 292827"/>
                <a:gd name="connsiteY15" fmla="*/ 53128 h 218412"/>
                <a:gd name="connsiteX16" fmla="*/ 291980 w 292827"/>
                <a:gd name="connsiteY16" fmla="*/ 102340 h 2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827" h="218412">
                  <a:moveTo>
                    <a:pt x="291980" y="102340"/>
                  </a:moveTo>
                  <a:cubicBezTo>
                    <a:pt x="288011" y="97313"/>
                    <a:pt x="275047" y="39898"/>
                    <a:pt x="244355" y="22965"/>
                  </a:cubicBezTo>
                  <a:cubicBezTo>
                    <a:pt x="213663" y="6032"/>
                    <a:pt x="145665" y="-2700"/>
                    <a:pt x="107830" y="740"/>
                  </a:cubicBezTo>
                  <a:cubicBezTo>
                    <a:pt x="69995" y="4180"/>
                    <a:pt x="35070" y="25876"/>
                    <a:pt x="17343" y="43603"/>
                  </a:cubicBezTo>
                  <a:cubicBezTo>
                    <a:pt x="-384" y="61330"/>
                    <a:pt x="-1972" y="88582"/>
                    <a:pt x="1468" y="107103"/>
                  </a:cubicBezTo>
                  <a:cubicBezTo>
                    <a:pt x="4908" y="125624"/>
                    <a:pt x="20253" y="142822"/>
                    <a:pt x="37980" y="154728"/>
                  </a:cubicBezTo>
                  <a:cubicBezTo>
                    <a:pt x="55707" y="166634"/>
                    <a:pt x="87457" y="173248"/>
                    <a:pt x="107830" y="178540"/>
                  </a:cubicBezTo>
                  <a:cubicBezTo>
                    <a:pt x="128203" y="183832"/>
                    <a:pt x="149635" y="179863"/>
                    <a:pt x="160218" y="186478"/>
                  </a:cubicBezTo>
                  <a:cubicBezTo>
                    <a:pt x="170801" y="193093"/>
                    <a:pt x="168949" y="216376"/>
                    <a:pt x="171330" y="218228"/>
                  </a:cubicBezTo>
                  <a:cubicBezTo>
                    <a:pt x="173711" y="220080"/>
                    <a:pt x="192761" y="207644"/>
                    <a:pt x="174505" y="197590"/>
                  </a:cubicBezTo>
                  <a:cubicBezTo>
                    <a:pt x="156249" y="187536"/>
                    <a:pt x="86135" y="169809"/>
                    <a:pt x="61793" y="157903"/>
                  </a:cubicBezTo>
                  <a:cubicBezTo>
                    <a:pt x="37451" y="145997"/>
                    <a:pt x="34011" y="138324"/>
                    <a:pt x="28455" y="126153"/>
                  </a:cubicBezTo>
                  <a:cubicBezTo>
                    <a:pt x="22899" y="113982"/>
                    <a:pt x="26338" y="100753"/>
                    <a:pt x="28455" y="84878"/>
                  </a:cubicBezTo>
                  <a:cubicBezTo>
                    <a:pt x="30572" y="69003"/>
                    <a:pt x="17872" y="42545"/>
                    <a:pt x="41155" y="30903"/>
                  </a:cubicBezTo>
                  <a:cubicBezTo>
                    <a:pt x="64438" y="19261"/>
                    <a:pt x="130319" y="11324"/>
                    <a:pt x="168155" y="15028"/>
                  </a:cubicBezTo>
                  <a:cubicBezTo>
                    <a:pt x="205990" y="18732"/>
                    <a:pt x="250706" y="40957"/>
                    <a:pt x="268168" y="53128"/>
                  </a:cubicBezTo>
                  <a:cubicBezTo>
                    <a:pt x="285630" y="65299"/>
                    <a:pt x="295949" y="107367"/>
                    <a:pt x="291980" y="10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2342938D-D8DA-4021-BD6C-FB7114BBEB03}"/>
                </a:ext>
              </a:extLst>
            </p:cNvPr>
            <p:cNvSpPr/>
            <p:nvPr/>
          </p:nvSpPr>
          <p:spPr>
            <a:xfrm>
              <a:off x="3406746" y="2882563"/>
              <a:ext cx="206415" cy="67545"/>
            </a:xfrm>
            <a:custGeom>
              <a:avLst/>
              <a:gdLst>
                <a:gd name="connsiteX0" fmla="*/ 206404 w 206415"/>
                <a:gd name="connsiteY0" fmla="*/ 65425 h 67545"/>
                <a:gd name="connsiteX1" fmla="*/ 111154 w 206415"/>
                <a:gd name="connsiteY1" fmla="*/ 62250 h 67545"/>
                <a:gd name="connsiteX2" fmla="*/ 87342 w 206415"/>
                <a:gd name="connsiteY2" fmla="*/ 28912 h 67545"/>
                <a:gd name="connsiteX3" fmla="*/ 47654 w 206415"/>
                <a:gd name="connsiteY3" fmla="*/ 20975 h 67545"/>
                <a:gd name="connsiteX4" fmla="*/ 15904 w 206415"/>
                <a:gd name="connsiteY4" fmla="*/ 65425 h 67545"/>
                <a:gd name="connsiteX5" fmla="*/ 3204 w 206415"/>
                <a:gd name="connsiteY5" fmla="*/ 43200 h 67545"/>
                <a:gd name="connsiteX6" fmla="*/ 74642 w 206415"/>
                <a:gd name="connsiteY6" fmla="*/ 337 h 67545"/>
                <a:gd name="connsiteX7" fmla="*/ 101629 w 206415"/>
                <a:gd name="connsiteY7" fmla="*/ 24150 h 67545"/>
                <a:gd name="connsiteX8" fmla="*/ 117504 w 206415"/>
                <a:gd name="connsiteY8" fmla="*/ 41612 h 67545"/>
                <a:gd name="connsiteX9" fmla="*/ 206404 w 206415"/>
                <a:gd name="connsiteY9" fmla="*/ 65425 h 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15" h="67545">
                  <a:moveTo>
                    <a:pt x="206404" y="65425"/>
                  </a:moveTo>
                  <a:cubicBezTo>
                    <a:pt x="205346" y="68864"/>
                    <a:pt x="130998" y="68335"/>
                    <a:pt x="111154" y="62250"/>
                  </a:cubicBezTo>
                  <a:cubicBezTo>
                    <a:pt x="91310" y="56165"/>
                    <a:pt x="97925" y="35791"/>
                    <a:pt x="87342" y="28912"/>
                  </a:cubicBezTo>
                  <a:cubicBezTo>
                    <a:pt x="76759" y="22033"/>
                    <a:pt x="59560" y="14890"/>
                    <a:pt x="47654" y="20975"/>
                  </a:cubicBezTo>
                  <a:cubicBezTo>
                    <a:pt x="35748" y="27060"/>
                    <a:pt x="23312" y="61721"/>
                    <a:pt x="15904" y="65425"/>
                  </a:cubicBezTo>
                  <a:cubicBezTo>
                    <a:pt x="8496" y="69129"/>
                    <a:pt x="-6586" y="54048"/>
                    <a:pt x="3204" y="43200"/>
                  </a:cubicBezTo>
                  <a:cubicBezTo>
                    <a:pt x="12994" y="32352"/>
                    <a:pt x="58238" y="3512"/>
                    <a:pt x="74642" y="337"/>
                  </a:cubicBezTo>
                  <a:cubicBezTo>
                    <a:pt x="91046" y="-2838"/>
                    <a:pt x="94485" y="17271"/>
                    <a:pt x="101629" y="24150"/>
                  </a:cubicBezTo>
                  <a:cubicBezTo>
                    <a:pt x="108773" y="31029"/>
                    <a:pt x="100835" y="37379"/>
                    <a:pt x="117504" y="41612"/>
                  </a:cubicBezTo>
                  <a:cubicBezTo>
                    <a:pt x="134173" y="45845"/>
                    <a:pt x="207462" y="61986"/>
                    <a:pt x="206404" y="65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C2CB2FF-FC2C-41AB-A8AA-E387806F9D24}"/>
                </a:ext>
              </a:extLst>
            </p:cNvPr>
            <p:cNvSpPr/>
            <p:nvPr/>
          </p:nvSpPr>
          <p:spPr>
            <a:xfrm>
              <a:off x="3417630" y="2934851"/>
              <a:ext cx="176737" cy="81676"/>
            </a:xfrm>
            <a:custGeom>
              <a:avLst/>
              <a:gdLst>
                <a:gd name="connsiteX0" fmla="*/ 258 w 176737"/>
                <a:gd name="connsiteY0" fmla="*/ 437 h 81676"/>
                <a:gd name="connsiteX1" fmla="*/ 71695 w 176737"/>
                <a:gd name="connsiteY1" fmla="*/ 35362 h 81676"/>
                <a:gd name="connsiteX2" fmla="*/ 162183 w 176737"/>
                <a:gd name="connsiteY2" fmla="*/ 48062 h 81676"/>
                <a:gd name="connsiteX3" fmla="*/ 170120 w 176737"/>
                <a:gd name="connsiteY3" fmla="*/ 81399 h 81676"/>
                <a:gd name="connsiteX4" fmla="*/ 97095 w 176737"/>
                <a:gd name="connsiteY4" fmla="*/ 62349 h 81676"/>
                <a:gd name="connsiteX5" fmla="*/ 258 w 176737"/>
                <a:gd name="connsiteY5" fmla="*/ 437 h 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7" h="81676">
                  <a:moveTo>
                    <a:pt x="258" y="437"/>
                  </a:moveTo>
                  <a:cubicBezTo>
                    <a:pt x="-3975" y="-4061"/>
                    <a:pt x="44708" y="27425"/>
                    <a:pt x="71695" y="35362"/>
                  </a:cubicBezTo>
                  <a:cubicBezTo>
                    <a:pt x="98682" y="43299"/>
                    <a:pt x="145779" y="40389"/>
                    <a:pt x="162183" y="48062"/>
                  </a:cubicBezTo>
                  <a:cubicBezTo>
                    <a:pt x="178587" y="55735"/>
                    <a:pt x="180968" y="79018"/>
                    <a:pt x="170120" y="81399"/>
                  </a:cubicBezTo>
                  <a:cubicBezTo>
                    <a:pt x="159272" y="83780"/>
                    <a:pt x="123024" y="70286"/>
                    <a:pt x="97095" y="62349"/>
                  </a:cubicBezTo>
                  <a:cubicBezTo>
                    <a:pt x="71166" y="54412"/>
                    <a:pt x="4491" y="4935"/>
                    <a:pt x="258" y="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93B3B18B-A286-4268-8D67-1542ACEF446A}"/>
              </a:ext>
            </a:extLst>
          </p:cNvPr>
          <p:cNvSpPr/>
          <p:nvPr/>
        </p:nvSpPr>
        <p:spPr>
          <a:xfrm>
            <a:off x="5441921" y="4860873"/>
            <a:ext cx="375796" cy="282808"/>
          </a:xfrm>
          <a:custGeom>
            <a:avLst/>
            <a:gdLst>
              <a:gd name="connsiteX0" fmla="*/ 29 w 375796"/>
              <a:gd name="connsiteY0" fmla="*/ 4815 h 282808"/>
              <a:gd name="connsiteX1" fmla="*/ 87342 w 375796"/>
              <a:gd name="connsiteY1" fmla="*/ 11165 h 282808"/>
              <a:gd name="connsiteX2" fmla="*/ 150842 w 375796"/>
              <a:gd name="connsiteY2" fmla="*/ 123877 h 282808"/>
              <a:gd name="connsiteX3" fmla="*/ 219104 w 375796"/>
              <a:gd name="connsiteY3" fmla="*/ 138165 h 282808"/>
              <a:gd name="connsiteX4" fmla="*/ 247679 w 375796"/>
              <a:gd name="connsiteY4" fmla="*/ 169915 h 282808"/>
              <a:gd name="connsiteX5" fmla="*/ 309592 w 375796"/>
              <a:gd name="connsiteY5" fmla="*/ 206427 h 282808"/>
              <a:gd name="connsiteX6" fmla="*/ 374679 w 375796"/>
              <a:gd name="connsiteY6" fmla="*/ 282627 h 282808"/>
              <a:gd name="connsiteX7" fmla="*/ 342929 w 375796"/>
              <a:gd name="connsiteY7" fmla="*/ 225477 h 282808"/>
              <a:gd name="connsiteX8" fmla="*/ 246092 w 375796"/>
              <a:gd name="connsiteY8" fmla="*/ 155627 h 282808"/>
              <a:gd name="connsiteX9" fmla="*/ 185767 w 375796"/>
              <a:gd name="connsiteY9" fmla="*/ 122290 h 282808"/>
              <a:gd name="connsiteX10" fmla="*/ 131792 w 375796"/>
              <a:gd name="connsiteY10" fmla="*/ 68315 h 282808"/>
              <a:gd name="connsiteX11" fmla="*/ 96867 w 375796"/>
              <a:gd name="connsiteY11" fmla="*/ 17515 h 282808"/>
              <a:gd name="connsiteX12" fmla="*/ 29 w 375796"/>
              <a:gd name="connsiteY12" fmla="*/ 4815 h 2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796" h="282808">
                <a:moveTo>
                  <a:pt x="29" y="4815"/>
                </a:moveTo>
                <a:cubicBezTo>
                  <a:pt x="-1559" y="3757"/>
                  <a:pt x="62206" y="-8679"/>
                  <a:pt x="87342" y="11165"/>
                </a:cubicBezTo>
                <a:cubicBezTo>
                  <a:pt x="112478" y="31009"/>
                  <a:pt x="128882" y="102710"/>
                  <a:pt x="150842" y="123877"/>
                </a:cubicBezTo>
                <a:cubicBezTo>
                  <a:pt x="172802" y="145044"/>
                  <a:pt x="202965" y="130492"/>
                  <a:pt x="219104" y="138165"/>
                </a:cubicBezTo>
                <a:cubicBezTo>
                  <a:pt x="235243" y="145838"/>
                  <a:pt x="232598" y="158538"/>
                  <a:pt x="247679" y="169915"/>
                </a:cubicBezTo>
                <a:cubicBezTo>
                  <a:pt x="262760" y="181292"/>
                  <a:pt x="288425" y="187642"/>
                  <a:pt x="309592" y="206427"/>
                </a:cubicBezTo>
                <a:cubicBezTo>
                  <a:pt x="330759" y="225212"/>
                  <a:pt x="369123" y="279452"/>
                  <a:pt x="374679" y="282627"/>
                </a:cubicBezTo>
                <a:cubicBezTo>
                  <a:pt x="380235" y="285802"/>
                  <a:pt x="364360" y="246644"/>
                  <a:pt x="342929" y="225477"/>
                </a:cubicBezTo>
                <a:cubicBezTo>
                  <a:pt x="321498" y="204310"/>
                  <a:pt x="272286" y="172825"/>
                  <a:pt x="246092" y="155627"/>
                </a:cubicBezTo>
                <a:cubicBezTo>
                  <a:pt x="219898" y="138429"/>
                  <a:pt x="204817" y="136842"/>
                  <a:pt x="185767" y="122290"/>
                </a:cubicBezTo>
                <a:cubicBezTo>
                  <a:pt x="166717" y="107738"/>
                  <a:pt x="146609" y="85777"/>
                  <a:pt x="131792" y="68315"/>
                </a:cubicBezTo>
                <a:cubicBezTo>
                  <a:pt x="116975" y="50853"/>
                  <a:pt x="117240" y="28098"/>
                  <a:pt x="96867" y="17515"/>
                </a:cubicBezTo>
                <a:cubicBezTo>
                  <a:pt x="76494" y="6932"/>
                  <a:pt x="1617" y="5873"/>
                  <a:pt x="29" y="4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18949EF1-C60A-4CF9-BE76-AF22FE577639}"/>
              </a:ext>
            </a:extLst>
          </p:cNvPr>
          <p:cNvSpPr/>
          <p:nvPr/>
        </p:nvSpPr>
        <p:spPr>
          <a:xfrm>
            <a:off x="5661775" y="5047856"/>
            <a:ext cx="18542" cy="139903"/>
          </a:xfrm>
          <a:custGeom>
            <a:avLst/>
            <a:gdLst>
              <a:gd name="connsiteX0" fmla="*/ 18300 w 18542"/>
              <a:gd name="connsiteY0" fmla="*/ 1982 h 139903"/>
              <a:gd name="connsiteX1" fmla="*/ 10363 w 18542"/>
              <a:gd name="connsiteY1" fmla="*/ 136919 h 139903"/>
              <a:gd name="connsiteX2" fmla="*/ 838 w 18542"/>
              <a:gd name="connsiteY2" fmla="*/ 92469 h 139903"/>
              <a:gd name="connsiteX3" fmla="*/ 838 w 18542"/>
              <a:gd name="connsiteY3" fmla="*/ 57544 h 139903"/>
              <a:gd name="connsiteX4" fmla="*/ 18300 w 18542"/>
              <a:gd name="connsiteY4" fmla="*/ 1982 h 1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" h="139903">
                <a:moveTo>
                  <a:pt x="18300" y="1982"/>
                </a:moveTo>
                <a:cubicBezTo>
                  <a:pt x="19887" y="15211"/>
                  <a:pt x="13273" y="121838"/>
                  <a:pt x="10363" y="136919"/>
                </a:cubicBezTo>
                <a:cubicBezTo>
                  <a:pt x="7453" y="152000"/>
                  <a:pt x="2425" y="105698"/>
                  <a:pt x="838" y="92469"/>
                </a:cubicBezTo>
                <a:cubicBezTo>
                  <a:pt x="-749" y="79240"/>
                  <a:pt x="309" y="69450"/>
                  <a:pt x="838" y="57544"/>
                </a:cubicBezTo>
                <a:cubicBezTo>
                  <a:pt x="1367" y="45638"/>
                  <a:pt x="16713" y="-11247"/>
                  <a:pt x="18300" y="19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0F6CC340-A6C8-4AE3-B646-F37193BD4C4A}"/>
              </a:ext>
            </a:extLst>
          </p:cNvPr>
          <p:cNvSpPr/>
          <p:nvPr/>
        </p:nvSpPr>
        <p:spPr>
          <a:xfrm>
            <a:off x="5449883" y="4934171"/>
            <a:ext cx="177881" cy="147722"/>
          </a:xfrm>
          <a:custGeom>
            <a:avLst/>
            <a:gdLst>
              <a:gd name="connsiteX0" fmla="*/ 5 w 177881"/>
              <a:gd name="connsiteY0" fmla="*/ 9304 h 147722"/>
              <a:gd name="connsiteX1" fmla="*/ 55567 w 177881"/>
              <a:gd name="connsiteY1" fmla="*/ 14067 h 147722"/>
              <a:gd name="connsiteX2" fmla="*/ 96842 w 177881"/>
              <a:gd name="connsiteY2" fmla="*/ 83917 h 147722"/>
              <a:gd name="connsiteX3" fmla="*/ 177805 w 177881"/>
              <a:gd name="connsiteY3" fmla="*/ 147417 h 147722"/>
              <a:gd name="connsiteX4" fmla="*/ 111130 w 177881"/>
              <a:gd name="connsiteY4" fmla="*/ 106142 h 147722"/>
              <a:gd name="connsiteX5" fmla="*/ 88905 w 177881"/>
              <a:gd name="connsiteY5" fmla="*/ 63279 h 147722"/>
              <a:gd name="connsiteX6" fmla="*/ 58742 w 177881"/>
              <a:gd name="connsiteY6" fmla="*/ 4542 h 147722"/>
              <a:gd name="connsiteX7" fmla="*/ 5 w 177881"/>
              <a:gd name="connsiteY7" fmla="*/ 9304 h 1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81" h="147722">
                <a:moveTo>
                  <a:pt x="5" y="9304"/>
                </a:moveTo>
                <a:cubicBezTo>
                  <a:pt x="-524" y="10891"/>
                  <a:pt x="39428" y="1632"/>
                  <a:pt x="55567" y="14067"/>
                </a:cubicBezTo>
                <a:cubicBezTo>
                  <a:pt x="71706" y="26502"/>
                  <a:pt x="76469" y="61692"/>
                  <a:pt x="96842" y="83917"/>
                </a:cubicBezTo>
                <a:cubicBezTo>
                  <a:pt x="117215" y="106142"/>
                  <a:pt x="175424" y="143713"/>
                  <a:pt x="177805" y="147417"/>
                </a:cubicBezTo>
                <a:cubicBezTo>
                  <a:pt x="180186" y="151121"/>
                  <a:pt x="125947" y="120165"/>
                  <a:pt x="111130" y="106142"/>
                </a:cubicBezTo>
                <a:cubicBezTo>
                  <a:pt x="96313" y="92119"/>
                  <a:pt x="97636" y="80212"/>
                  <a:pt x="88905" y="63279"/>
                </a:cubicBezTo>
                <a:cubicBezTo>
                  <a:pt x="80174" y="46346"/>
                  <a:pt x="70119" y="16448"/>
                  <a:pt x="58742" y="4542"/>
                </a:cubicBezTo>
                <a:cubicBezTo>
                  <a:pt x="47365" y="-7364"/>
                  <a:pt x="534" y="7717"/>
                  <a:pt x="5" y="9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2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waaaps" hidden="1">
            <a:extLst>
              <a:ext uri="{FF2B5EF4-FFF2-40B4-BE49-F238E27FC236}">
                <a16:creationId xmlns:a16="http://schemas.microsoft.com/office/drawing/2014/main" id="{B76AB523-46E9-4200-9646-3891FDC9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30" y="2684415"/>
            <a:ext cx="2076740" cy="676369"/>
          </a:xfrm>
          <a:prstGeom prst="rect">
            <a:avLst/>
          </a:prstGeom>
        </p:spPr>
      </p:pic>
      <p:pic>
        <p:nvPicPr>
          <p:cNvPr id="5" name="Picture 2" descr="相澤 竜太、アウターウェアの画像のようです" hidden="1">
            <a:extLst>
              <a:ext uri="{FF2B5EF4-FFF2-40B4-BE49-F238E27FC236}">
                <a16:creationId xmlns:a16="http://schemas.microsoft.com/office/drawing/2014/main" id="{086583FE-A5C1-4C5F-B241-3B5359D4C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8"/>
          <a:stretch/>
        </p:blipFill>
        <p:spPr bwMode="auto">
          <a:xfrm>
            <a:off x="0" y="2857500"/>
            <a:ext cx="932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フリーフォーム: 図形 13" hidden="1">
            <a:extLst>
              <a:ext uri="{FF2B5EF4-FFF2-40B4-BE49-F238E27FC236}">
                <a16:creationId xmlns:a16="http://schemas.microsoft.com/office/drawing/2014/main" id="{594CC494-F2EF-4B97-B772-56872D2F0DDD}"/>
              </a:ext>
            </a:extLst>
          </p:cNvPr>
          <p:cNvSpPr/>
          <p:nvPr/>
        </p:nvSpPr>
        <p:spPr>
          <a:xfrm>
            <a:off x="5470452" y="4869259"/>
            <a:ext cx="333449" cy="365136"/>
          </a:xfrm>
          <a:custGeom>
            <a:avLst/>
            <a:gdLst>
              <a:gd name="connsiteX0" fmla="*/ 73 w 333449"/>
              <a:gd name="connsiteY0" fmla="*/ 5954 h 365136"/>
              <a:gd name="connsiteX1" fmla="*/ 63573 w 333449"/>
              <a:gd name="connsiteY1" fmla="*/ 13891 h 365136"/>
              <a:gd name="connsiteX2" fmla="*/ 128661 w 333449"/>
              <a:gd name="connsiteY2" fmla="*/ 131366 h 365136"/>
              <a:gd name="connsiteX3" fmla="*/ 220736 w 333449"/>
              <a:gd name="connsiteY3" fmla="*/ 164704 h 365136"/>
              <a:gd name="connsiteX4" fmla="*/ 287411 w 333449"/>
              <a:gd name="connsiteY4" fmla="*/ 194866 h 365136"/>
              <a:gd name="connsiteX5" fmla="*/ 298523 w 333449"/>
              <a:gd name="connsiteY5" fmla="*/ 256779 h 365136"/>
              <a:gd name="connsiteX6" fmla="*/ 301698 w 333449"/>
              <a:gd name="connsiteY6" fmla="*/ 304404 h 365136"/>
              <a:gd name="connsiteX7" fmla="*/ 333448 w 333449"/>
              <a:gd name="connsiteY7" fmla="*/ 364729 h 365136"/>
              <a:gd name="connsiteX8" fmla="*/ 300111 w 333449"/>
              <a:gd name="connsiteY8" fmla="*/ 272654 h 365136"/>
              <a:gd name="connsiteX9" fmla="*/ 273123 w 333449"/>
              <a:gd name="connsiteY9" fmla="*/ 202804 h 365136"/>
              <a:gd name="connsiteX10" fmla="*/ 188986 w 333449"/>
              <a:gd name="connsiteY10" fmla="*/ 153591 h 365136"/>
              <a:gd name="connsiteX11" fmla="*/ 114373 w 333449"/>
              <a:gd name="connsiteY11" fmla="*/ 93266 h 365136"/>
              <a:gd name="connsiteX12" fmla="*/ 76273 w 333449"/>
              <a:gd name="connsiteY12" fmla="*/ 47229 h 365136"/>
              <a:gd name="connsiteX13" fmla="*/ 73 w 333449"/>
              <a:gd name="connsiteY13" fmla="*/ 5954 h 36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449" h="365136">
                <a:moveTo>
                  <a:pt x="73" y="5954"/>
                </a:moveTo>
                <a:cubicBezTo>
                  <a:pt x="-2044" y="398"/>
                  <a:pt x="42142" y="-7011"/>
                  <a:pt x="63573" y="13891"/>
                </a:cubicBezTo>
                <a:cubicBezTo>
                  <a:pt x="85004" y="34793"/>
                  <a:pt x="102467" y="106231"/>
                  <a:pt x="128661" y="131366"/>
                </a:cubicBezTo>
                <a:cubicBezTo>
                  <a:pt x="154855" y="156502"/>
                  <a:pt x="194278" y="154121"/>
                  <a:pt x="220736" y="164704"/>
                </a:cubicBezTo>
                <a:cubicBezTo>
                  <a:pt x="247194" y="175287"/>
                  <a:pt x="274447" y="179520"/>
                  <a:pt x="287411" y="194866"/>
                </a:cubicBezTo>
                <a:cubicBezTo>
                  <a:pt x="300375" y="210212"/>
                  <a:pt x="296142" y="238523"/>
                  <a:pt x="298523" y="256779"/>
                </a:cubicBezTo>
                <a:cubicBezTo>
                  <a:pt x="300904" y="275035"/>
                  <a:pt x="295877" y="286412"/>
                  <a:pt x="301698" y="304404"/>
                </a:cubicBezTo>
                <a:cubicBezTo>
                  <a:pt x="307519" y="322396"/>
                  <a:pt x="333712" y="370021"/>
                  <a:pt x="333448" y="364729"/>
                </a:cubicBezTo>
                <a:cubicBezTo>
                  <a:pt x="333184" y="359437"/>
                  <a:pt x="310165" y="299642"/>
                  <a:pt x="300111" y="272654"/>
                </a:cubicBezTo>
                <a:cubicBezTo>
                  <a:pt x="290057" y="245667"/>
                  <a:pt x="291644" y="222648"/>
                  <a:pt x="273123" y="202804"/>
                </a:cubicBezTo>
                <a:cubicBezTo>
                  <a:pt x="254602" y="182960"/>
                  <a:pt x="215444" y="171847"/>
                  <a:pt x="188986" y="153591"/>
                </a:cubicBezTo>
                <a:cubicBezTo>
                  <a:pt x="162528" y="135335"/>
                  <a:pt x="133159" y="110993"/>
                  <a:pt x="114373" y="93266"/>
                </a:cubicBezTo>
                <a:cubicBezTo>
                  <a:pt x="95588" y="75539"/>
                  <a:pt x="92677" y="60458"/>
                  <a:pt x="76273" y="47229"/>
                </a:cubicBezTo>
                <a:cubicBezTo>
                  <a:pt x="59869" y="34000"/>
                  <a:pt x="2190" y="11510"/>
                  <a:pt x="73" y="59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ショウリン">
            <a:extLst>
              <a:ext uri="{FF2B5EF4-FFF2-40B4-BE49-F238E27FC236}">
                <a16:creationId xmlns:a16="http://schemas.microsoft.com/office/drawing/2014/main" id="{9128E1A8-24B1-4213-AD66-01967CA5491B}"/>
              </a:ext>
            </a:extLst>
          </p:cNvPr>
          <p:cNvGrpSpPr/>
          <p:nvPr/>
        </p:nvGrpSpPr>
        <p:grpSpPr>
          <a:xfrm>
            <a:off x="14060" y="2888948"/>
            <a:ext cx="7544781" cy="7114554"/>
            <a:chOff x="14060" y="2888948"/>
            <a:chExt cx="7544781" cy="7114554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396E4CAD-0127-45C5-B39F-9259C0B9F69F}"/>
                </a:ext>
              </a:extLst>
            </p:cNvPr>
            <p:cNvSpPr/>
            <p:nvPr/>
          </p:nvSpPr>
          <p:spPr>
            <a:xfrm>
              <a:off x="4727239" y="4174788"/>
              <a:ext cx="313738" cy="376623"/>
            </a:xfrm>
            <a:custGeom>
              <a:avLst/>
              <a:gdLst>
                <a:gd name="connsiteX0" fmla="*/ 336 w 313738"/>
                <a:gd name="connsiteY0" fmla="*/ 337 h 376623"/>
                <a:gd name="connsiteX1" fmla="*/ 89236 w 313738"/>
                <a:gd name="connsiteY1" fmla="*/ 43200 h 376623"/>
                <a:gd name="connsiteX2" fmla="*/ 100349 w 313738"/>
                <a:gd name="connsiteY2" fmla="*/ 89237 h 376623"/>
                <a:gd name="connsiteX3" fmla="*/ 171786 w 313738"/>
                <a:gd name="connsiteY3" fmla="*/ 119400 h 376623"/>
                <a:gd name="connsiteX4" fmla="*/ 219411 w 313738"/>
                <a:gd name="connsiteY4" fmla="*/ 186075 h 376623"/>
                <a:gd name="connsiteX5" fmla="*/ 284499 w 313738"/>
                <a:gd name="connsiteY5" fmla="*/ 300375 h 376623"/>
                <a:gd name="connsiteX6" fmla="*/ 297199 w 313738"/>
                <a:gd name="connsiteY6" fmla="*/ 335300 h 376623"/>
                <a:gd name="connsiteX7" fmla="*/ 303549 w 313738"/>
                <a:gd name="connsiteY7" fmla="*/ 344825 h 376623"/>
                <a:gd name="connsiteX8" fmla="*/ 313074 w 313738"/>
                <a:gd name="connsiteY8" fmla="*/ 376575 h 376623"/>
                <a:gd name="connsiteX9" fmla="*/ 306724 w 313738"/>
                <a:gd name="connsiteY9" fmla="*/ 336887 h 376623"/>
                <a:gd name="connsiteX10" fmla="*/ 257511 w 313738"/>
                <a:gd name="connsiteY10" fmla="*/ 213062 h 376623"/>
                <a:gd name="connsiteX11" fmla="*/ 146386 w 313738"/>
                <a:gd name="connsiteY11" fmla="*/ 86062 h 376623"/>
                <a:gd name="connsiteX12" fmla="*/ 125749 w 313738"/>
                <a:gd name="connsiteY12" fmla="*/ 67012 h 376623"/>
                <a:gd name="connsiteX13" fmla="*/ 336 w 313738"/>
                <a:gd name="connsiteY13" fmla="*/ 337 h 3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738" h="376623">
                  <a:moveTo>
                    <a:pt x="336" y="337"/>
                  </a:moveTo>
                  <a:cubicBezTo>
                    <a:pt x="-5749" y="-3632"/>
                    <a:pt x="72567" y="28383"/>
                    <a:pt x="89236" y="43200"/>
                  </a:cubicBezTo>
                  <a:cubicBezTo>
                    <a:pt x="105905" y="58017"/>
                    <a:pt x="86591" y="76537"/>
                    <a:pt x="100349" y="89237"/>
                  </a:cubicBezTo>
                  <a:cubicBezTo>
                    <a:pt x="114107" y="101937"/>
                    <a:pt x="151942" y="103260"/>
                    <a:pt x="171786" y="119400"/>
                  </a:cubicBezTo>
                  <a:cubicBezTo>
                    <a:pt x="191630" y="135540"/>
                    <a:pt x="200626" y="155913"/>
                    <a:pt x="219411" y="186075"/>
                  </a:cubicBezTo>
                  <a:cubicBezTo>
                    <a:pt x="238197" y="216238"/>
                    <a:pt x="271534" y="275504"/>
                    <a:pt x="284499" y="300375"/>
                  </a:cubicBezTo>
                  <a:cubicBezTo>
                    <a:pt x="297464" y="325246"/>
                    <a:pt x="294024" y="327892"/>
                    <a:pt x="297199" y="335300"/>
                  </a:cubicBezTo>
                  <a:cubicBezTo>
                    <a:pt x="300374" y="342708"/>
                    <a:pt x="300903" y="337946"/>
                    <a:pt x="303549" y="344825"/>
                  </a:cubicBezTo>
                  <a:cubicBezTo>
                    <a:pt x="306195" y="351704"/>
                    <a:pt x="312545" y="377898"/>
                    <a:pt x="313074" y="376575"/>
                  </a:cubicBezTo>
                  <a:cubicBezTo>
                    <a:pt x="313603" y="375252"/>
                    <a:pt x="315984" y="364139"/>
                    <a:pt x="306724" y="336887"/>
                  </a:cubicBezTo>
                  <a:cubicBezTo>
                    <a:pt x="297464" y="309635"/>
                    <a:pt x="284234" y="254866"/>
                    <a:pt x="257511" y="213062"/>
                  </a:cubicBezTo>
                  <a:cubicBezTo>
                    <a:pt x="230788" y="171258"/>
                    <a:pt x="168346" y="110404"/>
                    <a:pt x="146386" y="86062"/>
                  </a:cubicBezTo>
                  <a:cubicBezTo>
                    <a:pt x="124426" y="61720"/>
                    <a:pt x="145063" y="81035"/>
                    <a:pt x="125749" y="67012"/>
                  </a:cubicBezTo>
                  <a:cubicBezTo>
                    <a:pt x="106435" y="52989"/>
                    <a:pt x="6421" y="4306"/>
                    <a:pt x="336" y="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BB5A19C-69FB-483E-9A70-5958796E6E34}"/>
                </a:ext>
              </a:extLst>
            </p:cNvPr>
            <p:cNvSpPr/>
            <p:nvPr/>
          </p:nvSpPr>
          <p:spPr>
            <a:xfrm>
              <a:off x="4735505" y="4135728"/>
              <a:ext cx="332239" cy="417708"/>
            </a:xfrm>
            <a:custGeom>
              <a:avLst/>
              <a:gdLst>
                <a:gd name="connsiteX0" fmla="*/ 8 w 332239"/>
                <a:gd name="connsiteY0" fmla="*/ 26697 h 417708"/>
                <a:gd name="connsiteX1" fmla="*/ 136533 w 332239"/>
                <a:gd name="connsiteY1" fmla="*/ 12410 h 417708"/>
                <a:gd name="connsiteX2" fmla="*/ 188920 w 332239"/>
                <a:gd name="connsiteY2" fmla="*/ 2885 h 417708"/>
                <a:gd name="connsiteX3" fmla="*/ 217495 w 332239"/>
                <a:gd name="connsiteY3" fmla="*/ 66385 h 417708"/>
                <a:gd name="connsiteX4" fmla="*/ 242895 w 332239"/>
                <a:gd name="connsiteY4" fmla="*/ 128297 h 417708"/>
                <a:gd name="connsiteX5" fmla="*/ 260358 w 332239"/>
                <a:gd name="connsiteY5" fmla="*/ 152110 h 417708"/>
                <a:gd name="connsiteX6" fmla="*/ 296870 w 332239"/>
                <a:gd name="connsiteY6" fmla="*/ 188622 h 417708"/>
                <a:gd name="connsiteX7" fmla="*/ 322270 w 332239"/>
                <a:gd name="connsiteY7" fmla="*/ 285460 h 417708"/>
                <a:gd name="connsiteX8" fmla="*/ 331795 w 332239"/>
                <a:gd name="connsiteY8" fmla="*/ 334672 h 417708"/>
                <a:gd name="connsiteX9" fmla="*/ 309570 w 332239"/>
                <a:gd name="connsiteY9" fmla="*/ 415635 h 417708"/>
                <a:gd name="connsiteX10" fmla="*/ 319095 w 332239"/>
                <a:gd name="connsiteY10" fmla="*/ 387060 h 417708"/>
                <a:gd name="connsiteX11" fmla="*/ 325445 w 332239"/>
                <a:gd name="connsiteY11" fmla="*/ 315622 h 417708"/>
                <a:gd name="connsiteX12" fmla="*/ 290520 w 332239"/>
                <a:gd name="connsiteY12" fmla="*/ 199735 h 417708"/>
                <a:gd name="connsiteX13" fmla="*/ 249245 w 332239"/>
                <a:gd name="connsiteY13" fmla="*/ 148935 h 417708"/>
                <a:gd name="connsiteX14" fmla="*/ 214320 w 332239"/>
                <a:gd name="connsiteY14" fmla="*/ 79085 h 417708"/>
                <a:gd name="connsiteX15" fmla="*/ 195270 w 332239"/>
                <a:gd name="connsiteY15" fmla="*/ 29872 h 417708"/>
                <a:gd name="connsiteX16" fmla="*/ 130183 w 332239"/>
                <a:gd name="connsiteY16" fmla="*/ 21935 h 417708"/>
                <a:gd name="connsiteX17" fmla="*/ 8 w 332239"/>
                <a:gd name="connsiteY17" fmla="*/ 26697 h 4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239" h="417708">
                  <a:moveTo>
                    <a:pt x="8" y="26697"/>
                  </a:moveTo>
                  <a:cubicBezTo>
                    <a:pt x="1066" y="25109"/>
                    <a:pt x="105048" y="16379"/>
                    <a:pt x="136533" y="12410"/>
                  </a:cubicBezTo>
                  <a:cubicBezTo>
                    <a:pt x="168018" y="8441"/>
                    <a:pt x="175426" y="-6111"/>
                    <a:pt x="188920" y="2885"/>
                  </a:cubicBezTo>
                  <a:cubicBezTo>
                    <a:pt x="202414" y="11881"/>
                    <a:pt x="208499" y="45483"/>
                    <a:pt x="217495" y="66385"/>
                  </a:cubicBezTo>
                  <a:cubicBezTo>
                    <a:pt x="226491" y="87287"/>
                    <a:pt x="235751" y="114010"/>
                    <a:pt x="242895" y="128297"/>
                  </a:cubicBezTo>
                  <a:cubicBezTo>
                    <a:pt x="250039" y="142585"/>
                    <a:pt x="251362" y="142056"/>
                    <a:pt x="260358" y="152110"/>
                  </a:cubicBezTo>
                  <a:cubicBezTo>
                    <a:pt x="269354" y="162164"/>
                    <a:pt x="286551" y="166397"/>
                    <a:pt x="296870" y="188622"/>
                  </a:cubicBezTo>
                  <a:cubicBezTo>
                    <a:pt x="307189" y="210847"/>
                    <a:pt x="316449" y="261118"/>
                    <a:pt x="322270" y="285460"/>
                  </a:cubicBezTo>
                  <a:cubicBezTo>
                    <a:pt x="328091" y="309802"/>
                    <a:pt x="333912" y="312976"/>
                    <a:pt x="331795" y="334672"/>
                  </a:cubicBezTo>
                  <a:cubicBezTo>
                    <a:pt x="329678" y="356368"/>
                    <a:pt x="311687" y="406904"/>
                    <a:pt x="309570" y="415635"/>
                  </a:cubicBezTo>
                  <a:cubicBezTo>
                    <a:pt x="307453" y="424366"/>
                    <a:pt x="316449" y="403729"/>
                    <a:pt x="319095" y="387060"/>
                  </a:cubicBezTo>
                  <a:cubicBezTo>
                    <a:pt x="321741" y="370391"/>
                    <a:pt x="330207" y="346843"/>
                    <a:pt x="325445" y="315622"/>
                  </a:cubicBezTo>
                  <a:cubicBezTo>
                    <a:pt x="320683" y="284401"/>
                    <a:pt x="303220" y="227516"/>
                    <a:pt x="290520" y="199735"/>
                  </a:cubicBezTo>
                  <a:cubicBezTo>
                    <a:pt x="277820" y="171954"/>
                    <a:pt x="261945" y="169043"/>
                    <a:pt x="249245" y="148935"/>
                  </a:cubicBezTo>
                  <a:cubicBezTo>
                    <a:pt x="236545" y="128827"/>
                    <a:pt x="223316" y="98929"/>
                    <a:pt x="214320" y="79085"/>
                  </a:cubicBezTo>
                  <a:cubicBezTo>
                    <a:pt x="205324" y="59241"/>
                    <a:pt x="209293" y="39397"/>
                    <a:pt x="195270" y="29872"/>
                  </a:cubicBezTo>
                  <a:cubicBezTo>
                    <a:pt x="181247" y="20347"/>
                    <a:pt x="159552" y="23258"/>
                    <a:pt x="130183" y="21935"/>
                  </a:cubicBezTo>
                  <a:cubicBezTo>
                    <a:pt x="100814" y="20612"/>
                    <a:pt x="-1050" y="28285"/>
                    <a:pt x="8" y="26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CFAC3CC-8BCB-49DD-9617-DA022AF18A04}"/>
                </a:ext>
              </a:extLst>
            </p:cNvPr>
            <p:cNvSpPr/>
            <p:nvPr/>
          </p:nvSpPr>
          <p:spPr>
            <a:xfrm>
              <a:off x="4648072" y="4331716"/>
              <a:ext cx="256246" cy="393627"/>
            </a:xfrm>
            <a:custGeom>
              <a:avLst/>
              <a:gdLst>
                <a:gd name="connsiteX0" fmla="*/ 128 w 256246"/>
                <a:gd name="connsiteY0" fmla="*/ 27559 h 393627"/>
                <a:gd name="connsiteX1" fmla="*/ 58866 w 256246"/>
                <a:gd name="connsiteY1" fmla="*/ 572 h 393627"/>
                <a:gd name="connsiteX2" fmla="*/ 98553 w 256246"/>
                <a:gd name="connsiteY2" fmla="*/ 18034 h 393627"/>
                <a:gd name="connsiteX3" fmla="*/ 189041 w 256246"/>
                <a:gd name="connsiteY3" fmla="*/ 111697 h 393627"/>
                <a:gd name="connsiteX4" fmla="*/ 250953 w 256246"/>
                <a:gd name="connsiteY4" fmla="*/ 257747 h 393627"/>
                <a:gd name="connsiteX5" fmla="*/ 252541 w 256246"/>
                <a:gd name="connsiteY5" fmla="*/ 305372 h 393627"/>
                <a:gd name="connsiteX6" fmla="*/ 247778 w 256246"/>
                <a:gd name="connsiteY6" fmla="*/ 359347 h 393627"/>
                <a:gd name="connsiteX7" fmla="*/ 223966 w 256246"/>
                <a:gd name="connsiteY7" fmla="*/ 392684 h 393627"/>
                <a:gd name="connsiteX8" fmla="*/ 227141 w 256246"/>
                <a:gd name="connsiteY8" fmla="*/ 381572 h 393627"/>
                <a:gd name="connsiteX9" fmla="*/ 236666 w 256246"/>
                <a:gd name="connsiteY9" fmla="*/ 351409 h 393627"/>
                <a:gd name="connsiteX10" fmla="*/ 236666 w 256246"/>
                <a:gd name="connsiteY10" fmla="*/ 335534 h 393627"/>
                <a:gd name="connsiteX11" fmla="*/ 236666 w 256246"/>
                <a:gd name="connsiteY11" fmla="*/ 335534 h 393627"/>
                <a:gd name="connsiteX12" fmla="*/ 238253 w 256246"/>
                <a:gd name="connsiteY12" fmla="*/ 332359 h 393627"/>
                <a:gd name="connsiteX13" fmla="*/ 214441 w 256246"/>
                <a:gd name="connsiteY13" fmla="*/ 289497 h 393627"/>
                <a:gd name="connsiteX14" fmla="*/ 81091 w 256246"/>
                <a:gd name="connsiteY14" fmla="*/ 121222 h 393627"/>
                <a:gd name="connsiteX15" fmla="*/ 62041 w 256246"/>
                <a:gd name="connsiteY15" fmla="*/ 76772 h 393627"/>
                <a:gd name="connsiteX16" fmla="*/ 42991 w 256246"/>
                <a:gd name="connsiteY16" fmla="*/ 59309 h 393627"/>
                <a:gd name="connsiteX17" fmla="*/ 128 w 256246"/>
                <a:gd name="connsiteY17" fmla="*/ 27559 h 3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246" h="393627">
                  <a:moveTo>
                    <a:pt x="128" y="27559"/>
                  </a:moveTo>
                  <a:cubicBezTo>
                    <a:pt x="2774" y="17770"/>
                    <a:pt x="42462" y="2159"/>
                    <a:pt x="58866" y="572"/>
                  </a:cubicBezTo>
                  <a:cubicBezTo>
                    <a:pt x="75270" y="-1015"/>
                    <a:pt x="76857" y="-487"/>
                    <a:pt x="98553" y="18034"/>
                  </a:cubicBezTo>
                  <a:cubicBezTo>
                    <a:pt x="120249" y="36555"/>
                    <a:pt x="163641" y="71745"/>
                    <a:pt x="189041" y="111697"/>
                  </a:cubicBezTo>
                  <a:cubicBezTo>
                    <a:pt x="214441" y="151649"/>
                    <a:pt x="240370" y="225468"/>
                    <a:pt x="250953" y="257747"/>
                  </a:cubicBezTo>
                  <a:cubicBezTo>
                    <a:pt x="261536" y="290026"/>
                    <a:pt x="253070" y="288439"/>
                    <a:pt x="252541" y="305372"/>
                  </a:cubicBezTo>
                  <a:cubicBezTo>
                    <a:pt x="252012" y="322305"/>
                    <a:pt x="252541" y="344795"/>
                    <a:pt x="247778" y="359347"/>
                  </a:cubicBezTo>
                  <a:cubicBezTo>
                    <a:pt x="243015" y="373899"/>
                    <a:pt x="227405" y="388980"/>
                    <a:pt x="223966" y="392684"/>
                  </a:cubicBezTo>
                  <a:cubicBezTo>
                    <a:pt x="220527" y="396388"/>
                    <a:pt x="225024" y="388451"/>
                    <a:pt x="227141" y="381572"/>
                  </a:cubicBezTo>
                  <a:cubicBezTo>
                    <a:pt x="229258" y="374693"/>
                    <a:pt x="235079" y="359082"/>
                    <a:pt x="236666" y="351409"/>
                  </a:cubicBezTo>
                  <a:cubicBezTo>
                    <a:pt x="238253" y="343736"/>
                    <a:pt x="236666" y="335534"/>
                    <a:pt x="236666" y="335534"/>
                  </a:cubicBezTo>
                  <a:lnTo>
                    <a:pt x="236666" y="335534"/>
                  </a:lnTo>
                  <a:cubicBezTo>
                    <a:pt x="236931" y="335005"/>
                    <a:pt x="241957" y="340032"/>
                    <a:pt x="238253" y="332359"/>
                  </a:cubicBezTo>
                  <a:cubicBezTo>
                    <a:pt x="234549" y="324686"/>
                    <a:pt x="240635" y="324686"/>
                    <a:pt x="214441" y="289497"/>
                  </a:cubicBezTo>
                  <a:cubicBezTo>
                    <a:pt x="188247" y="254308"/>
                    <a:pt x="106491" y="156676"/>
                    <a:pt x="81091" y="121222"/>
                  </a:cubicBezTo>
                  <a:cubicBezTo>
                    <a:pt x="55691" y="85768"/>
                    <a:pt x="68391" y="87091"/>
                    <a:pt x="62041" y="76772"/>
                  </a:cubicBezTo>
                  <a:cubicBezTo>
                    <a:pt x="55691" y="66453"/>
                    <a:pt x="49341" y="65395"/>
                    <a:pt x="42991" y="59309"/>
                  </a:cubicBezTo>
                  <a:cubicBezTo>
                    <a:pt x="36641" y="53224"/>
                    <a:pt x="-2518" y="37348"/>
                    <a:pt x="128" y="275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E65237E-7F11-4E7A-9FDF-B24ADB442531}"/>
                </a:ext>
              </a:extLst>
            </p:cNvPr>
            <p:cNvSpPr/>
            <p:nvPr/>
          </p:nvSpPr>
          <p:spPr>
            <a:xfrm>
              <a:off x="4588823" y="4166965"/>
              <a:ext cx="139542" cy="206536"/>
            </a:xfrm>
            <a:custGeom>
              <a:avLst/>
              <a:gdLst>
                <a:gd name="connsiteX0" fmla="*/ 138752 w 139542"/>
                <a:gd name="connsiteY0" fmla="*/ 4985 h 206536"/>
                <a:gd name="connsiteX1" fmla="*/ 65727 w 139542"/>
                <a:gd name="connsiteY1" fmla="*/ 9748 h 206536"/>
                <a:gd name="connsiteX2" fmla="*/ 45090 w 139542"/>
                <a:gd name="connsiteY2" fmla="*/ 76423 h 206536"/>
                <a:gd name="connsiteX3" fmla="*/ 60965 w 139542"/>
                <a:gd name="connsiteY3" fmla="*/ 200248 h 206536"/>
                <a:gd name="connsiteX4" fmla="*/ 46677 w 139542"/>
                <a:gd name="connsiteY4" fmla="*/ 185960 h 206536"/>
                <a:gd name="connsiteX5" fmla="*/ 19690 w 139542"/>
                <a:gd name="connsiteY5" fmla="*/ 165323 h 206536"/>
                <a:gd name="connsiteX6" fmla="*/ 6990 w 139542"/>
                <a:gd name="connsiteY6" fmla="*/ 143098 h 206536"/>
                <a:gd name="connsiteX7" fmla="*/ 640 w 139542"/>
                <a:gd name="connsiteY7" fmla="*/ 104998 h 206536"/>
                <a:gd name="connsiteX8" fmla="*/ 13340 w 139542"/>
                <a:gd name="connsiteY8" fmla="*/ 54198 h 206536"/>
                <a:gd name="connsiteX9" fmla="*/ 138752 w 139542"/>
                <a:gd name="connsiteY9" fmla="*/ 4985 h 20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42" h="206536">
                  <a:moveTo>
                    <a:pt x="138752" y="4985"/>
                  </a:moveTo>
                  <a:cubicBezTo>
                    <a:pt x="147483" y="-2423"/>
                    <a:pt x="81337" y="-2158"/>
                    <a:pt x="65727" y="9748"/>
                  </a:cubicBezTo>
                  <a:cubicBezTo>
                    <a:pt x="50117" y="21654"/>
                    <a:pt x="45884" y="44673"/>
                    <a:pt x="45090" y="76423"/>
                  </a:cubicBezTo>
                  <a:cubicBezTo>
                    <a:pt x="44296" y="108173"/>
                    <a:pt x="60701" y="181992"/>
                    <a:pt x="60965" y="200248"/>
                  </a:cubicBezTo>
                  <a:cubicBezTo>
                    <a:pt x="61229" y="218504"/>
                    <a:pt x="53556" y="191781"/>
                    <a:pt x="46677" y="185960"/>
                  </a:cubicBezTo>
                  <a:cubicBezTo>
                    <a:pt x="39798" y="180139"/>
                    <a:pt x="26305" y="172467"/>
                    <a:pt x="19690" y="165323"/>
                  </a:cubicBezTo>
                  <a:cubicBezTo>
                    <a:pt x="13075" y="158179"/>
                    <a:pt x="10165" y="153152"/>
                    <a:pt x="6990" y="143098"/>
                  </a:cubicBezTo>
                  <a:cubicBezTo>
                    <a:pt x="3815" y="133044"/>
                    <a:pt x="-418" y="119815"/>
                    <a:pt x="640" y="104998"/>
                  </a:cubicBezTo>
                  <a:cubicBezTo>
                    <a:pt x="1698" y="90181"/>
                    <a:pt x="-5974" y="72719"/>
                    <a:pt x="13340" y="54198"/>
                  </a:cubicBezTo>
                  <a:cubicBezTo>
                    <a:pt x="32654" y="35677"/>
                    <a:pt x="130021" y="12393"/>
                    <a:pt x="138752" y="4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804683D-0F2B-4362-9E90-C2AC5C3DADE7}"/>
                </a:ext>
              </a:extLst>
            </p:cNvPr>
            <p:cNvSpPr/>
            <p:nvPr/>
          </p:nvSpPr>
          <p:spPr>
            <a:xfrm>
              <a:off x="4660893" y="4200497"/>
              <a:ext cx="39697" cy="143356"/>
            </a:xfrm>
            <a:custGeom>
              <a:avLst/>
              <a:gdLst>
                <a:gd name="connsiteX0" fmla="*/ 19057 w 39697"/>
                <a:gd name="connsiteY0" fmla="*/ 28 h 143356"/>
                <a:gd name="connsiteX1" fmla="*/ 39695 w 39697"/>
                <a:gd name="connsiteY1" fmla="*/ 63528 h 143356"/>
                <a:gd name="connsiteX2" fmla="*/ 17470 w 39697"/>
                <a:gd name="connsiteY2" fmla="*/ 98453 h 143356"/>
                <a:gd name="connsiteX3" fmla="*/ 11120 w 39697"/>
                <a:gd name="connsiteY3" fmla="*/ 142903 h 143356"/>
                <a:gd name="connsiteX4" fmla="*/ 7 w 39697"/>
                <a:gd name="connsiteY4" fmla="*/ 119091 h 143356"/>
                <a:gd name="connsiteX5" fmla="*/ 9532 w 39697"/>
                <a:gd name="connsiteY5" fmla="*/ 80991 h 143356"/>
                <a:gd name="connsiteX6" fmla="*/ 19057 w 39697"/>
                <a:gd name="connsiteY6" fmla="*/ 55591 h 143356"/>
                <a:gd name="connsiteX7" fmla="*/ 19057 w 39697"/>
                <a:gd name="connsiteY7" fmla="*/ 28 h 1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97" h="143356">
                  <a:moveTo>
                    <a:pt x="19057" y="28"/>
                  </a:moveTo>
                  <a:cubicBezTo>
                    <a:pt x="22497" y="1351"/>
                    <a:pt x="39960" y="47124"/>
                    <a:pt x="39695" y="63528"/>
                  </a:cubicBezTo>
                  <a:cubicBezTo>
                    <a:pt x="39431" y="79932"/>
                    <a:pt x="22232" y="85224"/>
                    <a:pt x="17470" y="98453"/>
                  </a:cubicBezTo>
                  <a:cubicBezTo>
                    <a:pt x="12708" y="111682"/>
                    <a:pt x="14030" y="139463"/>
                    <a:pt x="11120" y="142903"/>
                  </a:cubicBezTo>
                  <a:cubicBezTo>
                    <a:pt x="8209" y="146343"/>
                    <a:pt x="272" y="129410"/>
                    <a:pt x="7" y="119091"/>
                  </a:cubicBezTo>
                  <a:cubicBezTo>
                    <a:pt x="-258" y="108772"/>
                    <a:pt x="6357" y="91574"/>
                    <a:pt x="9532" y="80991"/>
                  </a:cubicBezTo>
                  <a:cubicBezTo>
                    <a:pt x="12707" y="70408"/>
                    <a:pt x="18528" y="67233"/>
                    <a:pt x="19057" y="55591"/>
                  </a:cubicBezTo>
                  <a:cubicBezTo>
                    <a:pt x="19586" y="43949"/>
                    <a:pt x="15617" y="-1295"/>
                    <a:pt x="19057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5E319F7-3376-41B8-81FC-19EF2B6E995A}"/>
                </a:ext>
              </a:extLst>
            </p:cNvPr>
            <p:cNvSpPr/>
            <p:nvPr/>
          </p:nvSpPr>
          <p:spPr>
            <a:xfrm>
              <a:off x="4609876" y="4374537"/>
              <a:ext cx="246296" cy="399591"/>
            </a:xfrm>
            <a:custGeom>
              <a:avLst/>
              <a:gdLst>
                <a:gd name="connsiteX0" fmla="*/ 14512 w 246296"/>
                <a:gd name="connsiteY0" fmla="*/ 613 h 399591"/>
                <a:gd name="connsiteX1" fmla="*/ 17687 w 246296"/>
                <a:gd name="connsiteY1" fmla="*/ 118088 h 399591"/>
                <a:gd name="connsiteX2" fmla="*/ 239937 w 246296"/>
                <a:gd name="connsiteY2" fmla="*/ 389551 h 399591"/>
                <a:gd name="connsiteX3" fmla="*/ 171674 w 246296"/>
                <a:gd name="connsiteY3" fmla="*/ 322876 h 399591"/>
                <a:gd name="connsiteX4" fmla="*/ 24037 w 246296"/>
                <a:gd name="connsiteY4" fmla="*/ 148251 h 399591"/>
                <a:gd name="connsiteX5" fmla="*/ 224 w 246296"/>
                <a:gd name="connsiteY5" fmla="*/ 75226 h 399591"/>
                <a:gd name="connsiteX6" fmla="*/ 14512 w 246296"/>
                <a:gd name="connsiteY6" fmla="*/ 613 h 39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96" h="399591">
                  <a:moveTo>
                    <a:pt x="14512" y="613"/>
                  </a:moveTo>
                  <a:cubicBezTo>
                    <a:pt x="17423" y="7757"/>
                    <a:pt x="-19884" y="53265"/>
                    <a:pt x="17687" y="118088"/>
                  </a:cubicBezTo>
                  <a:cubicBezTo>
                    <a:pt x="55258" y="182911"/>
                    <a:pt x="214273" y="355420"/>
                    <a:pt x="239937" y="389551"/>
                  </a:cubicBezTo>
                  <a:cubicBezTo>
                    <a:pt x="265602" y="423682"/>
                    <a:pt x="207657" y="363093"/>
                    <a:pt x="171674" y="322876"/>
                  </a:cubicBezTo>
                  <a:cubicBezTo>
                    <a:pt x="135691" y="282659"/>
                    <a:pt x="52612" y="189526"/>
                    <a:pt x="24037" y="148251"/>
                  </a:cubicBezTo>
                  <a:cubicBezTo>
                    <a:pt x="-4538" y="106976"/>
                    <a:pt x="2341" y="99832"/>
                    <a:pt x="224" y="75226"/>
                  </a:cubicBezTo>
                  <a:cubicBezTo>
                    <a:pt x="-1893" y="50620"/>
                    <a:pt x="11601" y="-6531"/>
                    <a:pt x="14512" y="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2CF5A5C-AA97-46BE-AB6F-758DDEBC7566}"/>
                </a:ext>
              </a:extLst>
            </p:cNvPr>
            <p:cNvSpPr/>
            <p:nvPr/>
          </p:nvSpPr>
          <p:spPr>
            <a:xfrm>
              <a:off x="4830758" y="4515164"/>
              <a:ext cx="253700" cy="335107"/>
            </a:xfrm>
            <a:custGeom>
              <a:avLst/>
              <a:gdLst>
                <a:gd name="connsiteX0" fmla="*/ 231780 w 253700"/>
                <a:gd name="connsiteY0" fmla="*/ 1274 h 335107"/>
                <a:gd name="connsiteX1" fmla="*/ 249242 w 253700"/>
                <a:gd name="connsiteY1" fmla="*/ 136211 h 335107"/>
                <a:gd name="connsiteX2" fmla="*/ 147642 w 253700"/>
                <a:gd name="connsiteY2" fmla="*/ 264799 h 335107"/>
                <a:gd name="connsiteX3" fmla="*/ 93667 w 253700"/>
                <a:gd name="connsiteY3" fmla="*/ 307661 h 335107"/>
                <a:gd name="connsiteX4" fmla="*/ 42867 w 253700"/>
                <a:gd name="connsiteY4" fmla="*/ 334649 h 335107"/>
                <a:gd name="connsiteX5" fmla="*/ 5 w 253700"/>
                <a:gd name="connsiteY5" fmla="*/ 320361 h 335107"/>
                <a:gd name="connsiteX6" fmla="*/ 39692 w 253700"/>
                <a:gd name="connsiteY6" fmla="*/ 267974 h 335107"/>
                <a:gd name="connsiteX7" fmla="*/ 25405 w 253700"/>
                <a:gd name="connsiteY7" fmla="*/ 299724 h 335107"/>
                <a:gd name="connsiteX8" fmla="*/ 34930 w 253700"/>
                <a:gd name="connsiteY8" fmla="*/ 312424 h 335107"/>
                <a:gd name="connsiteX9" fmla="*/ 157167 w 253700"/>
                <a:gd name="connsiteY9" fmla="*/ 217174 h 335107"/>
                <a:gd name="connsiteX10" fmla="*/ 192092 w 253700"/>
                <a:gd name="connsiteY10" fmla="*/ 110811 h 335107"/>
                <a:gd name="connsiteX11" fmla="*/ 196855 w 253700"/>
                <a:gd name="connsiteY11" fmla="*/ 69536 h 335107"/>
                <a:gd name="connsiteX12" fmla="*/ 231780 w 253700"/>
                <a:gd name="connsiteY12" fmla="*/ 1274 h 33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00" h="335107">
                  <a:moveTo>
                    <a:pt x="231780" y="1274"/>
                  </a:moveTo>
                  <a:cubicBezTo>
                    <a:pt x="240511" y="12387"/>
                    <a:pt x="263265" y="92290"/>
                    <a:pt x="249242" y="136211"/>
                  </a:cubicBezTo>
                  <a:cubicBezTo>
                    <a:pt x="235219" y="180132"/>
                    <a:pt x="173571" y="236224"/>
                    <a:pt x="147642" y="264799"/>
                  </a:cubicBezTo>
                  <a:cubicBezTo>
                    <a:pt x="121713" y="293374"/>
                    <a:pt x="111129" y="296019"/>
                    <a:pt x="93667" y="307661"/>
                  </a:cubicBezTo>
                  <a:cubicBezTo>
                    <a:pt x="76205" y="319303"/>
                    <a:pt x="58477" y="332532"/>
                    <a:pt x="42867" y="334649"/>
                  </a:cubicBezTo>
                  <a:cubicBezTo>
                    <a:pt x="27257" y="336766"/>
                    <a:pt x="534" y="331473"/>
                    <a:pt x="5" y="320361"/>
                  </a:cubicBezTo>
                  <a:cubicBezTo>
                    <a:pt x="-524" y="309249"/>
                    <a:pt x="35459" y="271413"/>
                    <a:pt x="39692" y="267974"/>
                  </a:cubicBezTo>
                  <a:cubicBezTo>
                    <a:pt x="43925" y="264535"/>
                    <a:pt x="26199" y="292316"/>
                    <a:pt x="25405" y="299724"/>
                  </a:cubicBezTo>
                  <a:cubicBezTo>
                    <a:pt x="24611" y="307132"/>
                    <a:pt x="12970" y="326182"/>
                    <a:pt x="34930" y="312424"/>
                  </a:cubicBezTo>
                  <a:cubicBezTo>
                    <a:pt x="56890" y="298666"/>
                    <a:pt x="130973" y="250776"/>
                    <a:pt x="157167" y="217174"/>
                  </a:cubicBezTo>
                  <a:cubicBezTo>
                    <a:pt x="183361" y="183572"/>
                    <a:pt x="185477" y="135417"/>
                    <a:pt x="192092" y="110811"/>
                  </a:cubicBezTo>
                  <a:cubicBezTo>
                    <a:pt x="198707" y="86205"/>
                    <a:pt x="190769" y="84088"/>
                    <a:pt x="196855" y="69536"/>
                  </a:cubicBezTo>
                  <a:cubicBezTo>
                    <a:pt x="202941" y="54984"/>
                    <a:pt x="223049" y="-9839"/>
                    <a:pt x="231780" y="127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97A88F7-EB19-4F3C-A7B2-8C4B2F573260}"/>
                </a:ext>
              </a:extLst>
            </p:cNvPr>
            <p:cNvSpPr/>
            <p:nvPr/>
          </p:nvSpPr>
          <p:spPr>
            <a:xfrm>
              <a:off x="4581411" y="4406759"/>
              <a:ext cx="138433" cy="22870"/>
            </a:xfrm>
            <a:custGeom>
              <a:avLst/>
              <a:gdLst>
                <a:gd name="connsiteX0" fmla="*/ 136639 w 138433"/>
                <a:gd name="connsiteY0" fmla="*/ 14429 h 22870"/>
                <a:gd name="connsiteX1" fmla="*/ 73139 w 138433"/>
                <a:gd name="connsiteY1" fmla="*/ 22366 h 22870"/>
                <a:gd name="connsiteX2" fmla="*/ 114 w 138433"/>
                <a:gd name="connsiteY2" fmla="*/ 141 h 22870"/>
                <a:gd name="connsiteX3" fmla="*/ 136639 w 138433"/>
                <a:gd name="connsiteY3" fmla="*/ 14429 h 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33" h="22870">
                  <a:moveTo>
                    <a:pt x="136639" y="14429"/>
                  </a:moveTo>
                  <a:cubicBezTo>
                    <a:pt x="148810" y="18133"/>
                    <a:pt x="95893" y="24747"/>
                    <a:pt x="73139" y="22366"/>
                  </a:cubicBezTo>
                  <a:cubicBezTo>
                    <a:pt x="50385" y="19985"/>
                    <a:pt x="-2796" y="1728"/>
                    <a:pt x="114" y="141"/>
                  </a:cubicBezTo>
                  <a:cubicBezTo>
                    <a:pt x="3024" y="-1446"/>
                    <a:pt x="124468" y="10725"/>
                    <a:pt x="136639" y="14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9036087-C9F7-4A13-9099-7D2279CB7727}"/>
                </a:ext>
              </a:extLst>
            </p:cNvPr>
            <p:cNvSpPr/>
            <p:nvPr/>
          </p:nvSpPr>
          <p:spPr>
            <a:xfrm>
              <a:off x="4678345" y="4442225"/>
              <a:ext cx="184224" cy="304587"/>
            </a:xfrm>
            <a:custGeom>
              <a:avLst/>
              <a:gdLst>
                <a:gd name="connsiteX0" fmla="*/ 18 w 184224"/>
                <a:gd name="connsiteY0" fmla="*/ 1188 h 304587"/>
                <a:gd name="connsiteX1" fmla="*/ 42880 w 184224"/>
                <a:gd name="connsiteY1" fmla="*/ 150413 h 304587"/>
                <a:gd name="connsiteX2" fmla="*/ 136543 w 184224"/>
                <a:gd name="connsiteY2" fmla="*/ 258363 h 304587"/>
                <a:gd name="connsiteX3" fmla="*/ 184168 w 184224"/>
                <a:gd name="connsiteY3" fmla="*/ 304400 h 304587"/>
                <a:gd name="connsiteX4" fmla="*/ 144480 w 184224"/>
                <a:gd name="connsiteY4" fmla="*/ 269475 h 304587"/>
                <a:gd name="connsiteX5" fmla="*/ 71455 w 184224"/>
                <a:gd name="connsiteY5" fmla="*/ 155175 h 304587"/>
                <a:gd name="connsiteX6" fmla="*/ 38118 w 184224"/>
                <a:gd name="connsiteY6" fmla="*/ 83738 h 304587"/>
                <a:gd name="connsiteX7" fmla="*/ 18 w 184224"/>
                <a:gd name="connsiteY7" fmla="*/ 1188 h 30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224" h="304587">
                  <a:moveTo>
                    <a:pt x="18" y="1188"/>
                  </a:moveTo>
                  <a:cubicBezTo>
                    <a:pt x="812" y="12300"/>
                    <a:pt x="20126" y="107551"/>
                    <a:pt x="42880" y="150413"/>
                  </a:cubicBezTo>
                  <a:cubicBezTo>
                    <a:pt x="65634" y="193275"/>
                    <a:pt x="112995" y="232699"/>
                    <a:pt x="136543" y="258363"/>
                  </a:cubicBezTo>
                  <a:cubicBezTo>
                    <a:pt x="160091" y="284028"/>
                    <a:pt x="182845" y="302548"/>
                    <a:pt x="184168" y="304400"/>
                  </a:cubicBezTo>
                  <a:cubicBezTo>
                    <a:pt x="185491" y="306252"/>
                    <a:pt x="163266" y="294346"/>
                    <a:pt x="144480" y="269475"/>
                  </a:cubicBezTo>
                  <a:cubicBezTo>
                    <a:pt x="125695" y="244604"/>
                    <a:pt x="89182" y="186131"/>
                    <a:pt x="71455" y="155175"/>
                  </a:cubicBezTo>
                  <a:cubicBezTo>
                    <a:pt x="53728" y="124219"/>
                    <a:pt x="51876" y="107550"/>
                    <a:pt x="38118" y="83738"/>
                  </a:cubicBezTo>
                  <a:cubicBezTo>
                    <a:pt x="24360" y="59926"/>
                    <a:pt x="-776" y="-9924"/>
                    <a:pt x="18" y="1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01471C0-36C5-4393-8C61-F3AA264D2ABD}"/>
                </a:ext>
              </a:extLst>
            </p:cNvPr>
            <p:cNvSpPr/>
            <p:nvPr/>
          </p:nvSpPr>
          <p:spPr>
            <a:xfrm>
              <a:off x="5457686" y="4903664"/>
              <a:ext cx="274996" cy="346609"/>
            </a:xfrm>
            <a:custGeom>
              <a:avLst/>
              <a:gdLst>
                <a:gd name="connsiteX0" fmla="*/ 139 w 274996"/>
                <a:gd name="connsiteY0" fmla="*/ 124 h 346609"/>
                <a:gd name="connsiteX1" fmla="*/ 84277 w 274996"/>
                <a:gd name="connsiteY1" fmla="*/ 104899 h 346609"/>
                <a:gd name="connsiteX2" fmla="*/ 158889 w 274996"/>
                <a:gd name="connsiteY2" fmla="*/ 169986 h 346609"/>
                <a:gd name="connsiteX3" fmla="*/ 203339 w 274996"/>
                <a:gd name="connsiteY3" fmla="*/ 177924 h 346609"/>
                <a:gd name="connsiteX4" fmla="*/ 262077 w 274996"/>
                <a:gd name="connsiteY4" fmla="*/ 238249 h 346609"/>
                <a:gd name="connsiteX5" fmla="*/ 273189 w 274996"/>
                <a:gd name="connsiteY5" fmla="*/ 320799 h 346609"/>
                <a:gd name="connsiteX6" fmla="*/ 273189 w 274996"/>
                <a:gd name="connsiteY6" fmla="*/ 343024 h 346609"/>
                <a:gd name="connsiteX7" fmla="*/ 255727 w 274996"/>
                <a:gd name="connsiteY7" fmla="*/ 255711 h 346609"/>
                <a:gd name="connsiteX8" fmla="*/ 208102 w 274996"/>
                <a:gd name="connsiteY8" fmla="*/ 184274 h 346609"/>
                <a:gd name="connsiteX9" fmla="*/ 104914 w 274996"/>
                <a:gd name="connsiteY9" fmla="*/ 127124 h 346609"/>
                <a:gd name="connsiteX10" fmla="*/ 139 w 274996"/>
                <a:gd name="connsiteY10" fmla="*/ 124 h 34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996" h="346609">
                  <a:moveTo>
                    <a:pt x="139" y="124"/>
                  </a:moveTo>
                  <a:cubicBezTo>
                    <a:pt x="-3300" y="-3580"/>
                    <a:pt x="57819" y="76589"/>
                    <a:pt x="84277" y="104899"/>
                  </a:cubicBezTo>
                  <a:cubicBezTo>
                    <a:pt x="110735" y="133209"/>
                    <a:pt x="139045" y="157815"/>
                    <a:pt x="158889" y="169986"/>
                  </a:cubicBezTo>
                  <a:cubicBezTo>
                    <a:pt x="178733" y="182157"/>
                    <a:pt x="186141" y="166547"/>
                    <a:pt x="203339" y="177924"/>
                  </a:cubicBezTo>
                  <a:cubicBezTo>
                    <a:pt x="220537" y="189301"/>
                    <a:pt x="250435" y="214436"/>
                    <a:pt x="262077" y="238249"/>
                  </a:cubicBezTo>
                  <a:cubicBezTo>
                    <a:pt x="273719" y="262062"/>
                    <a:pt x="271337" y="303337"/>
                    <a:pt x="273189" y="320799"/>
                  </a:cubicBezTo>
                  <a:cubicBezTo>
                    <a:pt x="275041" y="338261"/>
                    <a:pt x="276099" y="353872"/>
                    <a:pt x="273189" y="343024"/>
                  </a:cubicBezTo>
                  <a:cubicBezTo>
                    <a:pt x="270279" y="332176"/>
                    <a:pt x="266575" y="282169"/>
                    <a:pt x="255727" y="255711"/>
                  </a:cubicBezTo>
                  <a:cubicBezTo>
                    <a:pt x="244879" y="229253"/>
                    <a:pt x="233238" y="205705"/>
                    <a:pt x="208102" y="184274"/>
                  </a:cubicBezTo>
                  <a:cubicBezTo>
                    <a:pt x="182967" y="162843"/>
                    <a:pt x="136929" y="153582"/>
                    <a:pt x="104914" y="127124"/>
                  </a:cubicBezTo>
                  <a:cubicBezTo>
                    <a:pt x="72899" y="100666"/>
                    <a:pt x="3578" y="3828"/>
                    <a:pt x="139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1A9D08D-5E46-4080-BECB-C9EB066E2B90}"/>
                </a:ext>
              </a:extLst>
            </p:cNvPr>
            <p:cNvSpPr/>
            <p:nvPr/>
          </p:nvSpPr>
          <p:spPr>
            <a:xfrm>
              <a:off x="5719655" y="5084593"/>
              <a:ext cx="74792" cy="142271"/>
            </a:xfrm>
            <a:custGeom>
              <a:avLst/>
              <a:gdLst>
                <a:gd name="connsiteX0" fmla="*/ 74720 w 74792"/>
                <a:gd name="connsiteY0" fmla="*/ 170 h 142271"/>
                <a:gd name="connsiteX1" fmla="*/ 30270 w 74792"/>
                <a:gd name="connsiteY1" fmla="*/ 89070 h 142271"/>
                <a:gd name="connsiteX2" fmla="*/ 66783 w 74792"/>
                <a:gd name="connsiteY2" fmla="*/ 141457 h 142271"/>
                <a:gd name="connsiteX3" fmla="*/ 25508 w 74792"/>
                <a:gd name="connsiteY3" fmla="*/ 119232 h 142271"/>
                <a:gd name="connsiteX4" fmla="*/ 108 w 74792"/>
                <a:gd name="connsiteY4" fmla="*/ 95420 h 142271"/>
                <a:gd name="connsiteX5" fmla="*/ 17570 w 74792"/>
                <a:gd name="connsiteY5" fmla="*/ 66845 h 142271"/>
                <a:gd name="connsiteX6" fmla="*/ 74720 w 74792"/>
                <a:gd name="connsiteY6" fmla="*/ 170 h 1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2" h="142271">
                  <a:moveTo>
                    <a:pt x="74720" y="170"/>
                  </a:moveTo>
                  <a:cubicBezTo>
                    <a:pt x="76837" y="3874"/>
                    <a:pt x="31593" y="65522"/>
                    <a:pt x="30270" y="89070"/>
                  </a:cubicBezTo>
                  <a:cubicBezTo>
                    <a:pt x="28947" y="112618"/>
                    <a:pt x="67577" y="136430"/>
                    <a:pt x="66783" y="141457"/>
                  </a:cubicBezTo>
                  <a:cubicBezTo>
                    <a:pt x="65989" y="146484"/>
                    <a:pt x="36620" y="126905"/>
                    <a:pt x="25508" y="119232"/>
                  </a:cubicBezTo>
                  <a:cubicBezTo>
                    <a:pt x="14396" y="111559"/>
                    <a:pt x="1431" y="104151"/>
                    <a:pt x="108" y="95420"/>
                  </a:cubicBezTo>
                  <a:cubicBezTo>
                    <a:pt x="-1215" y="86689"/>
                    <a:pt x="9897" y="79545"/>
                    <a:pt x="17570" y="66845"/>
                  </a:cubicBezTo>
                  <a:cubicBezTo>
                    <a:pt x="25243" y="54145"/>
                    <a:pt x="72603" y="-3534"/>
                    <a:pt x="74720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4337873-2F22-46F6-A546-AD98968D9327}"/>
                </a:ext>
              </a:extLst>
            </p:cNvPr>
            <p:cNvSpPr/>
            <p:nvPr/>
          </p:nvSpPr>
          <p:spPr>
            <a:xfrm>
              <a:off x="5149153" y="5074027"/>
              <a:ext cx="308843" cy="360801"/>
            </a:xfrm>
            <a:custGeom>
              <a:avLst/>
              <a:gdLst>
                <a:gd name="connsiteX0" fmla="*/ 697 w 308843"/>
                <a:gd name="connsiteY0" fmla="*/ 4386 h 360801"/>
                <a:gd name="connsiteX1" fmla="*/ 137222 w 308843"/>
                <a:gd name="connsiteY1" fmla="*/ 56773 h 360801"/>
                <a:gd name="connsiteX2" fmla="*/ 254697 w 308843"/>
                <a:gd name="connsiteY2" fmla="*/ 156786 h 360801"/>
                <a:gd name="connsiteX3" fmla="*/ 299147 w 308843"/>
                <a:gd name="connsiteY3" fmla="*/ 259973 h 360801"/>
                <a:gd name="connsiteX4" fmla="*/ 295972 w 308843"/>
                <a:gd name="connsiteY4" fmla="*/ 356811 h 360801"/>
                <a:gd name="connsiteX5" fmla="*/ 294385 w 308843"/>
                <a:gd name="connsiteY5" fmla="*/ 339348 h 360801"/>
                <a:gd name="connsiteX6" fmla="*/ 297560 w 308843"/>
                <a:gd name="connsiteY6" fmla="*/ 312361 h 360801"/>
                <a:gd name="connsiteX7" fmla="*/ 307085 w 308843"/>
                <a:gd name="connsiteY7" fmla="*/ 258386 h 360801"/>
                <a:gd name="connsiteX8" fmla="*/ 257872 w 308843"/>
                <a:gd name="connsiteY8" fmla="*/ 144086 h 360801"/>
                <a:gd name="connsiteX9" fmla="*/ 222947 w 308843"/>
                <a:gd name="connsiteY9" fmla="*/ 93286 h 360801"/>
                <a:gd name="connsiteX10" fmla="*/ 89597 w 308843"/>
                <a:gd name="connsiteY10" fmla="*/ 13911 h 360801"/>
                <a:gd name="connsiteX11" fmla="*/ 697 w 308843"/>
                <a:gd name="connsiteY11" fmla="*/ 4386 h 36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43" h="360801">
                  <a:moveTo>
                    <a:pt x="697" y="4386"/>
                  </a:moveTo>
                  <a:cubicBezTo>
                    <a:pt x="8634" y="11530"/>
                    <a:pt x="94889" y="31373"/>
                    <a:pt x="137222" y="56773"/>
                  </a:cubicBezTo>
                  <a:cubicBezTo>
                    <a:pt x="179555" y="82173"/>
                    <a:pt x="227710" y="122919"/>
                    <a:pt x="254697" y="156786"/>
                  </a:cubicBezTo>
                  <a:cubicBezTo>
                    <a:pt x="281684" y="190653"/>
                    <a:pt x="292268" y="226635"/>
                    <a:pt x="299147" y="259973"/>
                  </a:cubicBezTo>
                  <a:cubicBezTo>
                    <a:pt x="306026" y="293311"/>
                    <a:pt x="296766" y="343582"/>
                    <a:pt x="295972" y="356811"/>
                  </a:cubicBezTo>
                  <a:cubicBezTo>
                    <a:pt x="295178" y="370040"/>
                    <a:pt x="294120" y="346756"/>
                    <a:pt x="294385" y="339348"/>
                  </a:cubicBezTo>
                  <a:cubicBezTo>
                    <a:pt x="294650" y="331940"/>
                    <a:pt x="295443" y="325855"/>
                    <a:pt x="297560" y="312361"/>
                  </a:cubicBezTo>
                  <a:cubicBezTo>
                    <a:pt x="299677" y="298867"/>
                    <a:pt x="313700" y="286432"/>
                    <a:pt x="307085" y="258386"/>
                  </a:cubicBezTo>
                  <a:cubicBezTo>
                    <a:pt x="300470" y="230340"/>
                    <a:pt x="271895" y="171603"/>
                    <a:pt x="257872" y="144086"/>
                  </a:cubicBezTo>
                  <a:cubicBezTo>
                    <a:pt x="243849" y="116569"/>
                    <a:pt x="250993" y="114982"/>
                    <a:pt x="222947" y="93286"/>
                  </a:cubicBezTo>
                  <a:cubicBezTo>
                    <a:pt x="194901" y="71590"/>
                    <a:pt x="124786" y="30051"/>
                    <a:pt x="89597" y="13911"/>
                  </a:cubicBezTo>
                  <a:cubicBezTo>
                    <a:pt x="54408" y="-2229"/>
                    <a:pt x="-7240" y="-2758"/>
                    <a:pt x="697" y="4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266C9D6-D5EA-4CB2-A4E2-8698059F3ADB}"/>
                </a:ext>
              </a:extLst>
            </p:cNvPr>
            <p:cNvSpPr/>
            <p:nvPr/>
          </p:nvSpPr>
          <p:spPr>
            <a:xfrm rot="12444106">
              <a:off x="5137398" y="5068501"/>
              <a:ext cx="62633" cy="46446"/>
            </a:xfrm>
            <a:custGeom>
              <a:avLst/>
              <a:gdLst>
                <a:gd name="connsiteX0" fmla="*/ 69930 w 72899"/>
                <a:gd name="connsiteY0" fmla="*/ 1 h 54059"/>
                <a:gd name="connsiteX1" fmla="*/ 54055 w 72899"/>
                <a:gd name="connsiteY1" fmla="*/ 49213 h 54059"/>
                <a:gd name="connsiteX2" fmla="*/ 80 w 72899"/>
                <a:gd name="connsiteY2" fmla="*/ 50801 h 54059"/>
                <a:gd name="connsiteX3" fmla="*/ 69930 w 72899"/>
                <a:gd name="connsiteY3" fmla="*/ 1 h 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99" h="54059">
                  <a:moveTo>
                    <a:pt x="69930" y="1"/>
                  </a:moveTo>
                  <a:cubicBezTo>
                    <a:pt x="78926" y="-264"/>
                    <a:pt x="65697" y="40746"/>
                    <a:pt x="54055" y="49213"/>
                  </a:cubicBezTo>
                  <a:cubicBezTo>
                    <a:pt x="42413" y="57680"/>
                    <a:pt x="2726" y="52918"/>
                    <a:pt x="80" y="50801"/>
                  </a:cubicBezTo>
                  <a:cubicBezTo>
                    <a:pt x="-2566" y="48684"/>
                    <a:pt x="60934" y="266"/>
                    <a:pt x="6993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847910A-4041-4CD4-906A-D992B2DA90C9}"/>
                </a:ext>
              </a:extLst>
            </p:cNvPr>
            <p:cNvSpPr/>
            <p:nvPr/>
          </p:nvSpPr>
          <p:spPr>
            <a:xfrm>
              <a:off x="5197674" y="5092172"/>
              <a:ext cx="246026" cy="341880"/>
            </a:xfrm>
            <a:custGeom>
              <a:avLst/>
              <a:gdLst>
                <a:gd name="connsiteX0" fmla="*/ 1389 w 246026"/>
                <a:gd name="connsiteY0" fmla="*/ 528 h 341880"/>
                <a:gd name="connsiteX1" fmla="*/ 36314 w 246026"/>
                <a:gd name="connsiteY1" fmla="*/ 94191 h 341880"/>
                <a:gd name="connsiteX2" fmla="*/ 125214 w 246026"/>
                <a:gd name="connsiteY2" fmla="*/ 192616 h 341880"/>
                <a:gd name="connsiteX3" fmla="*/ 176014 w 246026"/>
                <a:gd name="connsiteY3" fmla="*/ 241828 h 341880"/>
                <a:gd name="connsiteX4" fmla="*/ 199826 w 246026"/>
                <a:gd name="connsiteY4" fmla="*/ 289453 h 341880"/>
                <a:gd name="connsiteX5" fmla="*/ 212526 w 246026"/>
                <a:gd name="connsiteY5" fmla="*/ 341841 h 341880"/>
                <a:gd name="connsiteX6" fmla="*/ 234751 w 246026"/>
                <a:gd name="connsiteY6" fmla="*/ 297391 h 341880"/>
                <a:gd name="connsiteX7" fmla="*/ 245864 w 246026"/>
                <a:gd name="connsiteY7" fmla="*/ 262466 h 341880"/>
                <a:gd name="connsiteX8" fmla="*/ 239514 w 246026"/>
                <a:gd name="connsiteY8" fmla="*/ 203728 h 341880"/>
                <a:gd name="connsiteX9" fmla="*/ 215701 w 246026"/>
                <a:gd name="connsiteY9" fmla="*/ 219603 h 341880"/>
                <a:gd name="connsiteX10" fmla="*/ 180776 w 246026"/>
                <a:gd name="connsiteY10" fmla="*/ 225953 h 341880"/>
                <a:gd name="connsiteX11" fmla="*/ 114101 w 246026"/>
                <a:gd name="connsiteY11" fmla="*/ 179916 h 341880"/>
                <a:gd name="connsiteX12" fmla="*/ 39489 w 246026"/>
                <a:gd name="connsiteY12" fmla="*/ 105303 h 341880"/>
                <a:gd name="connsiteX13" fmla="*/ 10914 w 246026"/>
                <a:gd name="connsiteY13" fmla="*/ 57678 h 341880"/>
                <a:gd name="connsiteX14" fmla="*/ 1389 w 246026"/>
                <a:gd name="connsiteY14" fmla="*/ 528 h 34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026" h="341880">
                  <a:moveTo>
                    <a:pt x="1389" y="528"/>
                  </a:moveTo>
                  <a:cubicBezTo>
                    <a:pt x="5622" y="6613"/>
                    <a:pt x="15677" y="62176"/>
                    <a:pt x="36314" y="94191"/>
                  </a:cubicBezTo>
                  <a:cubicBezTo>
                    <a:pt x="56952" y="126206"/>
                    <a:pt x="101931" y="168010"/>
                    <a:pt x="125214" y="192616"/>
                  </a:cubicBezTo>
                  <a:cubicBezTo>
                    <a:pt x="148497" y="217222"/>
                    <a:pt x="163579" y="225689"/>
                    <a:pt x="176014" y="241828"/>
                  </a:cubicBezTo>
                  <a:cubicBezTo>
                    <a:pt x="188449" y="257968"/>
                    <a:pt x="193741" y="272784"/>
                    <a:pt x="199826" y="289453"/>
                  </a:cubicBezTo>
                  <a:cubicBezTo>
                    <a:pt x="205911" y="306122"/>
                    <a:pt x="206705" y="340518"/>
                    <a:pt x="212526" y="341841"/>
                  </a:cubicBezTo>
                  <a:cubicBezTo>
                    <a:pt x="218347" y="343164"/>
                    <a:pt x="229195" y="310620"/>
                    <a:pt x="234751" y="297391"/>
                  </a:cubicBezTo>
                  <a:cubicBezTo>
                    <a:pt x="240307" y="284162"/>
                    <a:pt x="245070" y="278076"/>
                    <a:pt x="245864" y="262466"/>
                  </a:cubicBezTo>
                  <a:cubicBezTo>
                    <a:pt x="246658" y="246856"/>
                    <a:pt x="244541" y="210872"/>
                    <a:pt x="239514" y="203728"/>
                  </a:cubicBezTo>
                  <a:cubicBezTo>
                    <a:pt x="234487" y="196584"/>
                    <a:pt x="225491" y="215899"/>
                    <a:pt x="215701" y="219603"/>
                  </a:cubicBezTo>
                  <a:cubicBezTo>
                    <a:pt x="205911" y="223307"/>
                    <a:pt x="197709" y="232568"/>
                    <a:pt x="180776" y="225953"/>
                  </a:cubicBezTo>
                  <a:cubicBezTo>
                    <a:pt x="163843" y="219339"/>
                    <a:pt x="137649" y="200024"/>
                    <a:pt x="114101" y="179916"/>
                  </a:cubicBezTo>
                  <a:cubicBezTo>
                    <a:pt x="90553" y="159808"/>
                    <a:pt x="56687" y="125676"/>
                    <a:pt x="39489" y="105303"/>
                  </a:cubicBezTo>
                  <a:cubicBezTo>
                    <a:pt x="22291" y="84930"/>
                    <a:pt x="18587" y="72759"/>
                    <a:pt x="10914" y="57678"/>
                  </a:cubicBezTo>
                  <a:cubicBezTo>
                    <a:pt x="3241" y="42597"/>
                    <a:pt x="-2844" y="-5557"/>
                    <a:pt x="1389" y="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3C02DBA-CF3C-4873-BA9D-5E9F79F2A9EA}"/>
                </a:ext>
              </a:extLst>
            </p:cNvPr>
            <p:cNvSpPr/>
            <p:nvPr/>
          </p:nvSpPr>
          <p:spPr>
            <a:xfrm>
              <a:off x="5089289" y="4988970"/>
              <a:ext cx="98664" cy="175650"/>
            </a:xfrm>
            <a:custGeom>
              <a:avLst/>
              <a:gdLst>
                <a:gd name="connsiteX0" fmla="*/ 98661 w 98664"/>
                <a:gd name="connsiteY0" fmla="*/ 114843 h 175650"/>
                <a:gd name="connsiteX1" fmla="*/ 71674 w 98664"/>
                <a:gd name="connsiteY1" fmla="*/ 168818 h 175650"/>
                <a:gd name="connsiteX2" fmla="*/ 19286 w 98664"/>
                <a:gd name="connsiteY2" fmla="*/ 146593 h 175650"/>
                <a:gd name="connsiteX3" fmla="*/ 8174 w 98664"/>
                <a:gd name="connsiteY3" fmla="*/ 116430 h 175650"/>
                <a:gd name="connsiteX4" fmla="*/ 8174 w 98664"/>
                <a:gd name="connsiteY4" fmla="*/ 86268 h 175650"/>
                <a:gd name="connsiteX5" fmla="*/ 36749 w 98664"/>
                <a:gd name="connsiteY5" fmla="*/ 62455 h 175650"/>
                <a:gd name="connsiteX6" fmla="*/ 82786 w 98664"/>
                <a:gd name="connsiteY6" fmla="*/ 56105 h 175650"/>
                <a:gd name="connsiteX7" fmla="*/ 90724 w 98664"/>
                <a:gd name="connsiteY7" fmla="*/ 18005 h 175650"/>
                <a:gd name="connsiteX8" fmla="*/ 81199 w 98664"/>
                <a:gd name="connsiteY8" fmla="*/ 543 h 175650"/>
                <a:gd name="connsiteX9" fmla="*/ 74849 w 98664"/>
                <a:gd name="connsiteY9" fmla="*/ 37055 h 175650"/>
                <a:gd name="connsiteX10" fmla="*/ 20874 w 98664"/>
                <a:gd name="connsiteY10" fmla="*/ 70393 h 175650"/>
                <a:gd name="connsiteX11" fmla="*/ 236 w 98664"/>
                <a:gd name="connsiteY11" fmla="*/ 106905 h 175650"/>
                <a:gd name="connsiteX12" fmla="*/ 12936 w 98664"/>
                <a:gd name="connsiteY12" fmla="*/ 159293 h 175650"/>
                <a:gd name="connsiteX13" fmla="*/ 58974 w 98664"/>
                <a:gd name="connsiteY13" fmla="*/ 175168 h 175650"/>
                <a:gd name="connsiteX14" fmla="*/ 70086 w 98664"/>
                <a:gd name="connsiteY14" fmla="*/ 168818 h 175650"/>
                <a:gd name="connsiteX15" fmla="*/ 98661 w 98664"/>
                <a:gd name="connsiteY15" fmla="*/ 114843 h 17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664" h="175650">
                  <a:moveTo>
                    <a:pt x="98661" y="114843"/>
                  </a:moveTo>
                  <a:cubicBezTo>
                    <a:pt x="98926" y="114843"/>
                    <a:pt x="84903" y="163526"/>
                    <a:pt x="71674" y="168818"/>
                  </a:cubicBezTo>
                  <a:cubicBezTo>
                    <a:pt x="58445" y="174110"/>
                    <a:pt x="29869" y="155324"/>
                    <a:pt x="19286" y="146593"/>
                  </a:cubicBezTo>
                  <a:cubicBezTo>
                    <a:pt x="8703" y="137862"/>
                    <a:pt x="10026" y="126484"/>
                    <a:pt x="8174" y="116430"/>
                  </a:cubicBezTo>
                  <a:cubicBezTo>
                    <a:pt x="6322" y="106376"/>
                    <a:pt x="3412" y="95264"/>
                    <a:pt x="8174" y="86268"/>
                  </a:cubicBezTo>
                  <a:cubicBezTo>
                    <a:pt x="12936" y="77272"/>
                    <a:pt x="24314" y="67482"/>
                    <a:pt x="36749" y="62455"/>
                  </a:cubicBezTo>
                  <a:cubicBezTo>
                    <a:pt x="49184" y="57428"/>
                    <a:pt x="73790" y="63513"/>
                    <a:pt x="82786" y="56105"/>
                  </a:cubicBezTo>
                  <a:cubicBezTo>
                    <a:pt x="91782" y="48697"/>
                    <a:pt x="90988" y="27265"/>
                    <a:pt x="90724" y="18005"/>
                  </a:cubicBezTo>
                  <a:cubicBezTo>
                    <a:pt x="90459" y="8745"/>
                    <a:pt x="83845" y="-2632"/>
                    <a:pt x="81199" y="543"/>
                  </a:cubicBezTo>
                  <a:cubicBezTo>
                    <a:pt x="78553" y="3718"/>
                    <a:pt x="84903" y="25413"/>
                    <a:pt x="74849" y="37055"/>
                  </a:cubicBezTo>
                  <a:cubicBezTo>
                    <a:pt x="64795" y="48697"/>
                    <a:pt x="33309" y="58751"/>
                    <a:pt x="20874" y="70393"/>
                  </a:cubicBezTo>
                  <a:cubicBezTo>
                    <a:pt x="8438" y="82035"/>
                    <a:pt x="1559" y="92088"/>
                    <a:pt x="236" y="106905"/>
                  </a:cubicBezTo>
                  <a:cubicBezTo>
                    <a:pt x="-1087" y="121722"/>
                    <a:pt x="3146" y="147916"/>
                    <a:pt x="12936" y="159293"/>
                  </a:cubicBezTo>
                  <a:cubicBezTo>
                    <a:pt x="22726" y="170670"/>
                    <a:pt x="49449" y="173581"/>
                    <a:pt x="58974" y="175168"/>
                  </a:cubicBezTo>
                  <a:cubicBezTo>
                    <a:pt x="68499" y="176756"/>
                    <a:pt x="66117" y="174374"/>
                    <a:pt x="70086" y="168818"/>
                  </a:cubicBezTo>
                  <a:cubicBezTo>
                    <a:pt x="74055" y="163262"/>
                    <a:pt x="98396" y="114843"/>
                    <a:pt x="98661" y="11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BC192E7-B196-4A78-B534-4E907936D54A}"/>
                </a:ext>
              </a:extLst>
            </p:cNvPr>
            <p:cNvSpPr/>
            <p:nvPr/>
          </p:nvSpPr>
          <p:spPr>
            <a:xfrm>
              <a:off x="5286928" y="5105071"/>
              <a:ext cx="194123" cy="278214"/>
            </a:xfrm>
            <a:custGeom>
              <a:avLst/>
              <a:gdLst>
                <a:gd name="connsiteX0" fmla="*/ 1035 w 194123"/>
                <a:gd name="connsiteY0" fmla="*/ 1917 h 278214"/>
                <a:gd name="connsiteX1" fmla="*/ 137560 w 194123"/>
                <a:gd name="connsiteY1" fmla="*/ 84467 h 278214"/>
                <a:gd name="connsiteX2" fmla="*/ 191535 w 194123"/>
                <a:gd name="connsiteY2" fmla="*/ 203529 h 278214"/>
                <a:gd name="connsiteX3" fmla="*/ 185185 w 194123"/>
                <a:gd name="connsiteY3" fmla="*/ 278142 h 278214"/>
                <a:gd name="connsiteX4" fmla="*/ 182010 w 194123"/>
                <a:gd name="connsiteY4" fmla="*/ 190829 h 278214"/>
                <a:gd name="connsiteX5" fmla="*/ 155022 w 194123"/>
                <a:gd name="connsiteY5" fmla="*/ 103517 h 278214"/>
                <a:gd name="connsiteX6" fmla="*/ 78822 w 194123"/>
                <a:gd name="connsiteY6" fmla="*/ 32079 h 278214"/>
                <a:gd name="connsiteX7" fmla="*/ 1035 w 194123"/>
                <a:gd name="connsiteY7" fmla="*/ 1917 h 27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23" h="278214">
                  <a:moveTo>
                    <a:pt x="1035" y="1917"/>
                  </a:moveTo>
                  <a:cubicBezTo>
                    <a:pt x="10825" y="10648"/>
                    <a:pt x="105810" y="50865"/>
                    <a:pt x="137560" y="84467"/>
                  </a:cubicBezTo>
                  <a:cubicBezTo>
                    <a:pt x="169310" y="118069"/>
                    <a:pt x="183598" y="171250"/>
                    <a:pt x="191535" y="203529"/>
                  </a:cubicBezTo>
                  <a:cubicBezTo>
                    <a:pt x="199472" y="235808"/>
                    <a:pt x="186773" y="280259"/>
                    <a:pt x="185185" y="278142"/>
                  </a:cubicBezTo>
                  <a:cubicBezTo>
                    <a:pt x="183597" y="276025"/>
                    <a:pt x="187037" y="219933"/>
                    <a:pt x="182010" y="190829"/>
                  </a:cubicBezTo>
                  <a:cubicBezTo>
                    <a:pt x="176983" y="161725"/>
                    <a:pt x="172220" y="129975"/>
                    <a:pt x="155022" y="103517"/>
                  </a:cubicBezTo>
                  <a:cubicBezTo>
                    <a:pt x="137824" y="77059"/>
                    <a:pt x="104222" y="47954"/>
                    <a:pt x="78822" y="32079"/>
                  </a:cubicBezTo>
                  <a:cubicBezTo>
                    <a:pt x="53422" y="16204"/>
                    <a:pt x="-8755" y="-6814"/>
                    <a:pt x="1035" y="1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DC0E79D-5F54-4FB5-9C4A-15F645B3B79D}"/>
                </a:ext>
              </a:extLst>
            </p:cNvPr>
            <p:cNvSpPr/>
            <p:nvPr/>
          </p:nvSpPr>
          <p:spPr>
            <a:xfrm>
              <a:off x="5251450" y="5096912"/>
              <a:ext cx="154356" cy="24850"/>
            </a:xfrm>
            <a:custGeom>
              <a:avLst/>
              <a:gdLst>
                <a:gd name="connsiteX0" fmla="*/ 0 w 154356"/>
                <a:gd name="connsiteY0" fmla="*/ 2138 h 24850"/>
                <a:gd name="connsiteX1" fmla="*/ 123825 w 154356"/>
                <a:gd name="connsiteY1" fmla="*/ 2138 h 24850"/>
                <a:gd name="connsiteX2" fmla="*/ 153988 w 154356"/>
                <a:gd name="connsiteY2" fmla="*/ 24363 h 24850"/>
                <a:gd name="connsiteX3" fmla="*/ 111125 w 154356"/>
                <a:gd name="connsiteY3" fmla="*/ 18013 h 24850"/>
                <a:gd name="connsiteX4" fmla="*/ 0 w 154356"/>
                <a:gd name="connsiteY4" fmla="*/ 2138 h 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56" h="24850">
                  <a:moveTo>
                    <a:pt x="0" y="2138"/>
                  </a:moveTo>
                  <a:cubicBezTo>
                    <a:pt x="49080" y="286"/>
                    <a:pt x="98160" y="-1566"/>
                    <a:pt x="123825" y="2138"/>
                  </a:cubicBezTo>
                  <a:cubicBezTo>
                    <a:pt x="149490" y="5842"/>
                    <a:pt x="156105" y="21717"/>
                    <a:pt x="153988" y="24363"/>
                  </a:cubicBezTo>
                  <a:cubicBezTo>
                    <a:pt x="151871" y="27009"/>
                    <a:pt x="111125" y="18013"/>
                    <a:pt x="111125" y="18013"/>
                  </a:cubicBezTo>
                  <a:lnTo>
                    <a:pt x="0" y="2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149FD66-C1BC-4896-96A2-B87167800463}"/>
                </a:ext>
              </a:extLst>
            </p:cNvPr>
            <p:cNvSpPr/>
            <p:nvPr/>
          </p:nvSpPr>
          <p:spPr>
            <a:xfrm>
              <a:off x="5435050" y="5353039"/>
              <a:ext cx="100622" cy="90093"/>
            </a:xfrm>
            <a:custGeom>
              <a:avLst/>
              <a:gdLst>
                <a:gd name="connsiteX0" fmla="*/ 2138 w 100622"/>
                <a:gd name="connsiteY0" fmla="*/ 11 h 90093"/>
                <a:gd name="connsiteX1" fmla="*/ 62463 w 100622"/>
                <a:gd name="connsiteY1" fmla="*/ 52399 h 90093"/>
                <a:gd name="connsiteX2" fmla="*/ 94213 w 100622"/>
                <a:gd name="connsiteY2" fmla="*/ 77799 h 90093"/>
                <a:gd name="connsiteX3" fmla="*/ 98975 w 100622"/>
                <a:gd name="connsiteY3" fmla="*/ 88911 h 90093"/>
                <a:gd name="connsiteX4" fmla="*/ 73575 w 100622"/>
                <a:gd name="connsiteY4" fmla="*/ 88911 h 90093"/>
                <a:gd name="connsiteX5" fmla="*/ 32300 w 100622"/>
                <a:gd name="connsiteY5" fmla="*/ 87324 h 90093"/>
                <a:gd name="connsiteX6" fmla="*/ 14838 w 100622"/>
                <a:gd name="connsiteY6" fmla="*/ 57161 h 90093"/>
                <a:gd name="connsiteX7" fmla="*/ 2138 w 100622"/>
                <a:gd name="connsiteY7" fmla="*/ 11 h 9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622" h="90093">
                  <a:moveTo>
                    <a:pt x="2138" y="11"/>
                  </a:moveTo>
                  <a:cubicBezTo>
                    <a:pt x="10075" y="-783"/>
                    <a:pt x="47117" y="39434"/>
                    <a:pt x="62463" y="52399"/>
                  </a:cubicBezTo>
                  <a:cubicBezTo>
                    <a:pt x="77809" y="65364"/>
                    <a:pt x="88128" y="71714"/>
                    <a:pt x="94213" y="77799"/>
                  </a:cubicBezTo>
                  <a:cubicBezTo>
                    <a:pt x="100298" y="83884"/>
                    <a:pt x="102415" y="87059"/>
                    <a:pt x="98975" y="88911"/>
                  </a:cubicBezTo>
                  <a:cubicBezTo>
                    <a:pt x="95535" y="90763"/>
                    <a:pt x="84687" y="89175"/>
                    <a:pt x="73575" y="88911"/>
                  </a:cubicBezTo>
                  <a:cubicBezTo>
                    <a:pt x="62463" y="88647"/>
                    <a:pt x="42089" y="92616"/>
                    <a:pt x="32300" y="87324"/>
                  </a:cubicBezTo>
                  <a:cubicBezTo>
                    <a:pt x="22511" y="82032"/>
                    <a:pt x="19071" y="65363"/>
                    <a:pt x="14838" y="57161"/>
                  </a:cubicBezTo>
                  <a:cubicBezTo>
                    <a:pt x="10605" y="48959"/>
                    <a:pt x="-5799" y="805"/>
                    <a:pt x="2138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CFA92FD-AF12-4F20-BBE3-AECAFE59361A}"/>
                </a:ext>
              </a:extLst>
            </p:cNvPr>
            <p:cNvSpPr/>
            <p:nvPr/>
          </p:nvSpPr>
          <p:spPr>
            <a:xfrm>
              <a:off x="5161813" y="5185313"/>
              <a:ext cx="211922" cy="272548"/>
            </a:xfrm>
            <a:custGeom>
              <a:avLst/>
              <a:gdLst>
                <a:gd name="connsiteX0" fmla="*/ 737 w 211922"/>
                <a:gd name="connsiteY0" fmla="*/ 1050 h 272548"/>
                <a:gd name="connsiteX1" fmla="*/ 72175 w 211922"/>
                <a:gd name="connsiteY1" fmla="*/ 159800 h 272548"/>
                <a:gd name="connsiteX2" fmla="*/ 142025 w 211922"/>
                <a:gd name="connsiteY2" fmla="*/ 232825 h 272548"/>
                <a:gd name="connsiteX3" fmla="*/ 211875 w 211922"/>
                <a:gd name="connsiteY3" fmla="*/ 272512 h 272548"/>
                <a:gd name="connsiteX4" fmla="*/ 151550 w 211922"/>
                <a:gd name="connsiteY4" fmla="*/ 226475 h 272548"/>
                <a:gd name="connsiteX5" fmla="*/ 73762 w 211922"/>
                <a:gd name="connsiteY5" fmla="*/ 151862 h 272548"/>
                <a:gd name="connsiteX6" fmla="*/ 37250 w 211922"/>
                <a:gd name="connsiteY6" fmla="*/ 93125 h 272548"/>
                <a:gd name="connsiteX7" fmla="*/ 737 w 211922"/>
                <a:gd name="connsiteY7" fmla="*/ 1050 h 2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22" h="272548">
                  <a:moveTo>
                    <a:pt x="737" y="1050"/>
                  </a:moveTo>
                  <a:cubicBezTo>
                    <a:pt x="6558" y="12162"/>
                    <a:pt x="48627" y="121171"/>
                    <a:pt x="72175" y="159800"/>
                  </a:cubicBezTo>
                  <a:cubicBezTo>
                    <a:pt x="95723" y="198429"/>
                    <a:pt x="118742" y="214040"/>
                    <a:pt x="142025" y="232825"/>
                  </a:cubicBezTo>
                  <a:cubicBezTo>
                    <a:pt x="165308" y="251610"/>
                    <a:pt x="210287" y="273570"/>
                    <a:pt x="211875" y="272512"/>
                  </a:cubicBezTo>
                  <a:cubicBezTo>
                    <a:pt x="213463" y="271454"/>
                    <a:pt x="174569" y="246583"/>
                    <a:pt x="151550" y="226475"/>
                  </a:cubicBezTo>
                  <a:cubicBezTo>
                    <a:pt x="128531" y="206367"/>
                    <a:pt x="92812" y="174087"/>
                    <a:pt x="73762" y="151862"/>
                  </a:cubicBezTo>
                  <a:cubicBezTo>
                    <a:pt x="54712" y="129637"/>
                    <a:pt x="49421" y="116144"/>
                    <a:pt x="37250" y="93125"/>
                  </a:cubicBezTo>
                  <a:cubicBezTo>
                    <a:pt x="25079" y="70106"/>
                    <a:pt x="-5084" y="-10062"/>
                    <a:pt x="737" y="1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1ADBD25-055F-4F2C-86AC-3CE6CB630850}"/>
                </a:ext>
              </a:extLst>
            </p:cNvPr>
            <p:cNvSpPr/>
            <p:nvPr/>
          </p:nvSpPr>
          <p:spPr>
            <a:xfrm>
              <a:off x="5116422" y="5182021"/>
              <a:ext cx="108546" cy="150813"/>
            </a:xfrm>
            <a:custGeom>
              <a:avLst/>
              <a:gdLst>
                <a:gd name="connsiteX0" fmla="*/ 91 w 108546"/>
                <a:gd name="connsiteY0" fmla="*/ 1167 h 150813"/>
                <a:gd name="connsiteX1" fmla="*/ 57241 w 108546"/>
                <a:gd name="connsiteY1" fmla="*/ 98004 h 150813"/>
                <a:gd name="connsiteX2" fmla="*/ 108041 w 108546"/>
                <a:gd name="connsiteY2" fmla="*/ 150392 h 150813"/>
                <a:gd name="connsiteX3" fmla="*/ 81053 w 108546"/>
                <a:gd name="connsiteY3" fmla="*/ 118642 h 150813"/>
                <a:gd name="connsiteX4" fmla="*/ 44541 w 108546"/>
                <a:gd name="connsiteY4" fmla="*/ 48792 h 150813"/>
                <a:gd name="connsiteX5" fmla="*/ 91 w 108546"/>
                <a:gd name="connsiteY5" fmla="*/ 1167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46" h="150813">
                  <a:moveTo>
                    <a:pt x="91" y="1167"/>
                  </a:moveTo>
                  <a:cubicBezTo>
                    <a:pt x="2208" y="9369"/>
                    <a:pt x="39249" y="73133"/>
                    <a:pt x="57241" y="98004"/>
                  </a:cubicBezTo>
                  <a:cubicBezTo>
                    <a:pt x="75233" y="122875"/>
                    <a:pt x="104072" y="146952"/>
                    <a:pt x="108041" y="150392"/>
                  </a:cubicBezTo>
                  <a:cubicBezTo>
                    <a:pt x="112010" y="153832"/>
                    <a:pt x="91636" y="135575"/>
                    <a:pt x="81053" y="118642"/>
                  </a:cubicBezTo>
                  <a:cubicBezTo>
                    <a:pt x="70470" y="101709"/>
                    <a:pt x="55918" y="67577"/>
                    <a:pt x="44541" y="48792"/>
                  </a:cubicBezTo>
                  <a:cubicBezTo>
                    <a:pt x="33164" y="30007"/>
                    <a:pt x="-2026" y="-7035"/>
                    <a:pt x="91" y="1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ACB89F9-0C69-48CF-8E24-2CC9C7219A87}"/>
                </a:ext>
              </a:extLst>
            </p:cNvPr>
            <p:cNvSpPr/>
            <p:nvPr/>
          </p:nvSpPr>
          <p:spPr>
            <a:xfrm>
              <a:off x="5070232" y="5163783"/>
              <a:ext cx="172408" cy="238954"/>
            </a:xfrm>
            <a:custGeom>
              <a:avLst/>
              <a:gdLst>
                <a:gd name="connsiteX0" fmla="*/ 41518 w 172408"/>
                <a:gd name="connsiteY0" fmla="*/ 355 h 238954"/>
                <a:gd name="connsiteX1" fmla="*/ 35168 w 172408"/>
                <a:gd name="connsiteY1" fmla="*/ 105130 h 238954"/>
                <a:gd name="connsiteX2" fmla="*/ 111368 w 172408"/>
                <a:gd name="connsiteY2" fmla="*/ 195617 h 238954"/>
                <a:gd name="connsiteX3" fmla="*/ 171693 w 172408"/>
                <a:gd name="connsiteY3" fmla="*/ 238480 h 238954"/>
                <a:gd name="connsiteX4" fmla="*/ 70093 w 172408"/>
                <a:gd name="connsiteY4" fmla="*/ 170217 h 238954"/>
                <a:gd name="connsiteX5" fmla="*/ 14531 w 172408"/>
                <a:gd name="connsiteY5" fmla="*/ 108305 h 238954"/>
                <a:gd name="connsiteX6" fmla="*/ 243 w 172408"/>
                <a:gd name="connsiteY6" fmla="*/ 71792 h 238954"/>
                <a:gd name="connsiteX7" fmla="*/ 41518 w 172408"/>
                <a:gd name="connsiteY7" fmla="*/ 355 h 2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08" h="238954">
                  <a:moveTo>
                    <a:pt x="41518" y="355"/>
                  </a:moveTo>
                  <a:cubicBezTo>
                    <a:pt x="47339" y="5911"/>
                    <a:pt x="23526" y="72586"/>
                    <a:pt x="35168" y="105130"/>
                  </a:cubicBezTo>
                  <a:cubicBezTo>
                    <a:pt x="46810" y="137674"/>
                    <a:pt x="88614" y="173392"/>
                    <a:pt x="111368" y="195617"/>
                  </a:cubicBezTo>
                  <a:cubicBezTo>
                    <a:pt x="134122" y="217842"/>
                    <a:pt x="178572" y="242713"/>
                    <a:pt x="171693" y="238480"/>
                  </a:cubicBezTo>
                  <a:cubicBezTo>
                    <a:pt x="164814" y="234247"/>
                    <a:pt x="96287" y="191913"/>
                    <a:pt x="70093" y="170217"/>
                  </a:cubicBezTo>
                  <a:cubicBezTo>
                    <a:pt x="43899" y="148521"/>
                    <a:pt x="26173" y="124709"/>
                    <a:pt x="14531" y="108305"/>
                  </a:cubicBezTo>
                  <a:cubicBezTo>
                    <a:pt x="2889" y="91901"/>
                    <a:pt x="-1080" y="87667"/>
                    <a:pt x="243" y="71792"/>
                  </a:cubicBezTo>
                  <a:cubicBezTo>
                    <a:pt x="1566" y="55917"/>
                    <a:pt x="35697" y="-5201"/>
                    <a:pt x="41518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BF321F7-5E51-48A2-85DC-115B8937363F}"/>
                </a:ext>
              </a:extLst>
            </p:cNvPr>
            <p:cNvSpPr/>
            <p:nvPr/>
          </p:nvSpPr>
          <p:spPr>
            <a:xfrm>
              <a:off x="5218981" y="5099049"/>
              <a:ext cx="197635" cy="217836"/>
            </a:xfrm>
            <a:custGeom>
              <a:avLst/>
              <a:gdLst>
                <a:gd name="connsiteX0" fmla="*/ 719 w 197635"/>
                <a:gd name="connsiteY0" fmla="*/ 1 h 217836"/>
                <a:gd name="connsiteX1" fmla="*/ 64219 w 197635"/>
                <a:gd name="connsiteY1" fmla="*/ 61914 h 217836"/>
                <a:gd name="connsiteX2" fmla="*/ 68982 w 197635"/>
                <a:gd name="connsiteY2" fmla="*/ 66676 h 217836"/>
                <a:gd name="connsiteX3" fmla="*/ 51519 w 197635"/>
                <a:gd name="connsiteY3" fmla="*/ 84139 h 217836"/>
                <a:gd name="connsiteX4" fmla="*/ 48344 w 197635"/>
                <a:gd name="connsiteY4" fmla="*/ 111126 h 217836"/>
                <a:gd name="connsiteX5" fmla="*/ 65807 w 197635"/>
                <a:gd name="connsiteY5" fmla="*/ 138114 h 217836"/>
                <a:gd name="connsiteX6" fmla="*/ 103907 w 197635"/>
                <a:gd name="connsiteY6" fmla="*/ 179389 h 217836"/>
                <a:gd name="connsiteX7" fmla="*/ 129307 w 197635"/>
                <a:gd name="connsiteY7" fmla="*/ 204789 h 217836"/>
                <a:gd name="connsiteX8" fmla="*/ 157882 w 197635"/>
                <a:gd name="connsiteY8" fmla="*/ 217489 h 217836"/>
                <a:gd name="connsiteX9" fmla="*/ 192807 w 197635"/>
                <a:gd name="connsiteY9" fmla="*/ 212726 h 217836"/>
                <a:gd name="connsiteX10" fmla="*/ 195982 w 197635"/>
                <a:gd name="connsiteY10" fmla="*/ 196851 h 217836"/>
                <a:gd name="connsiteX11" fmla="*/ 195982 w 197635"/>
                <a:gd name="connsiteY11" fmla="*/ 180976 h 217836"/>
                <a:gd name="connsiteX12" fmla="*/ 175344 w 197635"/>
                <a:gd name="connsiteY12" fmla="*/ 147639 h 217836"/>
                <a:gd name="connsiteX13" fmla="*/ 156294 w 197635"/>
                <a:gd name="connsiteY13" fmla="*/ 109539 h 217836"/>
                <a:gd name="connsiteX14" fmla="*/ 111844 w 197635"/>
                <a:gd name="connsiteY14" fmla="*/ 63501 h 217836"/>
                <a:gd name="connsiteX15" fmla="*/ 719 w 197635"/>
                <a:gd name="connsiteY15" fmla="*/ 1 h 2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635" h="217836">
                  <a:moveTo>
                    <a:pt x="719" y="1"/>
                  </a:moveTo>
                  <a:cubicBezTo>
                    <a:pt x="-7218" y="-263"/>
                    <a:pt x="52842" y="50802"/>
                    <a:pt x="64219" y="61914"/>
                  </a:cubicBezTo>
                  <a:cubicBezTo>
                    <a:pt x="75596" y="73027"/>
                    <a:pt x="71099" y="62972"/>
                    <a:pt x="68982" y="66676"/>
                  </a:cubicBezTo>
                  <a:cubicBezTo>
                    <a:pt x="66865" y="70380"/>
                    <a:pt x="54959" y="76731"/>
                    <a:pt x="51519" y="84139"/>
                  </a:cubicBezTo>
                  <a:cubicBezTo>
                    <a:pt x="48079" y="91547"/>
                    <a:pt x="45963" y="102130"/>
                    <a:pt x="48344" y="111126"/>
                  </a:cubicBezTo>
                  <a:cubicBezTo>
                    <a:pt x="50725" y="120122"/>
                    <a:pt x="56547" y="126737"/>
                    <a:pt x="65807" y="138114"/>
                  </a:cubicBezTo>
                  <a:cubicBezTo>
                    <a:pt x="75067" y="149491"/>
                    <a:pt x="93324" y="168277"/>
                    <a:pt x="103907" y="179389"/>
                  </a:cubicBezTo>
                  <a:cubicBezTo>
                    <a:pt x="114490" y="190501"/>
                    <a:pt x="120311" y="198439"/>
                    <a:pt x="129307" y="204789"/>
                  </a:cubicBezTo>
                  <a:cubicBezTo>
                    <a:pt x="138303" y="211139"/>
                    <a:pt x="147299" y="216166"/>
                    <a:pt x="157882" y="217489"/>
                  </a:cubicBezTo>
                  <a:cubicBezTo>
                    <a:pt x="168465" y="218812"/>
                    <a:pt x="186457" y="216166"/>
                    <a:pt x="192807" y="212726"/>
                  </a:cubicBezTo>
                  <a:cubicBezTo>
                    <a:pt x="199157" y="209286"/>
                    <a:pt x="195453" y="202143"/>
                    <a:pt x="195982" y="196851"/>
                  </a:cubicBezTo>
                  <a:cubicBezTo>
                    <a:pt x="196511" y="191559"/>
                    <a:pt x="199422" y="189178"/>
                    <a:pt x="195982" y="180976"/>
                  </a:cubicBezTo>
                  <a:cubicBezTo>
                    <a:pt x="192542" y="172774"/>
                    <a:pt x="181959" y="159545"/>
                    <a:pt x="175344" y="147639"/>
                  </a:cubicBezTo>
                  <a:cubicBezTo>
                    <a:pt x="168729" y="135733"/>
                    <a:pt x="166877" y="123562"/>
                    <a:pt x="156294" y="109539"/>
                  </a:cubicBezTo>
                  <a:cubicBezTo>
                    <a:pt x="145711" y="95516"/>
                    <a:pt x="134863" y="80699"/>
                    <a:pt x="111844" y="63501"/>
                  </a:cubicBezTo>
                  <a:cubicBezTo>
                    <a:pt x="88825" y="46303"/>
                    <a:pt x="8656" y="265"/>
                    <a:pt x="71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0EDD85A-9E31-42F5-B09B-EB54640ADD99}"/>
                </a:ext>
              </a:extLst>
            </p:cNvPr>
            <p:cNvSpPr/>
            <p:nvPr/>
          </p:nvSpPr>
          <p:spPr>
            <a:xfrm>
              <a:off x="5322887" y="52054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9B72241-5B4D-4802-B2AD-8759865078AC}"/>
                </a:ext>
              </a:extLst>
            </p:cNvPr>
            <p:cNvSpPr/>
            <p:nvPr/>
          </p:nvSpPr>
          <p:spPr>
            <a:xfrm>
              <a:off x="5191754" y="5148880"/>
              <a:ext cx="178868" cy="270906"/>
            </a:xfrm>
            <a:custGeom>
              <a:avLst/>
              <a:gdLst>
                <a:gd name="connsiteX0" fmla="*/ 959 w 178868"/>
                <a:gd name="connsiteY0" fmla="*/ 970 h 270906"/>
                <a:gd name="connsiteX1" fmla="*/ 66046 w 178868"/>
                <a:gd name="connsiteY1" fmla="*/ 116858 h 270906"/>
                <a:gd name="connsiteX2" fmla="*/ 124784 w 178868"/>
                <a:gd name="connsiteY2" fmla="*/ 188295 h 270906"/>
                <a:gd name="connsiteX3" fmla="*/ 161296 w 178868"/>
                <a:gd name="connsiteY3" fmla="*/ 245445 h 270906"/>
                <a:gd name="connsiteX4" fmla="*/ 178759 w 178868"/>
                <a:gd name="connsiteY4" fmla="*/ 270845 h 270906"/>
                <a:gd name="connsiteX5" fmla="*/ 166059 w 178868"/>
                <a:gd name="connsiteY5" fmla="*/ 239095 h 270906"/>
                <a:gd name="connsiteX6" fmla="*/ 118434 w 178868"/>
                <a:gd name="connsiteY6" fmla="*/ 186708 h 270906"/>
                <a:gd name="connsiteX7" fmla="*/ 959 w 178868"/>
                <a:gd name="connsiteY7" fmla="*/ 970 h 27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68" h="270906">
                  <a:moveTo>
                    <a:pt x="959" y="970"/>
                  </a:moveTo>
                  <a:cubicBezTo>
                    <a:pt x="-7772" y="-10672"/>
                    <a:pt x="45409" y="85637"/>
                    <a:pt x="66046" y="116858"/>
                  </a:cubicBezTo>
                  <a:cubicBezTo>
                    <a:pt x="86683" y="148079"/>
                    <a:pt x="108909" y="166864"/>
                    <a:pt x="124784" y="188295"/>
                  </a:cubicBezTo>
                  <a:cubicBezTo>
                    <a:pt x="140659" y="209726"/>
                    <a:pt x="152300" y="231687"/>
                    <a:pt x="161296" y="245445"/>
                  </a:cubicBezTo>
                  <a:cubicBezTo>
                    <a:pt x="170292" y="259203"/>
                    <a:pt x="177965" y="271903"/>
                    <a:pt x="178759" y="270845"/>
                  </a:cubicBezTo>
                  <a:cubicBezTo>
                    <a:pt x="179553" y="269787"/>
                    <a:pt x="176113" y="253118"/>
                    <a:pt x="166059" y="239095"/>
                  </a:cubicBezTo>
                  <a:cubicBezTo>
                    <a:pt x="156005" y="225072"/>
                    <a:pt x="147803" y="226131"/>
                    <a:pt x="118434" y="186708"/>
                  </a:cubicBezTo>
                  <a:cubicBezTo>
                    <a:pt x="89065" y="147285"/>
                    <a:pt x="9690" y="12612"/>
                    <a:pt x="959" y="9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4862CE6-09C7-4E57-89BC-AD1316133697}"/>
                </a:ext>
              </a:extLst>
            </p:cNvPr>
            <p:cNvSpPr/>
            <p:nvPr/>
          </p:nvSpPr>
          <p:spPr>
            <a:xfrm>
              <a:off x="5322623" y="5281383"/>
              <a:ext cx="82330" cy="141992"/>
            </a:xfrm>
            <a:custGeom>
              <a:avLst/>
              <a:gdLst>
                <a:gd name="connsiteX0" fmla="*/ 265 w 82330"/>
                <a:gd name="connsiteY0" fmla="*/ 230 h 141992"/>
                <a:gd name="connsiteX1" fmla="*/ 78052 w 82330"/>
                <a:gd name="connsiteY1" fmla="*/ 74842 h 141992"/>
                <a:gd name="connsiteX2" fmla="*/ 70115 w 82330"/>
                <a:gd name="connsiteY2" fmla="*/ 141517 h 141992"/>
                <a:gd name="connsiteX3" fmla="*/ 52652 w 82330"/>
                <a:gd name="connsiteY3" fmla="*/ 100242 h 141992"/>
                <a:gd name="connsiteX4" fmla="*/ 265 w 82330"/>
                <a:gd name="connsiteY4" fmla="*/ 230 h 1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30" h="141992">
                  <a:moveTo>
                    <a:pt x="265" y="230"/>
                  </a:moveTo>
                  <a:cubicBezTo>
                    <a:pt x="4498" y="-4003"/>
                    <a:pt x="66410" y="51294"/>
                    <a:pt x="78052" y="74842"/>
                  </a:cubicBezTo>
                  <a:cubicBezTo>
                    <a:pt x="89694" y="98390"/>
                    <a:pt x="74348" y="137284"/>
                    <a:pt x="70115" y="141517"/>
                  </a:cubicBezTo>
                  <a:cubicBezTo>
                    <a:pt x="65882" y="145750"/>
                    <a:pt x="61648" y="120880"/>
                    <a:pt x="52652" y="100242"/>
                  </a:cubicBezTo>
                  <a:cubicBezTo>
                    <a:pt x="43656" y="79605"/>
                    <a:pt x="-3968" y="4463"/>
                    <a:pt x="265" y="23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7851B28-F10A-4DE2-9800-FC3BB72B3964}"/>
                </a:ext>
              </a:extLst>
            </p:cNvPr>
            <p:cNvSpPr/>
            <p:nvPr/>
          </p:nvSpPr>
          <p:spPr>
            <a:xfrm>
              <a:off x="4634404" y="5265651"/>
              <a:ext cx="215126" cy="628844"/>
            </a:xfrm>
            <a:custGeom>
              <a:avLst/>
              <a:gdLst>
                <a:gd name="connsiteX0" fmla="*/ 214879 w 215126"/>
                <a:gd name="connsiteY0" fmla="*/ 2732 h 628844"/>
                <a:gd name="connsiteX1" fmla="*/ 191596 w 215126"/>
                <a:gd name="connsiteY1" fmla="*/ 195349 h 628844"/>
                <a:gd name="connsiteX2" fmla="*/ 125979 w 215126"/>
                <a:gd name="connsiteY2" fmla="*/ 445116 h 628844"/>
                <a:gd name="connsiteX3" fmla="*/ 96346 w 215126"/>
                <a:gd name="connsiteY3" fmla="*/ 529782 h 628844"/>
                <a:gd name="connsiteX4" fmla="*/ 1096 w 215126"/>
                <a:gd name="connsiteY4" fmla="*/ 627149 h 628844"/>
                <a:gd name="connsiteX5" fmla="*/ 45546 w 215126"/>
                <a:gd name="connsiteY5" fmla="*/ 589049 h 628844"/>
                <a:gd name="connsiteX6" fmla="*/ 60363 w 215126"/>
                <a:gd name="connsiteY6" fmla="*/ 555182 h 628844"/>
                <a:gd name="connsiteX7" fmla="*/ 94229 w 215126"/>
                <a:gd name="connsiteY7" fmla="*/ 462049 h 628844"/>
                <a:gd name="connsiteX8" fmla="*/ 145029 w 215126"/>
                <a:gd name="connsiteY8" fmla="*/ 286366 h 628844"/>
                <a:gd name="connsiteX9" fmla="*/ 200063 w 215126"/>
                <a:gd name="connsiteY9" fmla="*/ 93749 h 628844"/>
                <a:gd name="connsiteX10" fmla="*/ 214879 w 215126"/>
                <a:gd name="connsiteY10" fmla="*/ 2732 h 6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126" h="628844">
                  <a:moveTo>
                    <a:pt x="214879" y="2732"/>
                  </a:moveTo>
                  <a:cubicBezTo>
                    <a:pt x="213468" y="19665"/>
                    <a:pt x="206413" y="121618"/>
                    <a:pt x="191596" y="195349"/>
                  </a:cubicBezTo>
                  <a:cubicBezTo>
                    <a:pt x="176779" y="269080"/>
                    <a:pt x="141854" y="389377"/>
                    <a:pt x="125979" y="445116"/>
                  </a:cubicBezTo>
                  <a:cubicBezTo>
                    <a:pt x="110104" y="500855"/>
                    <a:pt x="117160" y="499443"/>
                    <a:pt x="96346" y="529782"/>
                  </a:cubicBezTo>
                  <a:cubicBezTo>
                    <a:pt x="75532" y="560121"/>
                    <a:pt x="9562" y="617271"/>
                    <a:pt x="1096" y="627149"/>
                  </a:cubicBezTo>
                  <a:cubicBezTo>
                    <a:pt x="-7370" y="637027"/>
                    <a:pt x="35668" y="601043"/>
                    <a:pt x="45546" y="589049"/>
                  </a:cubicBezTo>
                  <a:cubicBezTo>
                    <a:pt x="55424" y="577055"/>
                    <a:pt x="52249" y="576349"/>
                    <a:pt x="60363" y="555182"/>
                  </a:cubicBezTo>
                  <a:cubicBezTo>
                    <a:pt x="68477" y="534015"/>
                    <a:pt x="80118" y="506852"/>
                    <a:pt x="94229" y="462049"/>
                  </a:cubicBezTo>
                  <a:cubicBezTo>
                    <a:pt x="108340" y="417246"/>
                    <a:pt x="127390" y="347749"/>
                    <a:pt x="145029" y="286366"/>
                  </a:cubicBezTo>
                  <a:cubicBezTo>
                    <a:pt x="162668" y="224983"/>
                    <a:pt x="188421" y="136082"/>
                    <a:pt x="200063" y="93749"/>
                  </a:cubicBezTo>
                  <a:cubicBezTo>
                    <a:pt x="211705" y="51416"/>
                    <a:pt x="216290" y="-14201"/>
                    <a:pt x="214879" y="27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6142E0B-CDB9-4F26-BF91-705EA951AEB9}"/>
                </a:ext>
              </a:extLst>
            </p:cNvPr>
            <p:cNvSpPr/>
            <p:nvPr/>
          </p:nvSpPr>
          <p:spPr>
            <a:xfrm>
              <a:off x="4152702" y="4842649"/>
              <a:ext cx="468371" cy="68231"/>
            </a:xfrm>
            <a:custGeom>
              <a:avLst/>
              <a:gdLst>
                <a:gd name="connsiteX0" fmla="*/ 467981 w 468371"/>
                <a:gd name="connsiteY0" fmla="*/ 68018 h 68231"/>
                <a:gd name="connsiteX1" fmla="*/ 241498 w 468371"/>
                <a:gd name="connsiteY1" fmla="*/ 29918 h 68231"/>
                <a:gd name="connsiteX2" fmla="*/ 110265 w 468371"/>
                <a:gd name="connsiteY2" fmla="*/ 19334 h 68231"/>
                <a:gd name="connsiteX3" fmla="*/ 198 w 468371"/>
                <a:gd name="connsiteY3" fmla="*/ 29918 h 68231"/>
                <a:gd name="connsiteX4" fmla="*/ 84865 w 468371"/>
                <a:gd name="connsiteY4" fmla="*/ 19334 h 68231"/>
                <a:gd name="connsiteX5" fmla="*/ 146248 w 468371"/>
                <a:gd name="connsiteY5" fmla="*/ 284 h 68231"/>
                <a:gd name="connsiteX6" fmla="*/ 292298 w 468371"/>
                <a:gd name="connsiteY6" fmla="*/ 10868 h 68231"/>
                <a:gd name="connsiteX7" fmla="*/ 467981 w 468371"/>
                <a:gd name="connsiteY7" fmla="*/ 68018 h 6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371" h="68231">
                  <a:moveTo>
                    <a:pt x="467981" y="68018"/>
                  </a:moveTo>
                  <a:cubicBezTo>
                    <a:pt x="459514" y="71193"/>
                    <a:pt x="301117" y="38032"/>
                    <a:pt x="241498" y="29918"/>
                  </a:cubicBezTo>
                  <a:cubicBezTo>
                    <a:pt x="181879" y="21804"/>
                    <a:pt x="150482" y="19334"/>
                    <a:pt x="110265" y="19334"/>
                  </a:cubicBezTo>
                  <a:cubicBezTo>
                    <a:pt x="70048" y="19334"/>
                    <a:pt x="4431" y="29918"/>
                    <a:pt x="198" y="29918"/>
                  </a:cubicBezTo>
                  <a:cubicBezTo>
                    <a:pt x="-4035" y="29918"/>
                    <a:pt x="60523" y="24273"/>
                    <a:pt x="84865" y="19334"/>
                  </a:cubicBezTo>
                  <a:cubicBezTo>
                    <a:pt x="109207" y="14395"/>
                    <a:pt x="111676" y="1695"/>
                    <a:pt x="146248" y="284"/>
                  </a:cubicBezTo>
                  <a:cubicBezTo>
                    <a:pt x="180820" y="-1127"/>
                    <a:pt x="239734" y="2754"/>
                    <a:pt x="292298" y="10868"/>
                  </a:cubicBezTo>
                  <a:cubicBezTo>
                    <a:pt x="344862" y="18982"/>
                    <a:pt x="476448" y="64843"/>
                    <a:pt x="467981" y="680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F4CD2F70-CF4B-4E23-B5CB-DC2DF07A060C}"/>
                </a:ext>
              </a:extLst>
            </p:cNvPr>
            <p:cNvSpPr/>
            <p:nvPr/>
          </p:nvSpPr>
          <p:spPr>
            <a:xfrm>
              <a:off x="4373681" y="4886996"/>
              <a:ext cx="220601" cy="207292"/>
            </a:xfrm>
            <a:custGeom>
              <a:avLst/>
              <a:gdLst>
                <a:gd name="connsiteX0" fmla="*/ 220544 w 220601"/>
                <a:gd name="connsiteY0" fmla="*/ 917 h 207292"/>
                <a:gd name="connsiteX1" fmla="*/ 90369 w 220601"/>
                <a:gd name="connsiteY1" fmla="*/ 8854 h 207292"/>
                <a:gd name="connsiteX2" fmla="*/ 6232 w 220601"/>
                <a:gd name="connsiteY2" fmla="*/ 50129 h 207292"/>
                <a:gd name="connsiteX3" fmla="*/ 6232 w 220601"/>
                <a:gd name="connsiteY3" fmla="*/ 58067 h 207292"/>
                <a:gd name="connsiteX4" fmla="*/ 6232 w 220601"/>
                <a:gd name="connsiteY4" fmla="*/ 85054 h 207292"/>
                <a:gd name="connsiteX5" fmla="*/ 28457 w 220601"/>
                <a:gd name="connsiteY5" fmla="*/ 137442 h 207292"/>
                <a:gd name="connsiteX6" fmla="*/ 49094 w 220601"/>
                <a:gd name="connsiteY6" fmla="*/ 193004 h 207292"/>
                <a:gd name="connsiteX7" fmla="*/ 53857 w 220601"/>
                <a:gd name="connsiteY7" fmla="*/ 207292 h 207292"/>
                <a:gd name="connsiteX8" fmla="*/ 53857 w 220601"/>
                <a:gd name="connsiteY8" fmla="*/ 207292 h 207292"/>
                <a:gd name="connsiteX9" fmla="*/ 44332 w 220601"/>
                <a:gd name="connsiteY9" fmla="*/ 153317 h 207292"/>
                <a:gd name="connsiteX10" fmla="*/ 22107 w 220601"/>
                <a:gd name="connsiteY10" fmla="*/ 69179 h 207292"/>
                <a:gd name="connsiteX11" fmla="*/ 45919 w 220601"/>
                <a:gd name="connsiteY11" fmla="*/ 45367 h 207292"/>
                <a:gd name="connsiteX12" fmla="*/ 106244 w 220601"/>
                <a:gd name="connsiteY12" fmla="*/ 23142 h 207292"/>
                <a:gd name="connsiteX13" fmla="*/ 220544 w 220601"/>
                <a:gd name="connsiteY13" fmla="*/ 917 h 20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601" h="207292">
                  <a:moveTo>
                    <a:pt x="220544" y="917"/>
                  </a:moveTo>
                  <a:cubicBezTo>
                    <a:pt x="217898" y="-1464"/>
                    <a:pt x="126088" y="652"/>
                    <a:pt x="90369" y="8854"/>
                  </a:cubicBezTo>
                  <a:cubicBezTo>
                    <a:pt x="54650" y="17056"/>
                    <a:pt x="20255" y="41927"/>
                    <a:pt x="6232" y="50129"/>
                  </a:cubicBezTo>
                  <a:cubicBezTo>
                    <a:pt x="-7791" y="58331"/>
                    <a:pt x="6232" y="58067"/>
                    <a:pt x="6232" y="58067"/>
                  </a:cubicBezTo>
                  <a:cubicBezTo>
                    <a:pt x="6232" y="63888"/>
                    <a:pt x="2528" y="71825"/>
                    <a:pt x="6232" y="85054"/>
                  </a:cubicBezTo>
                  <a:cubicBezTo>
                    <a:pt x="9936" y="98283"/>
                    <a:pt x="21313" y="119450"/>
                    <a:pt x="28457" y="137442"/>
                  </a:cubicBezTo>
                  <a:cubicBezTo>
                    <a:pt x="35601" y="155434"/>
                    <a:pt x="44861" y="181362"/>
                    <a:pt x="49094" y="193004"/>
                  </a:cubicBezTo>
                  <a:cubicBezTo>
                    <a:pt x="53327" y="204646"/>
                    <a:pt x="53857" y="207292"/>
                    <a:pt x="53857" y="207292"/>
                  </a:cubicBezTo>
                  <a:lnTo>
                    <a:pt x="53857" y="207292"/>
                  </a:lnTo>
                  <a:cubicBezTo>
                    <a:pt x="52270" y="198296"/>
                    <a:pt x="49624" y="176336"/>
                    <a:pt x="44332" y="153317"/>
                  </a:cubicBezTo>
                  <a:cubicBezTo>
                    <a:pt x="39040" y="130298"/>
                    <a:pt x="21843" y="87171"/>
                    <a:pt x="22107" y="69179"/>
                  </a:cubicBezTo>
                  <a:cubicBezTo>
                    <a:pt x="22371" y="51187"/>
                    <a:pt x="31896" y="53040"/>
                    <a:pt x="45919" y="45367"/>
                  </a:cubicBezTo>
                  <a:cubicBezTo>
                    <a:pt x="59942" y="37694"/>
                    <a:pt x="78727" y="27904"/>
                    <a:pt x="106244" y="23142"/>
                  </a:cubicBezTo>
                  <a:cubicBezTo>
                    <a:pt x="133761" y="18380"/>
                    <a:pt x="223190" y="3298"/>
                    <a:pt x="220544" y="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1DE575A6-77F7-4F32-B9F6-E203343C3F42}"/>
                </a:ext>
              </a:extLst>
            </p:cNvPr>
            <p:cNvSpPr/>
            <p:nvPr/>
          </p:nvSpPr>
          <p:spPr>
            <a:xfrm>
              <a:off x="4421161" y="5068819"/>
              <a:ext cx="384202" cy="393247"/>
            </a:xfrm>
            <a:custGeom>
              <a:avLst/>
              <a:gdLst>
                <a:gd name="connsiteX0" fmla="*/ 20664 w 384202"/>
                <a:gd name="connsiteY0" fmla="*/ 69 h 393247"/>
                <a:gd name="connsiteX1" fmla="*/ 7964 w 384202"/>
                <a:gd name="connsiteY1" fmla="*/ 63569 h 393247"/>
                <a:gd name="connsiteX2" fmla="*/ 27 w 384202"/>
                <a:gd name="connsiteY2" fmla="*/ 112781 h 393247"/>
                <a:gd name="connsiteX3" fmla="*/ 6377 w 384202"/>
                <a:gd name="connsiteY3" fmla="*/ 165169 h 393247"/>
                <a:gd name="connsiteX4" fmla="*/ 30189 w 384202"/>
                <a:gd name="connsiteY4" fmla="*/ 204856 h 393247"/>
                <a:gd name="connsiteX5" fmla="*/ 95277 w 384202"/>
                <a:gd name="connsiteY5" fmla="*/ 225494 h 393247"/>
                <a:gd name="connsiteX6" fmla="*/ 157189 w 384202"/>
                <a:gd name="connsiteY6" fmla="*/ 247719 h 393247"/>
                <a:gd name="connsiteX7" fmla="*/ 204814 w 384202"/>
                <a:gd name="connsiteY7" fmla="*/ 292169 h 393247"/>
                <a:gd name="connsiteX8" fmla="*/ 239739 w 384202"/>
                <a:gd name="connsiteY8" fmla="*/ 347731 h 393247"/>
                <a:gd name="connsiteX9" fmla="*/ 258789 w 384202"/>
                <a:gd name="connsiteY9" fmla="*/ 377894 h 393247"/>
                <a:gd name="connsiteX10" fmla="*/ 301652 w 384202"/>
                <a:gd name="connsiteY10" fmla="*/ 392181 h 393247"/>
                <a:gd name="connsiteX11" fmla="*/ 360389 w 384202"/>
                <a:gd name="connsiteY11" fmla="*/ 389006 h 393247"/>
                <a:gd name="connsiteX12" fmla="*/ 379439 w 384202"/>
                <a:gd name="connsiteY12" fmla="*/ 363606 h 393247"/>
                <a:gd name="connsiteX13" fmla="*/ 384202 w 384202"/>
                <a:gd name="connsiteY13" fmla="*/ 287406 h 393247"/>
                <a:gd name="connsiteX14" fmla="*/ 379439 w 384202"/>
                <a:gd name="connsiteY14" fmla="*/ 263594 h 393247"/>
                <a:gd name="connsiteX15" fmla="*/ 376264 w 384202"/>
                <a:gd name="connsiteY15" fmla="*/ 339794 h 393247"/>
                <a:gd name="connsiteX16" fmla="*/ 355627 w 384202"/>
                <a:gd name="connsiteY16" fmla="*/ 365194 h 393247"/>
                <a:gd name="connsiteX17" fmla="*/ 284189 w 384202"/>
                <a:gd name="connsiteY17" fmla="*/ 371544 h 393247"/>
                <a:gd name="connsiteX18" fmla="*/ 233389 w 384202"/>
                <a:gd name="connsiteY18" fmla="*/ 290581 h 393247"/>
                <a:gd name="connsiteX19" fmla="*/ 109564 w 384202"/>
                <a:gd name="connsiteY19" fmla="*/ 212794 h 393247"/>
                <a:gd name="connsiteX20" fmla="*/ 47652 w 384202"/>
                <a:gd name="connsiteY20" fmla="*/ 187394 h 393247"/>
                <a:gd name="connsiteX21" fmla="*/ 14314 w 384202"/>
                <a:gd name="connsiteY21" fmla="*/ 161994 h 393247"/>
                <a:gd name="connsiteX22" fmla="*/ 23839 w 384202"/>
                <a:gd name="connsiteY22" fmla="*/ 76269 h 393247"/>
                <a:gd name="connsiteX23" fmla="*/ 20664 w 384202"/>
                <a:gd name="connsiteY23" fmla="*/ 69 h 39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4202" h="393247">
                  <a:moveTo>
                    <a:pt x="20664" y="69"/>
                  </a:moveTo>
                  <a:cubicBezTo>
                    <a:pt x="18018" y="-2048"/>
                    <a:pt x="11403" y="44784"/>
                    <a:pt x="7964" y="63569"/>
                  </a:cubicBezTo>
                  <a:cubicBezTo>
                    <a:pt x="4525" y="82354"/>
                    <a:pt x="291" y="95848"/>
                    <a:pt x="27" y="112781"/>
                  </a:cubicBezTo>
                  <a:cubicBezTo>
                    <a:pt x="-238" y="129714"/>
                    <a:pt x="1350" y="149823"/>
                    <a:pt x="6377" y="165169"/>
                  </a:cubicBezTo>
                  <a:cubicBezTo>
                    <a:pt x="11404" y="180515"/>
                    <a:pt x="15372" y="194802"/>
                    <a:pt x="30189" y="204856"/>
                  </a:cubicBezTo>
                  <a:cubicBezTo>
                    <a:pt x="45006" y="214910"/>
                    <a:pt x="74110" y="218350"/>
                    <a:pt x="95277" y="225494"/>
                  </a:cubicBezTo>
                  <a:cubicBezTo>
                    <a:pt x="116444" y="232638"/>
                    <a:pt x="138933" y="236607"/>
                    <a:pt x="157189" y="247719"/>
                  </a:cubicBezTo>
                  <a:cubicBezTo>
                    <a:pt x="175445" y="258832"/>
                    <a:pt x="191056" y="275500"/>
                    <a:pt x="204814" y="292169"/>
                  </a:cubicBezTo>
                  <a:cubicBezTo>
                    <a:pt x="218572" y="308838"/>
                    <a:pt x="230743" y="333444"/>
                    <a:pt x="239739" y="347731"/>
                  </a:cubicBezTo>
                  <a:cubicBezTo>
                    <a:pt x="248735" y="362018"/>
                    <a:pt x="248470" y="370486"/>
                    <a:pt x="258789" y="377894"/>
                  </a:cubicBezTo>
                  <a:cubicBezTo>
                    <a:pt x="269108" y="385302"/>
                    <a:pt x="284719" y="390329"/>
                    <a:pt x="301652" y="392181"/>
                  </a:cubicBezTo>
                  <a:cubicBezTo>
                    <a:pt x="318585" y="394033"/>
                    <a:pt x="347424" y="393769"/>
                    <a:pt x="360389" y="389006"/>
                  </a:cubicBezTo>
                  <a:cubicBezTo>
                    <a:pt x="373354" y="384243"/>
                    <a:pt x="375470" y="380539"/>
                    <a:pt x="379439" y="363606"/>
                  </a:cubicBezTo>
                  <a:cubicBezTo>
                    <a:pt x="383408" y="346673"/>
                    <a:pt x="384202" y="304075"/>
                    <a:pt x="384202" y="287406"/>
                  </a:cubicBezTo>
                  <a:cubicBezTo>
                    <a:pt x="384202" y="270737"/>
                    <a:pt x="380762" y="254863"/>
                    <a:pt x="379439" y="263594"/>
                  </a:cubicBezTo>
                  <a:cubicBezTo>
                    <a:pt x="378116" y="272325"/>
                    <a:pt x="380233" y="322861"/>
                    <a:pt x="376264" y="339794"/>
                  </a:cubicBezTo>
                  <a:cubicBezTo>
                    <a:pt x="372295" y="356727"/>
                    <a:pt x="370973" y="359902"/>
                    <a:pt x="355627" y="365194"/>
                  </a:cubicBezTo>
                  <a:cubicBezTo>
                    <a:pt x="340281" y="370486"/>
                    <a:pt x="304562" y="383979"/>
                    <a:pt x="284189" y="371544"/>
                  </a:cubicBezTo>
                  <a:cubicBezTo>
                    <a:pt x="263816" y="359109"/>
                    <a:pt x="262493" y="317039"/>
                    <a:pt x="233389" y="290581"/>
                  </a:cubicBezTo>
                  <a:cubicBezTo>
                    <a:pt x="204285" y="264123"/>
                    <a:pt x="140520" y="229992"/>
                    <a:pt x="109564" y="212794"/>
                  </a:cubicBezTo>
                  <a:cubicBezTo>
                    <a:pt x="78608" y="195596"/>
                    <a:pt x="63527" y="195861"/>
                    <a:pt x="47652" y="187394"/>
                  </a:cubicBezTo>
                  <a:cubicBezTo>
                    <a:pt x="31777" y="178927"/>
                    <a:pt x="18283" y="180515"/>
                    <a:pt x="14314" y="161994"/>
                  </a:cubicBezTo>
                  <a:cubicBezTo>
                    <a:pt x="10345" y="143473"/>
                    <a:pt x="22252" y="99552"/>
                    <a:pt x="23839" y="76269"/>
                  </a:cubicBezTo>
                  <a:cubicBezTo>
                    <a:pt x="25427" y="52986"/>
                    <a:pt x="23310" y="2186"/>
                    <a:pt x="20664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06DFD60-65A9-492C-BE33-2A1EE34C6CFA}"/>
                </a:ext>
              </a:extLst>
            </p:cNvPr>
            <p:cNvSpPr/>
            <p:nvPr/>
          </p:nvSpPr>
          <p:spPr>
            <a:xfrm>
              <a:off x="4299241" y="4889456"/>
              <a:ext cx="414128" cy="583369"/>
            </a:xfrm>
            <a:custGeom>
              <a:avLst/>
              <a:gdLst>
                <a:gd name="connsiteX0" fmla="*/ 155284 w 414128"/>
                <a:gd name="connsiteY0" fmla="*/ 44 h 583369"/>
                <a:gd name="connsiteX1" fmla="*/ 13997 w 414128"/>
                <a:gd name="connsiteY1" fmla="*/ 57194 h 583369"/>
                <a:gd name="connsiteX2" fmla="*/ 7647 w 414128"/>
                <a:gd name="connsiteY2" fmla="*/ 103232 h 583369"/>
                <a:gd name="connsiteX3" fmla="*/ 36222 w 414128"/>
                <a:gd name="connsiteY3" fmla="*/ 177844 h 583369"/>
                <a:gd name="connsiteX4" fmla="*/ 37809 w 414128"/>
                <a:gd name="connsiteY4" fmla="*/ 225469 h 583369"/>
                <a:gd name="connsiteX5" fmla="*/ 37809 w 414128"/>
                <a:gd name="connsiteY5" fmla="*/ 265157 h 583369"/>
                <a:gd name="connsiteX6" fmla="*/ 55272 w 414128"/>
                <a:gd name="connsiteY6" fmla="*/ 373107 h 583369"/>
                <a:gd name="connsiteX7" fmla="*/ 155284 w 414128"/>
                <a:gd name="connsiteY7" fmla="*/ 435019 h 583369"/>
                <a:gd name="connsiteX8" fmla="*/ 261647 w 414128"/>
                <a:gd name="connsiteY8" fmla="*/ 469944 h 583369"/>
                <a:gd name="connsiteX9" fmla="*/ 288634 w 414128"/>
                <a:gd name="connsiteY9" fmla="*/ 500107 h 583369"/>
                <a:gd name="connsiteX10" fmla="*/ 364834 w 414128"/>
                <a:gd name="connsiteY10" fmla="*/ 571544 h 583369"/>
                <a:gd name="connsiteX11" fmla="*/ 414047 w 414128"/>
                <a:gd name="connsiteY11" fmla="*/ 581069 h 583369"/>
                <a:gd name="connsiteX12" fmla="*/ 353722 w 414128"/>
                <a:gd name="connsiteY12" fmla="*/ 547732 h 583369"/>
                <a:gd name="connsiteX13" fmla="*/ 302922 w 414128"/>
                <a:gd name="connsiteY13" fmla="*/ 466769 h 583369"/>
                <a:gd name="connsiteX14" fmla="*/ 172747 w 414128"/>
                <a:gd name="connsiteY14" fmla="*/ 390569 h 583369"/>
                <a:gd name="connsiteX15" fmla="*/ 121947 w 414128"/>
                <a:gd name="connsiteY15" fmla="*/ 327069 h 583369"/>
                <a:gd name="connsiteX16" fmla="*/ 123534 w 414128"/>
                <a:gd name="connsiteY16" fmla="*/ 234994 h 583369"/>
                <a:gd name="connsiteX17" fmla="*/ 106072 w 414128"/>
                <a:gd name="connsiteY17" fmla="*/ 168319 h 583369"/>
                <a:gd name="connsiteX18" fmla="*/ 87022 w 414128"/>
                <a:gd name="connsiteY18" fmla="*/ 66719 h 583369"/>
                <a:gd name="connsiteX19" fmla="*/ 155284 w 414128"/>
                <a:gd name="connsiteY19" fmla="*/ 44 h 5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128" h="583369">
                  <a:moveTo>
                    <a:pt x="155284" y="44"/>
                  </a:moveTo>
                  <a:cubicBezTo>
                    <a:pt x="143113" y="-1543"/>
                    <a:pt x="38603" y="39996"/>
                    <a:pt x="13997" y="57194"/>
                  </a:cubicBezTo>
                  <a:cubicBezTo>
                    <a:pt x="-10609" y="74392"/>
                    <a:pt x="3943" y="83124"/>
                    <a:pt x="7647" y="103232"/>
                  </a:cubicBezTo>
                  <a:cubicBezTo>
                    <a:pt x="11351" y="123340"/>
                    <a:pt x="31195" y="157471"/>
                    <a:pt x="36222" y="177844"/>
                  </a:cubicBezTo>
                  <a:cubicBezTo>
                    <a:pt x="41249" y="198217"/>
                    <a:pt x="37545" y="210917"/>
                    <a:pt x="37809" y="225469"/>
                  </a:cubicBezTo>
                  <a:cubicBezTo>
                    <a:pt x="38073" y="240021"/>
                    <a:pt x="34899" y="240551"/>
                    <a:pt x="37809" y="265157"/>
                  </a:cubicBezTo>
                  <a:cubicBezTo>
                    <a:pt x="40719" y="289763"/>
                    <a:pt x="35693" y="344797"/>
                    <a:pt x="55272" y="373107"/>
                  </a:cubicBezTo>
                  <a:cubicBezTo>
                    <a:pt x="74851" y="401417"/>
                    <a:pt x="120888" y="418880"/>
                    <a:pt x="155284" y="435019"/>
                  </a:cubicBezTo>
                  <a:cubicBezTo>
                    <a:pt x="189680" y="451158"/>
                    <a:pt x="239422" y="459096"/>
                    <a:pt x="261647" y="469944"/>
                  </a:cubicBezTo>
                  <a:cubicBezTo>
                    <a:pt x="283872" y="480792"/>
                    <a:pt x="271436" y="483174"/>
                    <a:pt x="288634" y="500107"/>
                  </a:cubicBezTo>
                  <a:cubicBezTo>
                    <a:pt x="305832" y="517040"/>
                    <a:pt x="343932" y="558050"/>
                    <a:pt x="364834" y="571544"/>
                  </a:cubicBezTo>
                  <a:cubicBezTo>
                    <a:pt x="385736" y="585038"/>
                    <a:pt x="415899" y="585038"/>
                    <a:pt x="414047" y="581069"/>
                  </a:cubicBezTo>
                  <a:cubicBezTo>
                    <a:pt x="412195" y="577100"/>
                    <a:pt x="372243" y="566782"/>
                    <a:pt x="353722" y="547732"/>
                  </a:cubicBezTo>
                  <a:cubicBezTo>
                    <a:pt x="335201" y="528682"/>
                    <a:pt x="333085" y="492963"/>
                    <a:pt x="302922" y="466769"/>
                  </a:cubicBezTo>
                  <a:cubicBezTo>
                    <a:pt x="272759" y="440575"/>
                    <a:pt x="202909" y="413852"/>
                    <a:pt x="172747" y="390569"/>
                  </a:cubicBezTo>
                  <a:cubicBezTo>
                    <a:pt x="142585" y="367286"/>
                    <a:pt x="130149" y="352998"/>
                    <a:pt x="121947" y="327069"/>
                  </a:cubicBezTo>
                  <a:cubicBezTo>
                    <a:pt x="113745" y="301140"/>
                    <a:pt x="126180" y="261452"/>
                    <a:pt x="123534" y="234994"/>
                  </a:cubicBezTo>
                  <a:cubicBezTo>
                    <a:pt x="120888" y="208536"/>
                    <a:pt x="112157" y="196365"/>
                    <a:pt x="106072" y="168319"/>
                  </a:cubicBezTo>
                  <a:cubicBezTo>
                    <a:pt x="99987" y="140273"/>
                    <a:pt x="80937" y="93177"/>
                    <a:pt x="87022" y="66719"/>
                  </a:cubicBezTo>
                  <a:cubicBezTo>
                    <a:pt x="93107" y="40261"/>
                    <a:pt x="167455" y="1631"/>
                    <a:pt x="155284" y="44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B55E47AC-49F9-4BBB-9573-3AA7DE99F329}"/>
                </a:ext>
              </a:extLst>
            </p:cNvPr>
            <p:cNvSpPr/>
            <p:nvPr/>
          </p:nvSpPr>
          <p:spPr>
            <a:xfrm>
              <a:off x="4127220" y="4998904"/>
              <a:ext cx="449680" cy="968903"/>
            </a:xfrm>
            <a:custGeom>
              <a:avLst/>
              <a:gdLst>
                <a:gd name="connsiteX0" fmla="*/ 22505 w 449680"/>
                <a:gd name="connsiteY0" fmla="*/ 134 h 968903"/>
                <a:gd name="connsiteX1" fmla="*/ 280 w 449680"/>
                <a:gd name="connsiteY1" fmla="*/ 76334 h 968903"/>
                <a:gd name="connsiteX2" fmla="*/ 39968 w 449680"/>
                <a:gd name="connsiteY2" fmla="*/ 152534 h 968903"/>
                <a:gd name="connsiteX3" fmla="*/ 128868 w 449680"/>
                <a:gd name="connsiteY3" fmla="*/ 266834 h 968903"/>
                <a:gd name="connsiteX4" fmla="*/ 149505 w 449680"/>
                <a:gd name="connsiteY4" fmla="*/ 325571 h 968903"/>
                <a:gd name="connsiteX5" fmla="*/ 198718 w 449680"/>
                <a:gd name="connsiteY5" fmla="*/ 416059 h 968903"/>
                <a:gd name="connsiteX6" fmla="*/ 263805 w 449680"/>
                <a:gd name="connsiteY6" fmla="*/ 492259 h 968903"/>
                <a:gd name="connsiteX7" fmla="*/ 368580 w 449680"/>
                <a:gd name="connsiteY7" fmla="*/ 662121 h 968903"/>
                <a:gd name="connsiteX8" fmla="*/ 405093 w 449680"/>
                <a:gd name="connsiteY8" fmla="*/ 733559 h 968903"/>
                <a:gd name="connsiteX9" fmla="*/ 433668 w 449680"/>
                <a:gd name="connsiteY9" fmla="*/ 819284 h 968903"/>
                <a:gd name="connsiteX10" fmla="*/ 422555 w 449680"/>
                <a:gd name="connsiteY10" fmla="*/ 878021 h 968903"/>
                <a:gd name="connsiteX11" fmla="*/ 351118 w 449680"/>
                <a:gd name="connsiteY11" fmla="*/ 968509 h 968903"/>
                <a:gd name="connsiteX12" fmla="*/ 449543 w 449680"/>
                <a:gd name="connsiteY12" fmla="*/ 839921 h 968903"/>
                <a:gd name="connsiteX13" fmla="*/ 368580 w 449680"/>
                <a:gd name="connsiteY13" fmla="*/ 622434 h 968903"/>
                <a:gd name="connsiteX14" fmla="*/ 208243 w 449680"/>
                <a:gd name="connsiteY14" fmla="*/ 401771 h 968903"/>
                <a:gd name="connsiteX15" fmla="*/ 106643 w 449680"/>
                <a:gd name="connsiteY15" fmla="*/ 250959 h 968903"/>
                <a:gd name="connsiteX16" fmla="*/ 27268 w 449680"/>
                <a:gd name="connsiteY16" fmla="*/ 95384 h 968903"/>
                <a:gd name="connsiteX17" fmla="*/ 22505 w 449680"/>
                <a:gd name="connsiteY17" fmla="*/ 134 h 96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680" h="968903">
                  <a:moveTo>
                    <a:pt x="22505" y="134"/>
                  </a:moveTo>
                  <a:cubicBezTo>
                    <a:pt x="18007" y="-3041"/>
                    <a:pt x="-2631" y="50934"/>
                    <a:pt x="280" y="76334"/>
                  </a:cubicBezTo>
                  <a:cubicBezTo>
                    <a:pt x="3190" y="101734"/>
                    <a:pt x="18537" y="120784"/>
                    <a:pt x="39968" y="152534"/>
                  </a:cubicBezTo>
                  <a:cubicBezTo>
                    <a:pt x="61399" y="184284"/>
                    <a:pt x="110612" y="237995"/>
                    <a:pt x="128868" y="266834"/>
                  </a:cubicBezTo>
                  <a:cubicBezTo>
                    <a:pt x="147124" y="295673"/>
                    <a:pt x="137863" y="300700"/>
                    <a:pt x="149505" y="325571"/>
                  </a:cubicBezTo>
                  <a:cubicBezTo>
                    <a:pt x="161147" y="350442"/>
                    <a:pt x="179668" y="388278"/>
                    <a:pt x="198718" y="416059"/>
                  </a:cubicBezTo>
                  <a:cubicBezTo>
                    <a:pt x="217768" y="443840"/>
                    <a:pt x="235495" y="451249"/>
                    <a:pt x="263805" y="492259"/>
                  </a:cubicBezTo>
                  <a:cubicBezTo>
                    <a:pt x="292115" y="533269"/>
                    <a:pt x="345032" y="621904"/>
                    <a:pt x="368580" y="662121"/>
                  </a:cubicBezTo>
                  <a:cubicBezTo>
                    <a:pt x="392128" y="702338"/>
                    <a:pt x="394245" y="707365"/>
                    <a:pt x="405093" y="733559"/>
                  </a:cubicBezTo>
                  <a:cubicBezTo>
                    <a:pt x="415941" y="759753"/>
                    <a:pt x="430758" y="795207"/>
                    <a:pt x="433668" y="819284"/>
                  </a:cubicBezTo>
                  <a:cubicBezTo>
                    <a:pt x="436578" y="843361"/>
                    <a:pt x="436313" y="853150"/>
                    <a:pt x="422555" y="878021"/>
                  </a:cubicBezTo>
                  <a:cubicBezTo>
                    <a:pt x="408797" y="902892"/>
                    <a:pt x="346620" y="974859"/>
                    <a:pt x="351118" y="968509"/>
                  </a:cubicBezTo>
                  <a:cubicBezTo>
                    <a:pt x="355616" y="962159"/>
                    <a:pt x="446633" y="897600"/>
                    <a:pt x="449543" y="839921"/>
                  </a:cubicBezTo>
                  <a:cubicBezTo>
                    <a:pt x="452453" y="782242"/>
                    <a:pt x="408797" y="695459"/>
                    <a:pt x="368580" y="622434"/>
                  </a:cubicBezTo>
                  <a:cubicBezTo>
                    <a:pt x="328363" y="549409"/>
                    <a:pt x="251899" y="463684"/>
                    <a:pt x="208243" y="401771"/>
                  </a:cubicBezTo>
                  <a:cubicBezTo>
                    <a:pt x="164587" y="339859"/>
                    <a:pt x="136806" y="302024"/>
                    <a:pt x="106643" y="250959"/>
                  </a:cubicBezTo>
                  <a:cubicBezTo>
                    <a:pt x="76480" y="199894"/>
                    <a:pt x="42085" y="134807"/>
                    <a:pt x="27268" y="95384"/>
                  </a:cubicBezTo>
                  <a:cubicBezTo>
                    <a:pt x="12451" y="55961"/>
                    <a:pt x="27003" y="3309"/>
                    <a:pt x="22505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C6708427-BCC1-40DD-BEA3-FE7150CEF817}"/>
                </a:ext>
              </a:extLst>
            </p:cNvPr>
            <p:cNvSpPr/>
            <p:nvPr/>
          </p:nvSpPr>
          <p:spPr>
            <a:xfrm>
              <a:off x="4073970" y="4987771"/>
              <a:ext cx="433364" cy="942317"/>
            </a:xfrm>
            <a:custGeom>
              <a:avLst/>
              <a:gdLst>
                <a:gd name="connsiteX0" fmla="*/ 67818 w 433364"/>
                <a:gd name="connsiteY0" fmla="*/ 154 h 942317"/>
                <a:gd name="connsiteX1" fmla="*/ 10668 w 433364"/>
                <a:gd name="connsiteY1" fmla="*/ 84292 h 942317"/>
                <a:gd name="connsiteX2" fmla="*/ 7493 w 433364"/>
                <a:gd name="connsiteY2" fmla="*/ 144617 h 942317"/>
                <a:gd name="connsiteX3" fmla="*/ 90043 w 433364"/>
                <a:gd name="connsiteY3" fmla="*/ 231929 h 942317"/>
                <a:gd name="connsiteX4" fmla="*/ 163068 w 433364"/>
                <a:gd name="connsiteY4" fmla="*/ 370042 h 942317"/>
                <a:gd name="connsiteX5" fmla="*/ 258318 w 433364"/>
                <a:gd name="connsiteY5" fmla="*/ 503392 h 942317"/>
                <a:gd name="connsiteX6" fmla="*/ 340868 w 433364"/>
                <a:gd name="connsiteY6" fmla="*/ 617692 h 942317"/>
                <a:gd name="connsiteX7" fmla="*/ 415480 w 433364"/>
                <a:gd name="connsiteY7" fmla="*/ 744692 h 942317"/>
                <a:gd name="connsiteX8" fmla="*/ 432943 w 433364"/>
                <a:gd name="connsiteY8" fmla="*/ 803429 h 942317"/>
                <a:gd name="connsiteX9" fmla="*/ 404368 w 433364"/>
                <a:gd name="connsiteY9" fmla="*/ 881217 h 942317"/>
                <a:gd name="connsiteX10" fmla="*/ 339280 w 433364"/>
                <a:gd name="connsiteY10" fmla="*/ 941542 h 942317"/>
                <a:gd name="connsiteX11" fmla="*/ 388493 w 433364"/>
                <a:gd name="connsiteY11" fmla="*/ 909792 h 942317"/>
                <a:gd name="connsiteX12" fmla="*/ 405955 w 433364"/>
                <a:gd name="connsiteY12" fmla="*/ 830417 h 942317"/>
                <a:gd name="connsiteX13" fmla="*/ 423418 w 433364"/>
                <a:gd name="connsiteY13" fmla="*/ 774854 h 942317"/>
                <a:gd name="connsiteX14" fmla="*/ 299593 w 433364"/>
                <a:gd name="connsiteY14" fmla="*/ 592292 h 942317"/>
                <a:gd name="connsiteX15" fmla="*/ 123380 w 433364"/>
                <a:gd name="connsiteY15" fmla="*/ 322417 h 942317"/>
                <a:gd name="connsiteX16" fmla="*/ 56705 w 433364"/>
                <a:gd name="connsiteY16" fmla="*/ 206529 h 942317"/>
                <a:gd name="connsiteX17" fmla="*/ 15430 w 433364"/>
                <a:gd name="connsiteY17" fmla="*/ 106517 h 942317"/>
                <a:gd name="connsiteX18" fmla="*/ 67818 w 433364"/>
                <a:gd name="connsiteY18" fmla="*/ 154 h 9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364" h="942317">
                  <a:moveTo>
                    <a:pt x="67818" y="154"/>
                  </a:moveTo>
                  <a:cubicBezTo>
                    <a:pt x="67024" y="-3550"/>
                    <a:pt x="20722" y="60215"/>
                    <a:pt x="10668" y="84292"/>
                  </a:cubicBezTo>
                  <a:cubicBezTo>
                    <a:pt x="614" y="108369"/>
                    <a:pt x="-5736" y="120011"/>
                    <a:pt x="7493" y="144617"/>
                  </a:cubicBezTo>
                  <a:cubicBezTo>
                    <a:pt x="20722" y="169223"/>
                    <a:pt x="64114" y="194358"/>
                    <a:pt x="90043" y="231929"/>
                  </a:cubicBezTo>
                  <a:cubicBezTo>
                    <a:pt x="115972" y="269500"/>
                    <a:pt x="135022" y="324798"/>
                    <a:pt x="163068" y="370042"/>
                  </a:cubicBezTo>
                  <a:cubicBezTo>
                    <a:pt x="191114" y="415286"/>
                    <a:pt x="228685" y="462117"/>
                    <a:pt x="258318" y="503392"/>
                  </a:cubicBezTo>
                  <a:cubicBezTo>
                    <a:pt x="287951" y="544667"/>
                    <a:pt x="314674" y="577475"/>
                    <a:pt x="340868" y="617692"/>
                  </a:cubicBezTo>
                  <a:cubicBezTo>
                    <a:pt x="367062" y="657909"/>
                    <a:pt x="400134" y="713736"/>
                    <a:pt x="415480" y="744692"/>
                  </a:cubicBezTo>
                  <a:cubicBezTo>
                    <a:pt x="430826" y="775648"/>
                    <a:pt x="434795" y="780675"/>
                    <a:pt x="432943" y="803429"/>
                  </a:cubicBezTo>
                  <a:cubicBezTo>
                    <a:pt x="431091" y="826183"/>
                    <a:pt x="419979" y="858198"/>
                    <a:pt x="404368" y="881217"/>
                  </a:cubicBezTo>
                  <a:cubicBezTo>
                    <a:pt x="388758" y="904236"/>
                    <a:pt x="341926" y="936780"/>
                    <a:pt x="339280" y="941542"/>
                  </a:cubicBezTo>
                  <a:cubicBezTo>
                    <a:pt x="336634" y="946304"/>
                    <a:pt x="377381" y="928313"/>
                    <a:pt x="388493" y="909792"/>
                  </a:cubicBezTo>
                  <a:cubicBezTo>
                    <a:pt x="399606" y="891271"/>
                    <a:pt x="400134" y="852907"/>
                    <a:pt x="405955" y="830417"/>
                  </a:cubicBezTo>
                  <a:cubicBezTo>
                    <a:pt x="411776" y="807927"/>
                    <a:pt x="441145" y="814541"/>
                    <a:pt x="423418" y="774854"/>
                  </a:cubicBezTo>
                  <a:cubicBezTo>
                    <a:pt x="405691" y="735167"/>
                    <a:pt x="349599" y="667698"/>
                    <a:pt x="299593" y="592292"/>
                  </a:cubicBezTo>
                  <a:cubicBezTo>
                    <a:pt x="249587" y="516886"/>
                    <a:pt x="163861" y="386711"/>
                    <a:pt x="123380" y="322417"/>
                  </a:cubicBezTo>
                  <a:cubicBezTo>
                    <a:pt x="82899" y="258123"/>
                    <a:pt x="74697" y="242512"/>
                    <a:pt x="56705" y="206529"/>
                  </a:cubicBezTo>
                  <a:cubicBezTo>
                    <a:pt x="38713" y="170546"/>
                    <a:pt x="14901" y="140384"/>
                    <a:pt x="15430" y="106517"/>
                  </a:cubicBezTo>
                  <a:cubicBezTo>
                    <a:pt x="15959" y="72650"/>
                    <a:pt x="68612" y="3858"/>
                    <a:pt x="67818" y="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1136C49-B696-4D23-A043-F0D4A904CB72}"/>
                </a:ext>
              </a:extLst>
            </p:cNvPr>
            <p:cNvSpPr/>
            <p:nvPr/>
          </p:nvSpPr>
          <p:spPr>
            <a:xfrm>
              <a:off x="3680611" y="5003249"/>
              <a:ext cx="441474" cy="659582"/>
            </a:xfrm>
            <a:custGeom>
              <a:avLst/>
              <a:gdLst>
                <a:gd name="connsiteX0" fmla="*/ 440539 w 441474"/>
                <a:gd name="connsiteY0" fmla="*/ 2139 h 659582"/>
                <a:gd name="connsiteX1" fmla="*/ 242102 w 441474"/>
                <a:gd name="connsiteY1" fmla="*/ 268839 h 659582"/>
                <a:gd name="connsiteX2" fmla="*/ 116689 w 441474"/>
                <a:gd name="connsiteY2" fmla="*/ 440289 h 659582"/>
                <a:gd name="connsiteX3" fmla="*/ 30964 w 441474"/>
                <a:gd name="connsiteY3" fmla="*/ 584751 h 659582"/>
                <a:gd name="connsiteX4" fmla="*/ 3977 w 441474"/>
                <a:gd name="connsiteY4" fmla="*/ 657776 h 659582"/>
                <a:gd name="connsiteX5" fmla="*/ 5564 w 441474"/>
                <a:gd name="connsiteY5" fmla="*/ 626026 h 659582"/>
                <a:gd name="connsiteX6" fmla="*/ 54777 w 441474"/>
                <a:gd name="connsiteY6" fmla="*/ 505376 h 659582"/>
                <a:gd name="connsiteX7" fmla="*/ 184952 w 441474"/>
                <a:gd name="connsiteY7" fmla="*/ 322814 h 659582"/>
                <a:gd name="connsiteX8" fmla="*/ 310364 w 441474"/>
                <a:gd name="connsiteY8" fmla="*/ 152951 h 659582"/>
                <a:gd name="connsiteX9" fmla="*/ 440539 w 441474"/>
                <a:gd name="connsiteY9" fmla="*/ 2139 h 6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474" h="659582">
                  <a:moveTo>
                    <a:pt x="440539" y="2139"/>
                  </a:moveTo>
                  <a:cubicBezTo>
                    <a:pt x="429162" y="21454"/>
                    <a:pt x="296077" y="195814"/>
                    <a:pt x="242102" y="268839"/>
                  </a:cubicBezTo>
                  <a:cubicBezTo>
                    <a:pt x="188127" y="341864"/>
                    <a:pt x="151879" y="387637"/>
                    <a:pt x="116689" y="440289"/>
                  </a:cubicBezTo>
                  <a:cubicBezTo>
                    <a:pt x="81499" y="492941"/>
                    <a:pt x="49749" y="548503"/>
                    <a:pt x="30964" y="584751"/>
                  </a:cubicBezTo>
                  <a:cubicBezTo>
                    <a:pt x="12179" y="620999"/>
                    <a:pt x="8210" y="650897"/>
                    <a:pt x="3977" y="657776"/>
                  </a:cubicBezTo>
                  <a:cubicBezTo>
                    <a:pt x="-256" y="664655"/>
                    <a:pt x="-2903" y="651426"/>
                    <a:pt x="5564" y="626026"/>
                  </a:cubicBezTo>
                  <a:cubicBezTo>
                    <a:pt x="14031" y="600626"/>
                    <a:pt x="24879" y="555911"/>
                    <a:pt x="54777" y="505376"/>
                  </a:cubicBezTo>
                  <a:cubicBezTo>
                    <a:pt x="84675" y="454841"/>
                    <a:pt x="142354" y="381551"/>
                    <a:pt x="184952" y="322814"/>
                  </a:cubicBezTo>
                  <a:cubicBezTo>
                    <a:pt x="227550" y="264077"/>
                    <a:pt x="264062" y="206661"/>
                    <a:pt x="310364" y="152951"/>
                  </a:cubicBezTo>
                  <a:cubicBezTo>
                    <a:pt x="356666" y="99241"/>
                    <a:pt x="451916" y="-17176"/>
                    <a:pt x="440539" y="2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253771F-341D-46E6-8970-5B9C32A72905}"/>
                </a:ext>
              </a:extLst>
            </p:cNvPr>
            <p:cNvSpPr/>
            <p:nvPr/>
          </p:nvSpPr>
          <p:spPr>
            <a:xfrm>
              <a:off x="3600844" y="5000398"/>
              <a:ext cx="533033" cy="581710"/>
            </a:xfrm>
            <a:custGeom>
              <a:avLst/>
              <a:gdLst>
                <a:gd name="connsiteX0" fmla="*/ 533006 w 533033"/>
                <a:gd name="connsiteY0" fmla="*/ 227 h 581710"/>
                <a:gd name="connsiteX1" fmla="*/ 310756 w 533033"/>
                <a:gd name="connsiteY1" fmla="*/ 182790 h 581710"/>
                <a:gd name="connsiteX2" fmla="*/ 159944 w 533033"/>
                <a:gd name="connsiteY2" fmla="*/ 362177 h 581710"/>
                <a:gd name="connsiteX3" fmla="*/ 98031 w 533033"/>
                <a:gd name="connsiteY3" fmla="*/ 441552 h 581710"/>
                <a:gd name="connsiteX4" fmla="*/ 67869 w 533033"/>
                <a:gd name="connsiteY4" fmla="*/ 471715 h 581710"/>
                <a:gd name="connsiteX5" fmla="*/ 45644 w 533033"/>
                <a:gd name="connsiteY5" fmla="*/ 500290 h 581710"/>
                <a:gd name="connsiteX6" fmla="*/ 5956 w 533033"/>
                <a:gd name="connsiteY6" fmla="*/ 578077 h 581710"/>
                <a:gd name="connsiteX7" fmla="*/ 17069 w 533033"/>
                <a:gd name="connsiteY7" fmla="*/ 546327 h 581710"/>
                <a:gd name="connsiteX8" fmla="*/ 161531 w 533033"/>
                <a:gd name="connsiteY8" fmla="*/ 352652 h 581710"/>
                <a:gd name="connsiteX9" fmla="*/ 325044 w 533033"/>
                <a:gd name="connsiteY9" fmla="*/ 149452 h 581710"/>
                <a:gd name="connsiteX10" fmla="*/ 533006 w 533033"/>
                <a:gd name="connsiteY10" fmla="*/ 227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033" h="581710">
                  <a:moveTo>
                    <a:pt x="533006" y="227"/>
                  </a:moveTo>
                  <a:cubicBezTo>
                    <a:pt x="530625" y="5783"/>
                    <a:pt x="372933" y="122465"/>
                    <a:pt x="310756" y="182790"/>
                  </a:cubicBezTo>
                  <a:cubicBezTo>
                    <a:pt x="248579" y="243115"/>
                    <a:pt x="195398" y="319050"/>
                    <a:pt x="159944" y="362177"/>
                  </a:cubicBezTo>
                  <a:cubicBezTo>
                    <a:pt x="124490" y="405304"/>
                    <a:pt x="113377" y="423296"/>
                    <a:pt x="98031" y="441552"/>
                  </a:cubicBezTo>
                  <a:cubicBezTo>
                    <a:pt x="82685" y="459808"/>
                    <a:pt x="76600" y="461925"/>
                    <a:pt x="67869" y="471715"/>
                  </a:cubicBezTo>
                  <a:cubicBezTo>
                    <a:pt x="59138" y="481505"/>
                    <a:pt x="55963" y="482563"/>
                    <a:pt x="45644" y="500290"/>
                  </a:cubicBezTo>
                  <a:cubicBezTo>
                    <a:pt x="35325" y="518017"/>
                    <a:pt x="10719" y="570404"/>
                    <a:pt x="5956" y="578077"/>
                  </a:cubicBezTo>
                  <a:cubicBezTo>
                    <a:pt x="1193" y="585750"/>
                    <a:pt x="-8860" y="583898"/>
                    <a:pt x="17069" y="546327"/>
                  </a:cubicBezTo>
                  <a:cubicBezTo>
                    <a:pt x="42998" y="508756"/>
                    <a:pt x="110202" y="418798"/>
                    <a:pt x="161531" y="352652"/>
                  </a:cubicBezTo>
                  <a:cubicBezTo>
                    <a:pt x="212860" y="286506"/>
                    <a:pt x="268159" y="206866"/>
                    <a:pt x="325044" y="149452"/>
                  </a:cubicBezTo>
                  <a:cubicBezTo>
                    <a:pt x="381929" y="92038"/>
                    <a:pt x="535387" y="-5329"/>
                    <a:pt x="533006" y="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A05099AE-3A17-4FD3-A616-E402308F4CBD}"/>
                </a:ext>
              </a:extLst>
            </p:cNvPr>
            <p:cNvSpPr/>
            <p:nvPr/>
          </p:nvSpPr>
          <p:spPr>
            <a:xfrm>
              <a:off x="3567581" y="5203911"/>
              <a:ext cx="558358" cy="871506"/>
            </a:xfrm>
            <a:custGeom>
              <a:avLst/>
              <a:gdLst>
                <a:gd name="connsiteX0" fmla="*/ 297982 w 558358"/>
                <a:gd name="connsiteY0" fmla="*/ 1502 h 871506"/>
                <a:gd name="connsiteX1" fmla="*/ 56682 w 558358"/>
                <a:gd name="connsiteY1" fmla="*/ 253914 h 871506"/>
                <a:gd name="connsiteX2" fmla="*/ 9057 w 558358"/>
                <a:gd name="connsiteY2" fmla="*/ 399964 h 871506"/>
                <a:gd name="connsiteX3" fmla="*/ 2707 w 558358"/>
                <a:gd name="connsiteY3" fmla="*/ 530139 h 871506"/>
                <a:gd name="connsiteX4" fmla="*/ 40807 w 558358"/>
                <a:gd name="connsiteY4" fmla="*/ 658727 h 871506"/>
                <a:gd name="connsiteX5" fmla="*/ 123357 w 558358"/>
                <a:gd name="connsiteY5" fmla="*/ 780964 h 871506"/>
                <a:gd name="connsiteX6" fmla="*/ 247182 w 558358"/>
                <a:gd name="connsiteY6" fmla="*/ 849227 h 871506"/>
                <a:gd name="connsiteX7" fmla="*/ 385294 w 558358"/>
                <a:gd name="connsiteY7" fmla="*/ 871452 h 871506"/>
                <a:gd name="connsiteX8" fmla="*/ 558332 w 558358"/>
                <a:gd name="connsiteY8" fmla="*/ 844464 h 871506"/>
                <a:gd name="connsiteX9" fmla="*/ 372594 w 558358"/>
                <a:gd name="connsiteY9" fmla="*/ 866689 h 871506"/>
                <a:gd name="connsiteX10" fmla="*/ 283694 w 558358"/>
                <a:gd name="connsiteY10" fmla="*/ 847639 h 871506"/>
                <a:gd name="connsiteX11" fmla="*/ 131294 w 558358"/>
                <a:gd name="connsiteY11" fmla="*/ 758739 h 871506"/>
                <a:gd name="connsiteX12" fmla="*/ 40807 w 558358"/>
                <a:gd name="connsiteY12" fmla="*/ 588877 h 871506"/>
                <a:gd name="connsiteX13" fmla="*/ 40807 w 558358"/>
                <a:gd name="connsiteY13" fmla="*/ 331702 h 871506"/>
                <a:gd name="connsiteX14" fmla="*/ 170982 w 558358"/>
                <a:gd name="connsiteY14" fmla="*/ 157077 h 871506"/>
                <a:gd name="connsiteX15" fmla="*/ 297982 w 558358"/>
                <a:gd name="connsiteY15" fmla="*/ 1502 h 87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8358" h="871506">
                  <a:moveTo>
                    <a:pt x="297982" y="1502"/>
                  </a:moveTo>
                  <a:cubicBezTo>
                    <a:pt x="278932" y="17641"/>
                    <a:pt x="104836" y="187504"/>
                    <a:pt x="56682" y="253914"/>
                  </a:cubicBezTo>
                  <a:cubicBezTo>
                    <a:pt x="8528" y="320324"/>
                    <a:pt x="18053" y="353927"/>
                    <a:pt x="9057" y="399964"/>
                  </a:cubicBezTo>
                  <a:cubicBezTo>
                    <a:pt x="61" y="446001"/>
                    <a:pt x="-2585" y="487012"/>
                    <a:pt x="2707" y="530139"/>
                  </a:cubicBezTo>
                  <a:cubicBezTo>
                    <a:pt x="7999" y="573266"/>
                    <a:pt x="20699" y="616923"/>
                    <a:pt x="40807" y="658727"/>
                  </a:cubicBezTo>
                  <a:cubicBezTo>
                    <a:pt x="60915" y="700531"/>
                    <a:pt x="88961" y="749214"/>
                    <a:pt x="123357" y="780964"/>
                  </a:cubicBezTo>
                  <a:cubicBezTo>
                    <a:pt x="157753" y="812714"/>
                    <a:pt x="203526" y="834146"/>
                    <a:pt x="247182" y="849227"/>
                  </a:cubicBezTo>
                  <a:cubicBezTo>
                    <a:pt x="290838" y="864308"/>
                    <a:pt x="333436" y="872246"/>
                    <a:pt x="385294" y="871452"/>
                  </a:cubicBezTo>
                  <a:cubicBezTo>
                    <a:pt x="437152" y="870658"/>
                    <a:pt x="560449" y="845258"/>
                    <a:pt x="558332" y="844464"/>
                  </a:cubicBezTo>
                  <a:cubicBezTo>
                    <a:pt x="556215" y="843670"/>
                    <a:pt x="418367" y="866160"/>
                    <a:pt x="372594" y="866689"/>
                  </a:cubicBezTo>
                  <a:cubicBezTo>
                    <a:pt x="326821" y="867218"/>
                    <a:pt x="323911" y="865631"/>
                    <a:pt x="283694" y="847639"/>
                  </a:cubicBezTo>
                  <a:cubicBezTo>
                    <a:pt x="243477" y="829647"/>
                    <a:pt x="171775" y="801866"/>
                    <a:pt x="131294" y="758739"/>
                  </a:cubicBezTo>
                  <a:cubicBezTo>
                    <a:pt x="90813" y="715612"/>
                    <a:pt x="55888" y="660050"/>
                    <a:pt x="40807" y="588877"/>
                  </a:cubicBezTo>
                  <a:cubicBezTo>
                    <a:pt x="25726" y="517704"/>
                    <a:pt x="19111" y="403669"/>
                    <a:pt x="40807" y="331702"/>
                  </a:cubicBezTo>
                  <a:cubicBezTo>
                    <a:pt x="62503" y="259735"/>
                    <a:pt x="125209" y="210788"/>
                    <a:pt x="170982" y="157077"/>
                  </a:cubicBezTo>
                  <a:cubicBezTo>
                    <a:pt x="216755" y="103366"/>
                    <a:pt x="317032" y="-14637"/>
                    <a:pt x="297982" y="1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C8B3E72-817B-47BC-BDBA-B6A811DF5128}"/>
                </a:ext>
              </a:extLst>
            </p:cNvPr>
            <p:cNvSpPr/>
            <p:nvPr/>
          </p:nvSpPr>
          <p:spPr>
            <a:xfrm>
              <a:off x="4107606" y="5997429"/>
              <a:ext cx="274489" cy="54205"/>
            </a:xfrm>
            <a:custGeom>
              <a:avLst/>
              <a:gdLst>
                <a:gd name="connsiteX0" fmla="*/ 7194 w 274489"/>
                <a:gd name="connsiteY0" fmla="*/ 54121 h 54205"/>
                <a:gd name="connsiteX1" fmla="*/ 178644 w 274489"/>
                <a:gd name="connsiteY1" fmla="*/ 19196 h 54205"/>
                <a:gd name="connsiteX2" fmla="*/ 270719 w 274489"/>
                <a:gd name="connsiteY2" fmla="*/ 146 h 54205"/>
                <a:gd name="connsiteX3" fmla="*/ 54819 w 274489"/>
                <a:gd name="connsiteY3" fmla="*/ 28721 h 54205"/>
                <a:gd name="connsiteX4" fmla="*/ 7194 w 274489"/>
                <a:gd name="connsiteY4" fmla="*/ 54121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89" h="54205">
                  <a:moveTo>
                    <a:pt x="7194" y="54121"/>
                  </a:moveTo>
                  <a:cubicBezTo>
                    <a:pt x="27831" y="52534"/>
                    <a:pt x="178644" y="19196"/>
                    <a:pt x="178644" y="19196"/>
                  </a:cubicBezTo>
                  <a:cubicBezTo>
                    <a:pt x="222565" y="10200"/>
                    <a:pt x="291356" y="-1441"/>
                    <a:pt x="270719" y="146"/>
                  </a:cubicBezTo>
                  <a:cubicBezTo>
                    <a:pt x="250082" y="1733"/>
                    <a:pt x="54819" y="28721"/>
                    <a:pt x="54819" y="28721"/>
                  </a:cubicBezTo>
                  <a:cubicBezTo>
                    <a:pt x="12750" y="34542"/>
                    <a:pt x="-13443" y="55708"/>
                    <a:pt x="7194" y="54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DB2326C2-428A-4E78-9BC8-8A64571966DD}"/>
                </a:ext>
              </a:extLst>
            </p:cNvPr>
            <p:cNvSpPr/>
            <p:nvPr/>
          </p:nvSpPr>
          <p:spPr>
            <a:xfrm>
              <a:off x="3679825" y="5659438"/>
              <a:ext cx="719349" cy="293429"/>
            </a:xfrm>
            <a:custGeom>
              <a:avLst/>
              <a:gdLst>
                <a:gd name="connsiteX0" fmla="*/ 0 w 719349"/>
                <a:gd name="connsiteY0" fmla="*/ 0 h 293429"/>
                <a:gd name="connsiteX1" fmla="*/ 49213 w 719349"/>
                <a:gd name="connsiteY1" fmla="*/ 123825 h 293429"/>
                <a:gd name="connsiteX2" fmla="*/ 153988 w 719349"/>
                <a:gd name="connsiteY2" fmla="*/ 234950 h 293429"/>
                <a:gd name="connsiteX3" fmla="*/ 276225 w 719349"/>
                <a:gd name="connsiteY3" fmla="*/ 273050 h 293429"/>
                <a:gd name="connsiteX4" fmla="*/ 392113 w 719349"/>
                <a:gd name="connsiteY4" fmla="*/ 290512 h 293429"/>
                <a:gd name="connsiteX5" fmla="*/ 531813 w 719349"/>
                <a:gd name="connsiteY5" fmla="*/ 290512 h 293429"/>
                <a:gd name="connsiteX6" fmla="*/ 719138 w 719349"/>
                <a:gd name="connsiteY6" fmla="*/ 261937 h 293429"/>
                <a:gd name="connsiteX7" fmla="*/ 561975 w 719349"/>
                <a:gd name="connsiteY7" fmla="*/ 279400 h 293429"/>
                <a:gd name="connsiteX8" fmla="*/ 260350 w 719349"/>
                <a:gd name="connsiteY8" fmla="*/ 257175 h 293429"/>
                <a:gd name="connsiteX9" fmla="*/ 147638 w 719349"/>
                <a:gd name="connsiteY9" fmla="*/ 207962 h 293429"/>
                <a:gd name="connsiteX10" fmla="*/ 84138 w 719349"/>
                <a:gd name="connsiteY10" fmla="*/ 142875 h 293429"/>
                <a:gd name="connsiteX11" fmla="*/ 31750 w 719349"/>
                <a:gd name="connsiteY11" fmla="*/ 60325 h 293429"/>
                <a:gd name="connsiteX12" fmla="*/ 0 w 719349"/>
                <a:gd name="connsiteY12" fmla="*/ 0 h 29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9349" h="293429">
                  <a:moveTo>
                    <a:pt x="0" y="0"/>
                  </a:moveTo>
                  <a:cubicBezTo>
                    <a:pt x="11774" y="42333"/>
                    <a:pt x="23548" y="84667"/>
                    <a:pt x="49213" y="123825"/>
                  </a:cubicBezTo>
                  <a:cubicBezTo>
                    <a:pt x="74878" y="162983"/>
                    <a:pt x="116153" y="210079"/>
                    <a:pt x="153988" y="234950"/>
                  </a:cubicBezTo>
                  <a:cubicBezTo>
                    <a:pt x="191823" y="259821"/>
                    <a:pt x="236538" y="263790"/>
                    <a:pt x="276225" y="273050"/>
                  </a:cubicBezTo>
                  <a:cubicBezTo>
                    <a:pt x="315912" y="282310"/>
                    <a:pt x="349515" y="287602"/>
                    <a:pt x="392113" y="290512"/>
                  </a:cubicBezTo>
                  <a:cubicBezTo>
                    <a:pt x="434711" y="293422"/>
                    <a:pt x="477309" y="295274"/>
                    <a:pt x="531813" y="290512"/>
                  </a:cubicBezTo>
                  <a:cubicBezTo>
                    <a:pt x="586317" y="285750"/>
                    <a:pt x="714111" y="263789"/>
                    <a:pt x="719138" y="261937"/>
                  </a:cubicBezTo>
                  <a:cubicBezTo>
                    <a:pt x="724165" y="260085"/>
                    <a:pt x="638440" y="280194"/>
                    <a:pt x="561975" y="279400"/>
                  </a:cubicBezTo>
                  <a:cubicBezTo>
                    <a:pt x="485510" y="278606"/>
                    <a:pt x="329406" y="269081"/>
                    <a:pt x="260350" y="257175"/>
                  </a:cubicBezTo>
                  <a:cubicBezTo>
                    <a:pt x="191294" y="245269"/>
                    <a:pt x="177007" y="227012"/>
                    <a:pt x="147638" y="207962"/>
                  </a:cubicBezTo>
                  <a:cubicBezTo>
                    <a:pt x="118269" y="188912"/>
                    <a:pt x="103453" y="167481"/>
                    <a:pt x="84138" y="142875"/>
                  </a:cubicBezTo>
                  <a:cubicBezTo>
                    <a:pt x="64823" y="118269"/>
                    <a:pt x="46302" y="83344"/>
                    <a:pt x="3175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C28732F3-C708-449F-8BAB-7D1CA7FA6697}"/>
                </a:ext>
              </a:extLst>
            </p:cNvPr>
            <p:cNvSpPr/>
            <p:nvPr/>
          </p:nvSpPr>
          <p:spPr>
            <a:xfrm>
              <a:off x="3788649" y="5407772"/>
              <a:ext cx="97786" cy="377086"/>
            </a:xfrm>
            <a:custGeom>
              <a:avLst/>
              <a:gdLst>
                <a:gd name="connsiteX0" fmla="*/ 40401 w 97786"/>
                <a:gd name="connsiteY0" fmla="*/ 841 h 377086"/>
                <a:gd name="connsiteX1" fmla="*/ 86439 w 97786"/>
                <a:gd name="connsiteY1" fmla="*/ 31003 h 377086"/>
                <a:gd name="connsiteX2" fmla="*/ 92789 w 97786"/>
                <a:gd name="connsiteY2" fmla="*/ 61166 h 377086"/>
                <a:gd name="connsiteX3" fmla="*/ 22939 w 97786"/>
                <a:gd name="connsiteY3" fmla="*/ 175466 h 377086"/>
                <a:gd name="connsiteX4" fmla="*/ 7064 w 97786"/>
                <a:gd name="connsiteY4" fmla="*/ 278653 h 377086"/>
                <a:gd name="connsiteX5" fmla="*/ 3889 w 97786"/>
                <a:gd name="connsiteY5" fmla="*/ 337391 h 377086"/>
                <a:gd name="connsiteX6" fmla="*/ 61039 w 97786"/>
                <a:gd name="connsiteY6" fmla="*/ 377078 h 377086"/>
                <a:gd name="connsiteX7" fmla="*/ 22939 w 97786"/>
                <a:gd name="connsiteY7" fmla="*/ 334216 h 377086"/>
                <a:gd name="connsiteX8" fmla="*/ 32464 w 97786"/>
                <a:gd name="connsiteY8" fmla="*/ 219916 h 377086"/>
                <a:gd name="connsiteX9" fmla="*/ 84851 w 97786"/>
                <a:gd name="connsiteY9" fmla="*/ 107203 h 377086"/>
                <a:gd name="connsiteX10" fmla="*/ 92789 w 97786"/>
                <a:gd name="connsiteY10" fmla="*/ 65928 h 377086"/>
                <a:gd name="connsiteX11" fmla="*/ 40401 w 97786"/>
                <a:gd name="connsiteY11" fmla="*/ 841 h 37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86" h="377086">
                  <a:moveTo>
                    <a:pt x="40401" y="841"/>
                  </a:moveTo>
                  <a:cubicBezTo>
                    <a:pt x="39343" y="-4980"/>
                    <a:pt x="77708" y="20949"/>
                    <a:pt x="86439" y="31003"/>
                  </a:cubicBezTo>
                  <a:cubicBezTo>
                    <a:pt x="95170" y="41057"/>
                    <a:pt x="103372" y="37089"/>
                    <a:pt x="92789" y="61166"/>
                  </a:cubicBezTo>
                  <a:cubicBezTo>
                    <a:pt x="82206" y="85243"/>
                    <a:pt x="37227" y="139218"/>
                    <a:pt x="22939" y="175466"/>
                  </a:cubicBezTo>
                  <a:cubicBezTo>
                    <a:pt x="8651" y="211714"/>
                    <a:pt x="10239" y="251665"/>
                    <a:pt x="7064" y="278653"/>
                  </a:cubicBezTo>
                  <a:cubicBezTo>
                    <a:pt x="3889" y="305641"/>
                    <a:pt x="-5107" y="320987"/>
                    <a:pt x="3889" y="337391"/>
                  </a:cubicBezTo>
                  <a:cubicBezTo>
                    <a:pt x="12885" y="353795"/>
                    <a:pt x="57864" y="377607"/>
                    <a:pt x="61039" y="377078"/>
                  </a:cubicBezTo>
                  <a:cubicBezTo>
                    <a:pt x="64214" y="376549"/>
                    <a:pt x="27701" y="360410"/>
                    <a:pt x="22939" y="334216"/>
                  </a:cubicBezTo>
                  <a:cubicBezTo>
                    <a:pt x="18177" y="308022"/>
                    <a:pt x="22145" y="257752"/>
                    <a:pt x="32464" y="219916"/>
                  </a:cubicBezTo>
                  <a:cubicBezTo>
                    <a:pt x="42783" y="182080"/>
                    <a:pt x="74797" y="132868"/>
                    <a:pt x="84851" y="107203"/>
                  </a:cubicBezTo>
                  <a:cubicBezTo>
                    <a:pt x="94905" y="81538"/>
                    <a:pt x="95699" y="83920"/>
                    <a:pt x="92789" y="65928"/>
                  </a:cubicBezTo>
                  <a:cubicBezTo>
                    <a:pt x="89879" y="47936"/>
                    <a:pt x="41459" y="6662"/>
                    <a:pt x="40401" y="8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1F5726F-6D88-4C52-AD1A-E445BF19A31A}"/>
                </a:ext>
              </a:extLst>
            </p:cNvPr>
            <p:cNvSpPr/>
            <p:nvPr/>
          </p:nvSpPr>
          <p:spPr>
            <a:xfrm>
              <a:off x="3836581" y="5747459"/>
              <a:ext cx="601271" cy="141166"/>
            </a:xfrm>
            <a:custGeom>
              <a:avLst/>
              <a:gdLst>
                <a:gd name="connsiteX0" fmla="*/ 1994 w 601271"/>
                <a:gd name="connsiteY0" fmla="*/ 24691 h 141166"/>
                <a:gd name="connsiteX1" fmla="*/ 43269 w 601271"/>
                <a:gd name="connsiteY1" fmla="*/ 86604 h 141166"/>
                <a:gd name="connsiteX2" fmla="*/ 128994 w 601271"/>
                <a:gd name="connsiteY2" fmla="*/ 126291 h 141166"/>
                <a:gd name="connsiteX3" fmla="*/ 202019 w 601271"/>
                <a:gd name="connsiteY3" fmla="*/ 137404 h 141166"/>
                <a:gd name="connsiteX4" fmla="*/ 275044 w 601271"/>
                <a:gd name="connsiteY4" fmla="*/ 138991 h 141166"/>
                <a:gd name="connsiteX5" fmla="*/ 340132 w 601271"/>
                <a:gd name="connsiteY5" fmla="*/ 108829 h 141166"/>
                <a:gd name="connsiteX6" fmla="*/ 417919 w 601271"/>
                <a:gd name="connsiteY6" fmla="*/ 75491 h 141166"/>
                <a:gd name="connsiteX7" fmla="*/ 484594 w 601271"/>
                <a:gd name="connsiteY7" fmla="*/ 51679 h 141166"/>
                <a:gd name="connsiteX8" fmla="*/ 540157 w 601271"/>
                <a:gd name="connsiteY8" fmla="*/ 7229 h 141166"/>
                <a:gd name="connsiteX9" fmla="*/ 598894 w 601271"/>
                <a:gd name="connsiteY9" fmla="*/ 7229 h 141166"/>
                <a:gd name="connsiteX10" fmla="*/ 454432 w 601271"/>
                <a:gd name="connsiteY10" fmla="*/ 77079 h 141166"/>
                <a:gd name="connsiteX11" fmla="*/ 249644 w 601271"/>
                <a:gd name="connsiteY11" fmla="*/ 137404 h 141166"/>
                <a:gd name="connsiteX12" fmla="*/ 103594 w 601271"/>
                <a:gd name="connsiteY12" fmla="*/ 116766 h 141166"/>
                <a:gd name="connsiteX13" fmla="*/ 1994 w 601271"/>
                <a:gd name="connsiteY13" fmla="*/ 24691 h 1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1" h="141166">
                  <a:moveTo>
                    <a:pt x="1994" y="24691"/>
                  </a:moveTo>
                  <a:cubicBezTo>
                    <a:pt x="-8060" y="19664"/>
                    <a:pt x="22102" y="69671"/>
                    <a:pt x="43269" y="86604"/>
                  </a:cubicBezTo>
                  <a:cubicBezTo>
                    <a:pt x="64436" y="103537"/>
                    <a:pt x="102536" y="117824"/>
                    <a:pt x="128994" y="126291"/>
                  </a:cubicBezTo>
                  <a:cubicBezTo>
                    <a:pt x="155452" y="134758"/>
                    <a:pt x="177677" y="135287"/>
                    <a:pt x="202019" y="137404"/>
                  </a:cubicBezTo>
                  <a:cubicBezTo>
                    <a:pt x="226361" y="139521"/>
                    <a:pt x="252025" y="143754"/>
                    <a:pt x="275044" y="138991"/>
                  </a:cubicBezTo>
                  <a:cubicBezTo>
                    <a:pt x="298063" y="134229"/>
                    <a:pt x="340132" y="108829"/>
                    <a:pt x="340132" y="108829"/>
                  </a:cubicBezTo>
                  <a:cubicBezTo>
                    <a:pt x="363944" y="98246"/>
                    <a:pt x="393842" y="85016"/>
                    <a:pt x="417919" y="75491"/>
                  </a:cubicBezTo>
                  <a:cubicBezTo>
                    <a:pt x="441996" y="65966"/>
                    <a:pt x="464221" y="63056"/>
                    <a:pt x="484594" y="51679"/>
                  </a:cubicBezTo>
                  <a:cubicBezTo>
                    <a:pt x="504967" y="40302"/>
                    <a:pt x="521107" y="14637"/>
                    <a:pt x="540157" y="7229"/>
                  </a:cubicBezTo>
                  <a:cubicBezTo>
                    <a:pt x="559207" y="-179"/>
                    <a:pt x="613181" y="-4413"/>
                    <a:pt x="598894" y="7229"/>
                  </a:cubicBezTo>
                  <a:cubicBezTo>
                    <a:pt x="584607" y="18871"/>
                    <a:pt x="512640" y="55383"/>
                    <a:pt x="454432" y="77079"/>
                  </a:cubicBezTo>
                  <a:cubicBezTo>
                    <a:pt x="396224" y="98775"/>
                    <a:pt x="308117" y="130790"/>
                    <a:pt x="249644" y="137404"/>
                  </a:cubicBezTo>
                  <a:cubicBezTo>
                    <a:pt x="191171" y="144018"/>
                    <a:pt x="144340" y="132641"/>
                    <a:pt x="103594" y="116766"/>
                  </a:cubicBezTo>
                  <a:cubicBezTo>
                    <a:pt x="62848" y="100891"/>
                    <a:pt x="12048" y="29718"/>
                    <a:pt x="1994" y="24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84DBF7E-32D2-461F-85C0-EFF850D27258}"/>
                </a:ext>
              </a:extLst>
            </p:cNvPr>
            <p:cNvSpPr/>
            <p:nvPr/>
          </p:nvSpPr>
          <p:spPr>
            <a:xfrm>
              <a:off x="4030647" y="5195656"/>
              <a:ext cx="419794" cy="563544"/>
            </a:xfrm>
            <a:custGeom>
              <a:avLst/>
              <a:gdLst>
                <a:gd name="connsiteX0" fmla="*/ 100028 w 419794"/>
                <a:gd name="connsiteY0" fmla="*/ 232 h 563544"/>
                <a:gd name="connsiteX1" fmla="*/ 20653 w 419794"/>
                <a:gd name="connsiteY1" fmla="*/ 41507 h 563544"/>
                <a:gd name="connsiteX2" fmla="*/ 16 w 419794"/>
                <a:gd name="connsiteY2" fmla="*/ 85957 h 563544"/>
                <a:gd name="connsiteX3" fmla="*/ 17478 w 419794"/>
                <a:gd name="connsiteY3" fmla="*/ 111357 h 563544"/>
                <a:gd name="connsiteX4" fmla="*/ 34941 w 419794"/>
                <a:gd name="connsiteY4" fmla="*/ 119294 h 563544"/>
                <a:gd name="connsiteX5" fmla="*/ 27003 w 419794"/>
                <a:gd name="connsiteY5" fmla="*/ 139932 h 563544"/>
                <a:gd name="connsiteX6" fmla="*/ 41291 w 419794"/>
                <a:gd name="connsiteY6" fmla="*/ 168507 h 563544"/>
                <a:gd name="connsiteX7" fmla="*/ 33353 w 419794"/>
                <a:gd name="connsiteY7" fmla="*/ 228832 h 563544"/>
                <a:gd name="connsiteX8" fmla="*/ 77803 w 419794"/>
                <a:gd name="connsiteY8" fmla="*/ 287569 h 563544"/>
                <a:gd name="connsiteX9" fmla="*/ 92091 w 419794"/>
                <a:gd name="connsiteY9" fmla="*/ 311382 h 563544"/>
                <a:gd name="connsiteX10" fmla="*/ 122253 w 419794"/>
                <a:gd name="connsiteY10" fmla="*/ 379644 h 563544"/>
                <a:gd name="connsiteX11" fmla="*/ 174641 w 419794"/>
                <a:gd name="connsiteY11" fmla="*/ 395519 h 563544"/>
                <a:gd name="connsiteX12" fmla="*/ 203216 w 419794"/>
                <a:gd name="connsiteY12" fmla="*/ 424094 h 563544"/>
                <a:gd name="connsiteX13" fmla="*/ 244491 w 419794"/>
                <a:gd name="connsiteY13" fmla="*/ 460607 h 563544"/>
                <a:gd name="connsiteX14" fmla="*/ 266716 w 419794"/>
                <a:gd name="connsiteY14" fmla="*/ 470132 h 563544"/>
                <a:gd name="connsiteX15" fmla="*/ 296878 w 419794"/>
                <a:gd name="connsiteY15" fmla="*/ 511407 h 563544"/>
                <a:gd name="connsiteX16" fmla="*/ 339741 w 419794"/>
                <a:gd name="connsiteY16" fmla="*/ 516169 h 563544"/>
                <a:gd name="connsiteX17" fmla="*/ 355616 w 419794"/>
                <a:gd name="connsiteY17" fmla="*/ 562207 h 563544"/>
                <a:gd name="connsiteX18" fmla="*/ 400066 w 419794"/>
                <a:gd name="connsiteY18" fmla="*/ 549507 h 563544"/>
                <a:gd name="connsiteX19" fmla="*/ 419116 w 419794"/>
                <a:gd name="connsiteY19" fmla="*/ 532044 h 563544"/>
                <a:gd name="connsiteX20" fmla="*/ 377841 w 419794"/>
                <a:gd name="connsiteY20" fmla="*/ 541569 h 563544"/>
                <a:gd name="connsiteX21" fmla="*/ 174641 w 419794"/>
                <a:gd name="connsiteY21" fmla="*/ 385994 h 563544"/>
                <a:gd name="connsiteX22" fmla="*/ 82566 w 419794"/>
                <a:gd name="connsiteY22" fmla="*/ 274869 h 563544"/>
                <a:gd name="connsiteX23" fmla="*/ 50816 w 419794"/>
                <a:gd name="connsiteY23" fmla="*/ 198669 h 563544"/>
                <a:gd name="connsiteX24" fmla="*/ 31766 w 419794"/>
                <a:gd name="connsiteY24" fmla="*/ 89132 h 563544"/>
                <a:gd name="connsiteX25" fmla="*/ 31766 w 419794"/>
                <a:gd name="connsiteY25" fmla="*/ 60557 h 563544"/>
                <a:gd name="connsiteX26" fmla="*/ 100028 w 419794"/>
                <a:gd name="connsiteY26" fmla="*/ 232 h 5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9794" h="563544">
                  <a:moveTo>
                    <a:pt x="100028" y="232"/>
                  </a:moveTo>
                  <a:cubicBezTo>
                    <a:pt x="98176" y="-2943"/>
                    <a:pt x="37322" y="27220"/>
                    <a:pt x="20653" y="41507"/>
                  </a:cubicBezTo>
                  <a:cubicBezTo>
                    <a:pt x="3984" y="55794"/>
                    <a:pt x="545" y="74315"/>
                    <a:pt x="16" y="85957"/>
                  </a:cubicBezTo>
                  <a:cubicBezTo>
                    <a:pt x="-513" y="97599"/>
                    <a:pt x="11657" y="105801"/>
                    <a:pt x="17478" y="111357"/>
                  </a:cubicBezTo>
                  <a:cubicBezTo>
                    <a:pt x="23299" y="116913"/>
                    <a:pt x="33354" y="114532"/>
                    <a:pt x="34941" y="119294"/>
                  </a:cubicBezTo>
                  <a:cubicBezTo>
                    <a:pt x="36528" y="124056"/>
                    <a:pt x="25945" y="131730"/>
                    <a:pt x="27003" y="139932"/>
                  </a:cubicBezTo>
                  <a:cubicBezTo>
                    <a:pt x="28061" y="148134"/>
                    <a:pt x="40233" y="153690"/>
                    <a:pt x="41291" y="168507"/>
                  </a:cubicBezTo>
                  <a:cubicBezTo>
                    <a:pt x="42349" y="183324"/>
                    <a:pt x="27268" y="208988"/>
                    <a:pt x="33353" y="228832"/>
                  </a:cubicBezTo>
                  <a:cubicBezTo>
                    <a:pt x="39438" y="248676"/>
                    <a:pt x="77803" y="287569"/>
                    <a:pt x="77803" y="287569"/>
                  </a:cubicBezTo>
                  <a:cubicBezTo>
                    <a:pt x="87593" y="301327"/>
                    <a:pt x="84683" y="296036"/>
                    <a:pt x="92091" y="311382"/>
                  </a:cubicBezTo>
                  <a:cubicBezTo>
                    <a:pt x="99499" y="326728"/>
                    <a:pt x="108495" y="365621"/>
                    <a:pt x="122253" y="379644"/>
                  </a:cubicBezTo>
                  <a:cubicBezTo>
                    <a:pt x="136011" y="393667"/>
                    <a:pt x="161147" y="388111"/>
                    <a:pt x="174641" y="395519"/>
                  </a:cubicBezTo>
                  <a:cubicBezTo>
                    <a:pt x="188135" y="402927"/>
                    <a:pt x="191574" y="413246"/>
                    <a:pt x="203216" y="424094"/>
                  </a:cubicBezTo>
                  <a:cubicBezTo>
                    <a:pt x="214858" y="434942"/>
                    <a:pt x="233908" y="452934"/>
                    <a:pt x="244491" y="460607"/>
                  </a:cubicBezTo>
                  <a:cubicBezTo>
                    <a:pt x="255074" y="468280"/>
                    <a:pt x="257985" y="461665"/>
                    <a:pt x="266716" y="470132"/>
                  </a:cubicBezTo>
                  <a:cubicBezTo>
                    <a:pt x="275447" y="478599"/>
                    <a:pt x="284707" y="503734"/>
                    <a:pt x="296878" y="511407"/>
                  </a:cubicBezTo>
                  <a:cubicBezTo>
                    <a:pt x="309049" y="519080"/>
                    <a:pt x="329951" y="507702"/>
                    <a:pt x="339741" y="516169"/>
                  </a:cubicBezTo>
                  <a:cubicBezTo>
                    <a:pt x="349531" y="524636"/>
                    <a:pt x="345562" y="556651"/>
                    <a:pt x="355616" y="562207"/>
                  </a:cubicBezTo>
                  <a:cubicBezTo>
                    <a:pt x="365670" y="567763"/>
                    <a:pt x="389483" y="554534"/>
                    <a:pt x="400066" y="549507"/>
                  </a:cubicBezTo>
                  <a:cubicBezTo>
                    <a:pt x="410649" y="544480"/>
                    <a:pt x="422820" y="533367"/>
                    <a:pt x="419116" y="532044"/>
                  </a:cubicBezTo>
                  <a:cubicBezTo>
                    <a:pt x="415412" y="530721"/>
                    <a:pt x="418587" y="565911"/>
                    <a:pt x="377841" y="541569"/>
                  </a:cubicBezTo>
                  <a:cubicBezTo>
                    <a:pt x="337095" y="517227"/>
                    <a:pt x="223853" y="430444"/>
                    <a:pt x="174641" y="385994"/>
                  </a:cubicBezTo>
                  <a:cubicBezTo>
                    <a:pt x="125429" y="341544"/>
                    <a:pt x="103203" y="306090"/>
                    <a:pt x="82566" y="274869"/>
                  </a:cubicBezTo>
                  <a:cubicBezTo>
                    <a:pt x="61929" y="243648"/>
                    <a:pt x="59283" y="229625"/>
                    <a:pt x="50816" y="198669"/>
                  </a:cubicBezTo>
                  <a:cubicBezTo>
                    <a:pt x="42349" y="167713"/>
                    <a:pt x="34941" y="112151"/>
                    <a:pt x="31766" y="89132"/>
                  </a:cubicBezTo>
                  <a:cubicBezTo>
                    <a:pt x="28591" y="66113"/>
                    <a:pt x="25151" y="74051"/>
                    <a:pt x="31766" y="60557"/>
                  </a:cubicBezTo>
                  <a:cubicBezTo>
                    <a:pt x="38380" y="47063"/>
                    <a:pt x="101880" y="3407"/>
                    <a:pt x="100028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7779FDC-96A2-4C0E-BF8F-E8530DEA85B1}"/>
                </a:ext>
              </a:extLst>
            </p:cNvPr>
            <p:cNvSpPr/>
            <p:nvPr/>
          </p:nvSpPr>
          <p:spPr>
            <a:xfrm>
              <a:off x="3815366" y="5322686"/>
              <a:ext cx="523505" cy="554751"/>
            </a:xfrm>
            <a:custGeom>
              <a:avLst/>
              <a:gdLst>
                <a:gd name="connsiteX0" fmla="*/ 189897 w 523505"/>
                <a:gd name="connsiteY0" fmla="*/ 3377 h 554751"/>
                <a:gd name="connsiteX1" fmla="*/ 91472 w 523505"/>
                <a:gd name="connsiteY1" fmla="*/ 162127 h 554751"/>
                <a:gd name="connsiteX2" fmla="*/ 20034 w 523505"/>
                <a:gd name="connsiteY2" fmla="*/ 263727 h 554751"/>
                <a:gd name="connsiteX3" fmla="*/ 4159 w 523505"/>
                <a:gd name="connsiteY3" fmla="*/ 419302 h 554751"/>
                <a:gd name="connsiteX4" fmla="*/ 85122 w 523505"/>
                <a:gd name="connsiteY4" fmla="*/ 522489 h 554751"/>
                <a:gd name="connsiteX5" fmla="*/ 212122 w 523505"/>
                <a:gd name="connsiteY5" fmla="*/ 554239 h 554751"/>
                <a:gd name="connsiteX6" fmla="*/ 329597 w 523505"/>
                <a:gd name="connsiteY6" fmla="*/ 538364 h 554751"/>
                <a:gd name="connsiteX7" fmla="*/ 423259 w 523505"/>
                <a:gd name="connsiteY7" fmla="*/ 490739 h 554751"/>
                <a:gd name="connsiteX8" fmla="*/ 489934 w 523505"/>
                <a:gd name="connsiteY8" fmla="*/ 452639 h 554751"/>
                <a:gd name="connsiteX9" fmla="*/ 523272 w 523505"/>
                <a:gd name="connsiteY9" fmla="*/ 428827 h 554751"/>
                <a:gd name="connsiteX10" fmla="*/ 499459 w 523505"/>
                <a:gd name="connsiteY10" fmla="*/ 443114 h 554751"/>
                <a:gd name="connsiteX11" fmla="*/ 408972 w 523505"/>
                <a:gd name="connsiteY11" fmla="*/ 479627 h 554751"/>
                <a:gd name="connsiteX12" fmla="*/ 167672 w 523505"/>
                <a:gd name="connsiteY12" fmla="*/ 514552 h 554751"/>
                <a:gd name="connsiteX13" fmla="*/ 66072 w 523505"/>
                <a:gd name="connsiteY13" fmla="*/ 454227 h 554751"/>
                <a:gd name="connsiteX14" fmla="*/ 31147 w 523505"/>
                <a:gd name="connsiteY14" fmla="*/ 389139 h 554751"/>
                <a:gd name="connsiteX15" fmla="*/ 31147 w 523505"/>
                <a:gd name="connsiteY15" fmla="*/ 300239 h 554751"/>
                <a:gd name="connsiteX16" fmla="*/ 108934 w 523505"/>
                <a:gd name="connsiteY16" fmla="*/ 157364 h 554751"/>
                <a:gd name="connsiteX17" fmla="*/ 167672 w 523505"/>
                <a:gd name="connsiteY17" fmla="*/ 60527 h 554751"/>
                <a:gd name="connsiteX18" fmla="*/ 189897 w 523505"/>
                <a:gd name="connsiteY18" fmla="*/ 3377 h 5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3505" h="554751">
                  <a:moveTo>
                    <a:pt x="189897" y="3377"/>
                  </a:moveTo>
                  <a:cubicBezTo>
                    <a:pt x="177197" y="20310"/>
                    <a:pt x="119782" y="118735"/>
                    <a:pt x="91472" y="162127"/>
                  </a:cubicBezTo>
                  <a:cubicBezTo>
                    <a:pt x="63162" y="205519"/>
                    <a:pt x="34586" y="220865"/>
                    <a:pt x="20034" y="263727"/>
                  </a:cubicBezTo>
                  <a:cubicBezTo>
                    <a:pt x="5482" y="306589"/>
                    <a:pt x="-6689" y="376175"/>
                    <a:pt x="4159" y="419302"/>
                  </a:cubicBezTo>
                  <a:cubicBezTo>
                    <a:pt x="15007" y="462429"/>
                    <a:pt x="50462" y="500000"/>
                    <a:pt x="85122" y="522489"/>
                  </a:cubicBezTo>
                  <a:cubicBezTo>
                    <a:pt x="119782" y="544978"/>
                    <a:pt x="171376" y="551593"/>
                    <a:pt x="212122" y="554239"/>
                  </a:cubicBezTo>
                  <a:cubicBezTo>
                    <a:pt x="252868" y="556885"/>
                    <a:pt x="294408" y="548947"/>
                    <a:pt x="329597" y="538364"/>
                  </a:cubicBezTo>
                  <a:cubicBezTo>
                    <a:pt x="364787" y="527781"/>
                    <a:pt x="396536" y="505027"/>
                    <a:pt x="423259" y="490739"/>
                  </a:cubicBezTo>
                  <a:cubicBezTo>
                    <a:pt x="449982" y="476452"/>
                    <a:pt x="473265" y="462958"/>
                    <a:pt x="489934" y="452639"/>
                  </a:cubicBezTo>
                  <a:cubicBezTo>
                    <a:pt x="506603" y="442320"/>
                    <a:pt x="521685" y="430414"/>
                    <a:pt x="523272" y="428827"/>
                  </a:cubicBezTo>
                  <a:cubicBezTo>
                    <a:pt x="524859" y="427240"/>
                    <a:pt x="518509" y="434647"/>
                    <a:pt x="499459" y="443114"/>
                  </a:cubicBezTo>
                  <a:cubicBezTo>
                    <a:pt x="480409" y="451581"/>
                    <a:pt x="464270" y="467721"/>
                    <a:pt x="408972" y="479627"/>
                  </a:cubicBezTo>
                  <a:cubicBezTo>
                    <a:pt x="353674" y="491533"/>
                    <a:pt x="224822" y="518785"/>
                    <a:pt x="167672" y="514552"/>
                  </a:cubicBezTo>
                  <a:cubicBezTo>
                    <a:pt x="110522" y="510319"/>
                    <a:pt x="88826" y="475129"/>
                    <a:pt x="66072" y="454227"/>
                  </a:cubicBezTo>
                  <a:cubicBezTo>
                    <a:pt x="43318" y="433325"/>
                    <a:pt x="36968" y="414804"/>
                    <a:pt x="31147" y="389139"/>
                  </a:cubicBezTo>
                  <a:cubicBezTo>
                    <a:pt x="25326" y="363474"/>
                    <a:pt x="18183" y="338868"/>
                    <a:pt x="31147" y="300239"/>
                  </a:cubicBezTo>
                  <a:cubicBezTo>
                    <a:pt x="44111" y="261610"/>
                    <a:pt x="86180" y="197316"/>
                    <a:pt x="108934" y="157364"/>
                  </a:cubicBezTo>
                  <a:cubicBezTo>
                    <a:pt x="131688" y="117412"/>
                    <a:pt x="154443" y="83546"/>
                    <a:pt x="167672" y="60527"/>
                  </a:cubicBezTo>
                  <a:cubicBezTo>
                    <a:pt x="180901" y="37508"/>
                    <a:pt x="202597" y="-13556"/>
                    <a:pt x="189897" y="3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0492BF3-A12B-4A53-8E26-45F55177A66C}"/>
                </a:ext>
              </a:extLst>
            </p:cNvPr>
            <p:cNvSpPr/>
            <p:nvPr/>
          </p:nvSpPr>
          <p:spPr>
            <a:xfrm>
              <a:off x="3643207" y="3844424"/>
              <a:ext cx="1272723" cy="1249122"/>
            </a:xfrm>
            <a:custGeom>
              <a:avLst/>
              <a:gdLst>
                <a:gd name="connsiteX0" fmla="*/ 1268518 w 1272723"/>
                <a:gd name="connsiteY0" fmla="*/ 3676 h 1249122"/>
                <a:gd name="connsiteX1" fmla="*/ 792268 w 1272723"/>
                <a:gd name="connsiteY1" fmla="*/ 330701 h 1249122"/>
                <a:gd name="connsiteX2" fmla="*/ 341418 w 1272723"/>
                <a:gd name="connsiteY2" fmla="*/ 673601 h 1249122"/>
                <a:gd name="connsiteX3" fmla="*/ 4868 w 1272723"/>
                <a:gd name="connsiteY3" fmla="*/ 1241926 h 1249122"/>
                <a:gd name="connsiteX4" fmla="*/ 166793 w 1272723"/>
                <a:gd name="connsiteY4" fmla="*/ 965701 h 1249122"/>
                <a:gd name="connsiteX5" fmla="*/ 506518 w 1272723"/>
                <a:gd name="connsiteY5" fmla="*/ 552951 h 1249122"/>
                <a:gd name="connsiteX6" fmla="*/ 1268518 w 1272723"/>
                <a:gd name="connsiteY6" fmla="*/ 3676 h 124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723" h="1249122">
                  <a:moveTo>
                    <a:pt x="1268518" y="3676"/>
                  </a:moveTo>
                  <a:cubicBezTo>
                    <a:pt x="1316143" y="-33366"/>
                    <a:pt x="946785" y="219047"/>
                    <a:pt x="792268" y="330701"/>
                  </a:cubicBezTo>
                  <a:cubicBezTo>
                    <a:pt x="637751" y="442355"/>
                    <a:pt x="472651" y="521730"/>
                    <a:pt x="341418" y="673601"/>
                  </a:cubicBezTo>
                  <a:cubicBezTo>
                    <a:pt x="210185" y="825472"/>
                    <a:pt x="33972" y="1193243"/>
                    <a:pt x="4868" y="1241926"/>
                  </a:cubicBezTo>
                  <a:cubicBezTo>
                    <a:pt x="-24236" y="1290609"/>
                    <a:pt x="83185" y="1080530"/>
                    <a:pt x="166793" y="965701"/>
                  </a:cubicBezTo>
                  <a:cubicBezTo>
                    <a:pt x="250401" y="850872"/>
                    <a:pt x="323955" y="709584"/>
                    <a:pt x="506518" y="552951"/>
                  </a:cubicBezTo>
                  <a:cubicBezTo>
                    <a:pt x="689081" y="396318"/>
                    <a:pt x="1220893" y="40718"/>
                    <a:pt x="1268518" y="3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6A321AE8-8652-4D0C-B578-37819676F5C9}"/>
                </a:ext>
              </a:extLst>
            </p:cNvPr>
            <p:cNvSpPr/>
            <p:nvPr/>
          </p:nvSpPr>
          <p:spPr>
            <a:xfrm>
              <a:off x="3431707" y="4894387"/>
              <a:ext cx="332807" cy="760094"/>
            </a:xfrm>
            <a:custGeom>
              <a:avLst/>
              <a:gdLst>
                <a:gd name="connsiteX0" fmla="*/ 330668 w 332807"/>
                <a:gd name="connsiteY0" fmla="*/ 10988 h 760094"/>
                <a:gd name="connsiteX1" fmla="*/ 130643 w 332807"/>
                <a:gd name="connsiteY1" fmla="*/ 388813 h 760094"/>
                <a:gd name="connsiteX2" fmla="*/ 32218 w 332807"/>
                <a:gd name="connsiteY2" fmla="*/ 674563 h 760094"/>
                <a:gd name="connsiteX3" fmla="*/ 468 w 332807"/>
                <a:gd name="connsiteY3" fmla="*/ 757113 h 760094"/>
                <a:gd name="connsiteX4" fmla="*/ 51268 w 332807"/>
                <a:gd name="connsiteY4" fmla="*/ 592013 h 760094"/>
                <a:gd name="connsiteX5" fmla="*/ 225893 w 332807"/>
                <a:gd name="connsiteY5" fmla="*/ 144338 h 760094"/>
                <a:gd name="connsiteX6" fmla="*/ 330668 w 332807"/>
                <a:gd name="connsiteY6" fmla="*/ 1098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807" h="760094">
                  <a:moveTo>
                    <a:pt x="330668" y="10988"/>
                  </a:moveTo>
                  <a:cubicBezTo>
                    <a:pt x="314793" y="51734"/>
                    <a:pt x="180385" y="278217"/>
                    <a:pt x="130643" y="388813"/>
                  </a:cubicBezTo>
                  <a:cubicBezTo>
                    <a:pt x="80901" y="499409"/>
                    <a:pt x="53914" y="613180"/>
                    <a:pt x="32218" y="674563"/>
                  </a:cubicBezTo>
                  <a:cubicBezTo>
                    <a:pt x="10522" y="735946"/>
                    <a:pt x="-2707" y="770871"/>
                    <a:pt x="468" y="757113"/>
                  </a:cubicBezTo>
                  <a:cubicBezTo>
                    <a:pt x="3643" y="743355"/>
                    <a:pt x="13697" y="694142"/>
                    <a:pt x="51268" y="592013"/>
                  </a:cubicBezTo>
                  <a:cubicBezTo>
                    <a:pt x="88839" y="489884"/>
                    <a:pt x="181443" y="239588"/>
                    <a:pt x="225893" y="144338"/>
                  </a:cubicBezTo>
                  <a:cubicBezTo>
                    <a:pt x="270343" y="49088"/>
                    <a:pt x="346543" y="-29758"/>
                    <a:pt x="330668" y="109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9DBA4A02-48B2-4231-A227-48A3404ACCEA}"/>
                </a:ext>
              </a:extLst>
            </p:cNvPr>
            <p:cNvSpPr/>
            <p:nvPr/>
          </p:nvSpPr>
          <p:spPr>
            <a:xfrm>
              <a:off x="3427743" y="5657747"/>
              <a:ext cx="322713" cy="670236"/>
            </a:xfrm>
            <a:custGeom>
              <a:avLst/>
              <a:gdLst>
                <a:gd name="connsiteX0" fmla="*/ 4432 w 322713"/>
                <a:gd name="connsiteY0" fmla="*/ 103 h 670236"/>
                <a:gd name="connsiteX1" fmla="*/ 4432 w 322713"/>
                <a:gd name="connsiteY1" fmla="*/ 184253 h 670236"/>
                <a:gd name="connsiteX2" fmla="*/ 23482 w 322713"/>
                <a:gd name="connsiteY2" fmla="*/ 371578 h 670236"/>
                <a:gd name="connsiteX3" fmla="*/ 245732 w 322713"/>
                <a:gd name="connsiteY3" fmla="*/ 616053 h 670236"/>
                <a:gd name="connsiteX4" fmla="*/ 321932 w 322713"/>
                <a:gd name="connsiteY4" fmla="*/ 666853 h 670236"/>
                <a:gd name="connsiteX5" fmla="*/ 287007 w 322713"/>
                <a:gd name="connsiteY5" fmla="*/ 606528 h 670236"/>
                <a:gd name="connsiteX6" fmla="*/ 315582 w 322713"/>
                <a:gd name="connsiteY6" fmla="*/ 670028 h 670236"/>
                <a:gd name="connsiteX7" fmla="*/ 277482 w 322713"/>
                <a:gd name="connsiteY7" fmla="*/ 619228 h 670236"/>
                <a:gd name="connsiteX8" fmla="*/ 115557 w 322713"/>
                <a:gd name="connsiteY8" fmla="*/ 435078 h 670236"/>
                <a:gd name="connsiteX9" fmla="*/ 42532 w 322713"/>
                <a:gd name="connsiteY9" fmla="*/ 308078 h 670236"/>
                <a:gd name="connsiteX10" fmla="*/ 26657 w 322713"/>
                <a:gd name="connsiteY10" fmla="*/ 209653 h 670236"/>
                <a:gd name="connsiteX11" fmla="*/ 4432 w 322713"/>
                <a:gd name="connsiteY11" fmla="*/ 103 h 67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713" h="670236">
                  <a:moveTo>
                    <a:pt x="4432" y="103"/>
                  </a:moveTo>
                  <a:cubicBezTo>
                    <a:pt x="728" y="-4130"/>
                    <a:pt x="1257" y="122340"/>
                    <a:pt x="4432" y="184253"/>
                  </a:cubicBezTo>
                  <a:cubicBezTo>
                    <a:pt x="7607" y="246166"/>
                    <a:pt x="-16735" y="299611"/>
                    <a:pt x="23482" y="371578"/>
                  </a:cubicBezTo>
                  <a:cubicBezTo>
                    <a:pt x="63699" y="443545"/>
                    <a:pt x="195990" y="566841"/>
                    <a:pt x="245732" y="616053"/>
                  </a:cubicBezTo>
                  <a:cubicBezTo>
                    <a:pt x="295474" y="665265"/>
                    <a:pt x="315053" y="668440"/>
                    <a:pt x="321932" y="666853"/>
                  </a:cubicBezTo>
                  <a:cubicBezTo>
                    <a:pt x="328811" y="665266"/>
                    <a:pt x="288065" y="605999"/>
                    <a:pt x="287007" y="606528"/>
                  </a:cubicBezTo>
                  <a:cubicBezTo>
                    <a:pt x="285949" y="607057"/>
                    <a:pt x="317170" y="667911"/>
                    <a:pt x="315582" y="670028"/>
                  </a:cubicBezTo>
                  <a:cubicBezTo>
                    <a:pt x="313994" y="672145"/>
                    <a:pt x="310820" y="658386"/>
                    <a:pt x="277482" y="619228"/>
                  </a:cubicBezTo>
                  <a:cubicBezTo>
                    <a:pt x="244145" y="580070"/>
                    <a:pt x="154715" y="486936"/>
                    <a:pt x="115557" y="435078"/>
                  </a:cubicBezTo>
                  <a:cubicBezTo>
                    <a:pt x="76399" y="383220"/>
                    <a:pt x="57349" y="345649"/>
                    <a:pt x="42532" y="308078"/>
                  </a:cubicBezTo>
                  <a:cubicBezTo>
                    <a:pt x="27715" y="270507"/>
                    <a:pt x="31419" y="257278"/>
                    <a:pt x="26657" y="209653"/>
                  </a:cubicBezTo>
                  <a:cubicBezTo>
                    <a:pt x="21895" y="162028"/>
                    <a:pt x="8136" y="4336"/>
                    <a:pt x="4432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20FE770-5C7F-4525-8AB4-E85F82F50D73}"/>
                </a:ext>
              </a:extLst>
            </p:cNvPr>
            <p:cNvSpPr/>
            <p:nvPr/>
          </p:nvSpPr>
          <p:spPr>
            <a:xfrm>
              <a:off x="3730625" y="6187577"/>
              <a:ext cx="1613654" cy="297050"/>
            </a:xfrm>
            <a:custGeom>
              <a:avLst/>
              <a:gdLst>
                <a:gd name="connsiteX0" fmla="*/ 0 w 1613654"/>
                <a:gd name="connsiteY0" fmla="*/ 114798 h 297050"/>
                <a:gd name="connsiteX1" fmla="*/ 215900 w 1613654"/>
                <a:gd name="connsiteY1" fmla="*/ 219573 h 297050"/>
                <a:gd name="connsiteX2" fmla="*/ 577850 w 1613654"/>
                <a:gd name="connsiteY2" fmla="*/ 295773 h 297050"/>
                <a:gd name="connsiteX3" fmla="*/ 965200 w 1613654"/>
                <a:gd name="connsiteY3" fmla="*/ 260848 h 297050"/>
                <a:gd name="connsiteX4" fmla="*/ 1308100 w 1613654"/>
                <a:gd name="connsiteY4" fmla="*/ 178298 h 297050"/>
                <a:gd name="connsiteX5" fmla="*/ 1435100 w 1613654"/>
                <a:gd name="connsiteY5" fmla="*/ 102098 h 297050"/>
                <a:gd name="connsiteX6" fmla="*/ 1444625 w 1613654"/>
                <a:gd name="connsiteY6" fmla="*/ 67173 h 297050"/>
                <a:gd name="connsiteX7" fmla="*/ 1612900 w 1613654"/>
                <a:gd name="connsiteY7" fmla="*/ 498 h 297050"/>
                <a:gd name="connsiteX8" fmla="*/ 1368425 w 1613654"/>
                <a:gd name="connsiteY8" fmla="*/ 105273 h 297050"/>
                <a:gd name="connsiteX9" fmla="*/ 1044575 w 1613654"/>
                <a:gd name="connsiteY9" fmla="*/ 219573 h 297050"/>
                <a:gd name="connsiteX10" fmla="*/ 796925 w 1613654"/>
                <a:gd name="connsiteY10" fmla="*/ 248148 h 297050"/>
                <a:gd name="connsiteX11" fmla="*/ 520700 w 1613654"/>
                <a:gd name="connsiteY11" fmla="*/ 248148 h 297050"/>
                <a:gd name="connsiteX12" fmla="*/ 225425 w 1613654"/>
                <a:gd name="connsiteY12" fmla="*/ 181473 h 297050"/>
                <a:gd name="connsiteX13" fmla="*/ 0 w 1613654"/>
                <a:gd name="connsiteY13" fmla="*/ 114798 h 2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654" h="297050">
                  <a:moveTo>
                    <a:pt x="0" y="114798"/>
                  </a:moveTo>
                  <a:cubicBezTo>
                    <a:pt x="59796" y="152104"/>
                    <a:pt x="119592" y="189411"/>
                    <a:pt x="215900" y="219573"/>
                  </a:cubicBezTo>
                  <a:cubicBezTo>
                    <a:pt x="312208" y="249735"/>
                    <a:pt x="452967" y="288894"/>
                    <a:pt x="577850" y="295773"/>
                  </a:cubicBezTo>
                  <a:cubicBezTo>
                    <a:pt x="702733" y="302652"/>
                    <a:pt x="843492" y="280427"/>
                    <a:pt x="965200" y="260848"/>
                  </a:cubicBezTo>
                  <a:cubicBezTo>
                    <a:pt x="1086908" y="241269"/>
                    <a:pt x="1229783" y="204756"/>
                    <a:pt x="1308100" y="178298"/>
                  </a:cubicBezTo>
                  <a:cubicBezTo>
                    <a:pt x="1386417" y="151840"/>
                    <a:pt x="1412346" y="120619"/>
                    <a:pt x="1435100" y="102098"/>
                  </a:cubicBezTo>
                  <a:cubicBezTo>
                    <a:pt x="1457854" y="83577"/>
                    <a:pt x="1414992" y="84106"/>
                    <a:pt x="1444625" y="67173"/>
                  </a:cubicBezTo>
                  <a:cubicBezTo>
                    <a:pt x="1474258" y="50240"/>
                    <a:pt x="1625600" y="-5852"/>
                    <a:pt x="1612900" y="498"/>
                  </a:cubicBezTo>
                  <a:cubicBezTo>
                    <a:pt x="1600200" y="6848"/>
                    <a:pt x="1463146" y="68760"/>
                    <a:pt x="1368425" y="105273"/>
                  </a:cubicBezTo>
                  <a:cubicBezTo>
                    <a:pt x="1273704" y="141786"/>
                    <a:pt x="1139825" y="195761"/>
                    <a:pt x="1044575" y="219573"/>
                  </a:cubicBezTo>
                  <a:cubicBezTo>
                    <a:pt x="949325" y="243386"/>
                    <a:pt x="884237" y="243386"/>
                    <a:pt x="796925" y="248148"/>
                  </a:cubicBezTo>
                  <a:cubicBezTo>
                    <a:pt x="709613" y="252910"/>
                    <a:pt x="615950" y="259260"/>
                    <a:pt x="520700" y="248148"/>
                  </a:cubicBezTo>
                  <a:cubicBezTo>
                    <a:pt x="425450" y="237036"/>
                    <a:pt x="225425" y="181473"/>
                    <a:pt x="225425" y="181473"/>
                  </a:cubicBezTo>
                  <a:lnTo>
                    <a:pt x="0" y="1147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E96AF1E-6154-4C0B-AD3D-E32E46D8ADBD}"/>
                </a:ext>
              </a:extLst>
            </p:cNvPr>
            <p:cNvSpPr/>
            <p:nvPr/>
          </p:nvSpPr>
          <p:spPr>
            <a:xfrm>
              <a:off x="3697950" y="6224337"/>
              <a:ext cx="745944" cy="78978"/>
            </a:xfrm>
            <a:custGeom>
              <a:avLst/>
              <a:gdLst>
                <a:gd name="connsiteX0" fmla="*/ 19975 w 745944"/>
                <a:gd name="connsiteY0" fmla="*/ 78038 h 78978"/>
                <a:gd name="connsiteX1" fmla="*/ 80300 w 745944"/>
                <a:gd name="connsiteY1" fmla="*/ 78038 h 78978"/>
                <a:gd name="connsiteX2" fmla="*/ 305725 w 745944"/>
                <a:gd name="connsiteY2" fmla="*/ 62163 h 78978"/>
                <a:gd name="connsiteX3" fmla="*/ 534325 w 745944"/>
                <a:gd name="connsiteY3" fmla="*/ 24063 h 78978"/>
                <a:gd name="connsiteX4" fmla="*/ 743875 w 745944"/>
                <a:gd name="connsiteY4" fmla="*/ 17713 h 78978"/>
                <a:gd name="connsiteX5" fmla="*/ 632750 w 745944"/>
                <a:gd name="connsiteY5" fmla="*/ 1838 h 78978"/>
                <a:gd name="connsiteX6" fmla="*/ 489875 w 745944"/>
                <a:gd name="connsiteY6" fmla="*/ 65338 h 78978"/>
                <a:gd name="connsiteX7" fmla="*/ 19975 w 745944"/>
                <a:gd name="connsiteY7" fmla="*/ 78038 h 7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944" h="78978">
                  <a:moveTo>
                    <a:pt x="19975" y="78038"/>
                  </a:moveTo>
                  <a:cubicBezTo>
                    <a:pt x="-48287" y="80155"/>
                    <a:pt x="80300" y="78038"/>
                    <a:pt x="80300" y="78038"/>
                  </a:cubicBezTo>
                  <a:cubicBezTo>
                    <a:pt x="127925" y="75392"/>
                    <a:pt x="230054" y="71159"/>
                    <a:pt x="305725" y="62163"/>
                  </a:cubicBezTo>
                  <a:cubicBezTo>
                    <a:pt x="381396" y="53167"/>
                    <a:pt x="461300" y="31471"/>
                    <a:pt x="534325" y="24063"/>
                  </a:cubicBezTo>
                  <a:cubicBezTo>
                    <a:pt x="607350" y="16655"/>
                    <a:pt x="727471" y="21417"/>
                    <a:pt x="743875" y="17713"/>
                  </a:cubicBezTo>
                  <a:cubicBezTo>
                    <a:pt x="760279" y="14009"/>
                    <a:pt x="675083" y="-6099"/>
                    <a:pt x="632750" y="1838"/>
                  </a:cubicBezTo>
                  <a:cubicBezTo>
                    <a:pt x="590417" y="9775"/>
                    <a:pt x="588829" y="49992"/>
                    <a:pt x="489875" y="65338"/>
                  </a:cubicBezTo>
                  <a:cubicBezTo>
                    <a:pt x="390921" y="80684"/>
                    <a:pt x="88237" y="75921"/>
                    <a:pt x="19975" y="780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A8B80A77-767C-419B-B9F6-06C9AA65B909}"/>
                </a:ext>
              </a:extLst>
            </p:cNvPr>
            <p:cNvSpPr/>
            <p:nvPr/>
          </p:nvSpPr>
          <p:spPr>
            <a:xfrm>
              <a:off x="4276421" y="3824504"/>
              <a:ext cx="509611" cy="458691"/>
            </a:xfrm>
            <a:custGeom>
              <a:avLst/>
              <a:gdLst>
                <a:gd name="connsiteX0" fmla="*/ 500367 w 509611"/>
                <a:gd name="connsiteY0" fmla="*/ 120434 h 458691"/>
                <a:gd name="connsiteX1" fmla="*/ 505129 w 509611"/>
                <a:gd name="connsiteY1" fmla="*/ 44234 h 458691"/>
                <a:gd name="connsiteX2" fmla="*/ 446392 w 509611"/>
                <a:gd name="connsiteY2" fmla="*/ 1371 h 458691"/>
                <a:gd name="connsiteX3" fmla="*/ 338442 w 509611"/>
                <a:gd name="connsiteY3" fmla="*/ 28359 h 458691"/>
                <a:gd name="connsiteX4" fmla="*/ 246367 w 509611"/>
                <a:gd name="connsiteY4" fmla="*/ 191871 h 458691"/>
                <a:gd name="connsiteX5" fmla="*/ 227317 w 509611"/>
                <a:gd name="connsiteY5" fmla="*/ 234734 h 458691"/>
                <a:gd name="connsiteX6" fmla="*/ 147942 w 509611"/>
                <a:gd name="connsiteY6" fmla="*/ 302996 h 458691"/>
                <a:gd name="connsiteX7" fmla="*/ 66979 w 509611"/>
                <a:gd name="connsiteY7" fmla="*/ 356971 h 458691"/>
                <a:gd name="connsiteX8" fmla="*/ 32054 w 509611"/>
                <a:gd name="connsiteY8" fmla="*/ 393484 h 458691"/>
                <a:gd name="connsiteX9" fmla="*/ 304 w 509611"/>
                <a:gd name="connsiteY9" fmla="*/ 458571 h 458691"/>
                <a:gd name="connsiteX10" fmla="*/ 22529 w 509611"/>
                <a:gd name="connsiteY10" fmla="*/ 407771 h 458691"/>
                <a:gd name="connsiteX11" fmla="*/ 117779 w 509611"/>
                <a:gd name="connsiteY11" fmla="*/ 341096 h 458691"/>
                <a:gd name="connsiteX12" fmla="*/ 255892 w 509611"/>
                <a:gd name="connsiteY12" fmla="*/ 222034 h 458691"/>
                <a:gd name="connsiteX13" fmla="*/ 313042 w 509611"/>
                <a:gd name="connsiteY13" fmla="*/ 88684 h 458691"/>
                <a:gd name="connsiteX14" fmla="*/ 376542 w 509611"/>
                <a:gd name="connsiteY14" fmla="*/ 17246 h 458691"/>
                <a:gd name="connsiteX15" fmla="*/ 459092 w 509611"/>
                <a:gd name="connsiteY15" fmla="*/ 17246 h 458691"/>
                <a:gd name="connsiteX16" fmla="*/ 500367 w 509611"/>
                <a:gd name="connsiteY16" fmla="*/ 120434 h 4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611" h="458691">
                  <a:moveTo>
                    <a:pt x="500367" y="120434"/>
                  </a:moveTo>
                  <a:cubicBezTo>
                    <a:pt x="508040" y="124932"/>
                    <a:pt x="514125" y="64078"/>
                    <a:pt x="505129" y="44234"/>
                  </a:cubicBezTo>
                  <a:cubicBezTo>
                    <a:pt x="496133" y="24390"/>
                    <a:pt x="474173" y="4017"/>
                    <a:pt x="446392" y="1371"/>
                  </a:cubicBezTo>
                  <a:cubicBezTo>
                    <a:pt x="418611" y="-1275"/>
                    <a:pt x="371779" y="-3391"/>
                    <a:pt x="338442" y="28359"/>
                  </a:cubicBezTo>
                  <a:cubicBezTo>
                    <a:pt x="305105" y="60109"/>
                    <a:pt x="264888" y="157475"/>
                    <a:pt x="246367" y="191871"/>
                  </a:cubicBezTo>
                  <a:cubicBezTo>
                    <a:pt x="227846" y="226267"/>
                    <a:pt x="243721" y="216213"/>
                    <a:pt x="227317" y="234734"/>
                  </a:cubicBezTo>
                  <a:cubicBezTo>
                    <a:pt x="210913" y="253255"/>
                    <a:pt x="174665" y="282623"/>
                    <a:pt x="147942" y="302996"/>
                  </a:cubicBezTo>
                  <a:cubicBezTo>
                    <a:pt x="121219" y="323369"/>
                    <a:pt x="86294" y="341890"/>
                    <a:pt x="66979" y="356971"/>
                  </a:cubicBezTo>
                  <a:cubicBezTo>
                    <a:pt x="47664" y="372052"/>
                    <a:pt x="43166" y="376551"/>
                    <a:pt x="32054" y="393484"/>
                  </a:cubicBezTo>
                  <a:cubicBezTo>
                    <a:pt x="20942" y="410417"/>
                    <a:pt x="1891" y="456190"/>
                    <a:pt x="304" y="458571"/>
                  </a:cubicBezTo>
                  <a:cubicBezTo>
                    <a:pt x="-1284" y="460952"/>
                    <a:pt x="2950" y="427350"/>
                    <a:pt x="22529" y="407771"/>
                  </a:cubicBezTo>
                  <a:cubicBezTo>
                    <a:pt x="42108" y="388192"/>
                    <a:pt x="78885" y="372052"/>
                    <a:pt x="117779" y="341096"/>
                  </a:cubicBezTo>
                  <a:cubicBezTo>
                    <a:pt x="156673" y="310140"/>
                    <a:pt x="223348" y="264103"/>
                    <a:pt x="255892" y="222034"/>
                  </a:cubicBezTo>
                  <a:cubicBezTo>
                    <a:pt x="288436" y="179965"/>
                    <a:pt x="292934" y="122815"/>
                    <a:pt x="313042" y="88684"/>
                  </a:cubicBezTo>
                  <a:cubicBezTo>
                    <a:pt x="333150" y="54553"/>
                    <a:pt x="352200" y="29152"/>
                    <a:pt x="376542" y="17246"/>
                  </a:cubicBezTo>
                  <a:cubicBezTo>
                    <a:pt x="400884" y="5340"/>
                    <a:pt x="438455" y="4281"/>
                    <a:pt x="459092" y="17246"/>
                  </a:cubicBezTo>
                  <a:cubicBezTo>
                    <a:pt x="479729" y="30211"/>
                    <a:pt x="492694" y="115936"/>
                    <a:pt x="500367" y="120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AB518252-506D-457D-A921-DF48D7B64025}"/>
                </a:ext>
              </a:extLst>
            </p:cNvPr>
            <p:cNvSpPr/>
            <p:nvPr/>
          </p:nvSpPr>
          <p:spPr>
            <a:xfrm>
              <a:off x="4417804" y="3887524"/>
              <a:ext cx="290480" cy="282918"/>
            </a:xfrm>
            <a:custGeom>
              <a:avLst/>
              <a:gdLst>
                <a:gd name="connsiteX0" fmla="*/ 273259 w 290480"/>
                <a:gd name="connsiteY0" fmla="*/ 106626 h 282918"/>
                <a:gd name="connsiteX1" fmla="*/ 287546 w 290480"/>
                <a:gd name="connsiteY1" fmla="*/ 36776 h 282918"/>
                <a:gd name="connsiteX2" fmla="*/ 252621 w 290480"/>
                <a:gd name="connsiteY2" fmla="*/ 264 h 282918"/>
                <a:gd name="connsiteX3" fmla="*/ 198646 w 290480"/>
                <a:gd name="connsiteY3" fmla="*/ 54239 h 282918"/>
                <a:gd name="connsiteX4" fmla="*/ 178009 w 290480"/>
                <a:gd name="connsiteY4" fmla="*/ 117739 h 282918"/>
                <a:gd name="connsiteX5" fmla="*/ 120859 w 290480"/>
                <a:gd name="connsiteY5" fmla="*/ 162189 h 282918"/>
                <a:gd name="connsiteX6" fmla="*/ 209 w 290480"/>
                <a:gd name="connsiteY6" fmla="*/ 282839 h 282918"/>
                <a:gd name="connsiteX7" fmla="*/ 152609 w 290480"/>
                <a:gd name="connsiteY7" fmla="*/ 179651 h 282918"/>
                <a:gd name="connsiteX8" fmla="*/ 273259 w 290480"/>
                <a:gd name="connsiteY8" fmla="*/ 106626 h 28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480" h="282918">
                  <a:moveTo>
                    <a:pt x="273259" y="106626"/>
                  </a:moveTo>
                  <a:cubicBezTo>
                    <a:pt x="295748" y="82814"/>
                    <a:pt x="290986" y="54503"/>
                    <a:pt x="287546" y="36776"/>
                  </a:cubicBezTo>
                  <a:cubicBezTo>
                    <a:pt x="284106" y="19049"/>
                    <a:pt x="267437" y="-2646"/>
                    <a:pt x="252621" y="264"/>
                  </a:cubicBezTo>
                  <a:cubicBezTo>
                    <a:pt x="237805" y="3174"/>
                    <a:pt x="211081" y="34660"/>
                    <a:pt x="198646" y="54239"/>
                  </a:cubicBezTo>
                  <a:cubicBezTo>
                    <a:pt x="186211" y="73818"/>
                    <a:pt x="190973" y="99747"/>
                    <a:pt x="178009" y="117739"/>
                  </a:cubicBezTo>
                  <a:cubicBezTo>
                    <a:pt x="165045" y="135731"/>
                    <a:pt x="150492" y="134672"/>
                    <a:pt x="120859" y="162189"/>
                  </a:cubicBezTo>
                  <a:cubicBezTo>
                    <a:pt x="91226" y="189706"/>
                    <a:pt x="-5083" y="279929"/>
                    <a:pt x="209" y="282839"/>
                  </a:cubicBezTo>
                  <a:cubicBezTo>
                    <a:pt x="5501" y="285749"/>
                    <a:pt x="109746" y="207962"/>
                    <a:pt x="152609" y="179651"/>
                  </a:cubicBezTo>
                  <a:cubicBezTo>
                    <a:pt x="195471" y="151341"/>
                    <a:pt x="250770" y="130438"/>
                    <a:pt x="273259" y="1066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3D678F68-06DF-42C1-BA25-EF5E1F76AF0F}"/>
                </a:ext>
              </a:extLst>
            </p:cNvPr>
            <p:cNvSpPr/>
            <p:nvPr/>
          </p:nvSpPr>
          <p:spPr>
            <a:xfrm>
              <a:off x="5662462" y="5711114"/>
              <a:ext cx="553245" cy="310879"/>
            </a:xfrm>
            <a:custGeom>
              <a:avLst/>
              <a:gdLst>
                <a:gd name="connsiteX0" fmla="*/ 20788 w 553245"/>
                <a:gd name="connsiteY0" fmla="*/ 153111 h 310879"/>
                <a:gd name="connsiteX1" fmla="*/ 71588 w 553245"/>
                <a:gd name="connsiteY1" fmla="*/ 118186 h 310879"/>
                <a:gd name="connsiteX2" fmla="*/ 243038 w 553245"/>
                <a:gd name="connsiteY2" fmla="*/ 19761 h 310879"/>
                <a:gd name="connsiteX3" fmla="*/ 395438 w 553245"/>
                <a:gd name="connsiteY3" fmla="*/ 711 h 310879"/>
                <a:gd name="connsiteX4" fmla="*/ 503388 w 553245"/>
                <a:gd name="connsiteY4" fmla="*/ 32461 h 310879"/>
                <a:gd name="connsiteX5" fmla="*/ 551013 w 553245"/>
                <a:gd name="connsiteY5" fmla="*/ 80086 h 310879"/>
                <a:gd name="connsiteX6" fmla="*/ 541488 w 553245"/>
                <a:gd name="connsiteY6" fmla="*/ 156286 h 310879"/>
                <a:gd name="connsiteX7" fmla="*/ 506563 w 553245"/>
                <a:gd name="connsiteY7" fmla="*/ 229311 h 310879"/>
                <a:gd name="connsiteX8" fmla="*/ 382738 w 553245"/>
                <a:gd name="connsiteY8" fmla="*/ 302336 h 310879"/>
                <a:gd name="connsiteX9" fmla="*/ 341463 w 553245"/>
                <a:gd name="connsiteY9" fmla="*/ 302336 h 310879"/>
                <a:gd name="connsiteX10" fmla="*/ 474813 w 553245"/>
                <a:gd name="connsiteY10" fmla="*/ 238836 h 310879"/>
                <a:gd name="connsiteX11" fmla="*/ 528788 w 553245"/>
                <a:gd name="connsiteY11" fmla="*/ 137236 h 310879"/>
                <a:gd name="connsiteX12" fmla="*/ 493863 w 553245"/>
                <a:gd name="connsiteY12" fmla="*/ 54686 h 310879"/>
                <a:gd name="connsiteX13" fmla="*/ 404963 w 553245"/>
                <a:gd name="connsiteY13" fmla="*/ 32461 h 310879"/>
                <a:gd name="connsiteX14" fmla="*/ 20788 w 553245"/>
                <a:gd name="connsiteY14" fmla="*/ 153111 h 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245" h="310879">
                  <a:moveTo>
                    <a:pt x="20788" y="153111"/>
                  </a:moveTo>
                  <a:cubicBezTo>
                    <a:pt x="-34775" y="167399"/>
                    <a:pt x="34547" y="140411"/>
                    <a:pt x="71588" y="118186"/>
                  </a:cubicBezTo>
                  <a:cubicBezTo>
                    <a:pt x="108629" y="95961"/>
                    <a:pt x="189063" y="39340"/>
                    <a:pt x="243038" y="19761"/>
                  </a:cubicBezTo>
                  <a:cubicBezTo>
                    <a:pt x="297013" y="182"/>
                    <a:pt x="352046" y="-1406"/>
                    <a:pt x="395438" y="711"/>
                  </a:cubicBezTo>
                  <a:cubicBezTo>
                    <a:pt x="438830" y="2828"/>
                    <a:pt x="477459" y="19232"/>
                    <a:pt x="503388" y="32461"/>
                  </a:cubicBezTo>
                  <a:cubicBezTo>
                    <a:pt x="529317" y="45690"/>
                    <a:pt x="544663" y="59449"/>
                    <a:pt x="551013" y="80086"/>
                  </a:cubicBezTo>
                  <a:cubicBezTo>
                    <a:pt x="557363" y="100723"/>
                    <a:pt x="548896" y="131415"/>
                    <a:pt x="541488" y="156286"/>
                  </a:cubicBezTo>
                  <a:cubicBezTo>
                    <a:pt x="534080" y="181157"/>
                    <a:pt x="533021" y="204969"/>
                    <a:pt x="506563" y="229311"/>
                  </a:cubicBezTo>
                  <a:cubicBezTo>
                    <a:pt x="480105" y="253653"/>
                    <a:pt x="410255" y="290165"/>
                    <a:pt x="382738" y="302336"/>
                  </a:cubicBezTo>
                  <a:cubicBezTo>
                    <a:pt x="355221" y="314507"/>
                    <a:pt x="326117" y="312919"/>
                    <a:pt x="341463" y="302336"/>
                  </a:cubicBezTo>
                  <a:cubicBezTo>
                    <a:pt x="356809" y="291753"/>
                    <a:pt x="443592" y="266353"/>
                    <a:pt x="474813" y="238836"/>
                  </a:cubicBezTo>
                  <a:cubicBezTo>
                    <a:pt x="506034" y="211319"/>
                    <a:pt x="525613" y="167928"/>
                    <a:pt x="528788" y="137236"/>
                  </a:cubicBezTo>
                  <a:cubicBezTo>
                    <a:pt x="531963" y="106544"/>
                    <a:pt x="514500" y="72148"/>
                    <a:pt x="493863" y="54686"/>
                  </a:cubicBezTo>
                  <a:cubicBezTo>
                    <a:pt x="473226" y="37224"/>
                    <a:pt x="482751" y="18703"/>
                    <a:pt x="404963" y="32461"/>
                  </a:cubicBezTo>
                  <a:cubicBezTo>
                    <a:pt x="327176" y="46219"/>
                    <a:pt x="76351" y="138823"/>
                    <a:pt x="20788" y="153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F5DDA1D-0A20-4854-9DF3-B60DC58E8DFD}"/>
                </a:ext>
              </a:extLst>
            </p:cNvPr>
            <p:cNvSpPr/>
            <p:nvPr/>
          </p:nvSpPr>
          <p:spPr>
            <a:xfrm>
              <a:off x="5303686" y="6019704"/>
              <a:ext cx="681213" cy="241992"/>
            </a:xfrm>
            <a:custGeom>
              <a:avLst/>
              <a:gdLst>
                <a:gd name="connsiteX0" fmla="*/ 681189 w 681213"/>
                <a:gd name="connsiteY0" fmla="*/ 96 h 241992"/>
                <a:gd name="connsiteX1" fmla="*/ 479577 w 681213"/>
                <a:gd name="connsiteY1" fmla="*/ 133446 h 241992"/>
                <a:gd name="connsiteX2" fmla="*/ 344639 w 681213"/>
                <a:gd name="connsiteY2" fmla="*/ 196946 h 241992"/>
                <a:gd name="connsiteX3" fmla="*/ 154139 w 681213"/>
                <a:gd name="connsiteY3" fmla="*/ 241396 h 241992"/>
                <a:gd name="connsiteX4" fmla="*/ 81114 w 681213"/>
                <a:gd name="connsiteY4" fmla="*/ 217584 h 241992"/>
                <a:gd name="connsiteX5" fmla="*/ 152 w 681213"/>
                <a:gd name="connsiteY5" fmla="*/ 149321 h 241992"/>
                <a:gd name="connsiteX6" fmla="*/ 63652 w 681213"/>
                <a:gd name="connsiteY6" fmla="*/ 208059 h 241992"/>
                <a:gd name="connsiteX7" fmla="*/ 162077 w 681213"/>
                <a:gd name="connsiteY7" fmla="*/ 230284 h 241992"/>
                <a:gd name="connsiteX8" fmla="*/ 490689 w 681213"/>
                <a:gd name="connsiteY8" fmla="*/ 155671 h 241992"/>
                <a:gd name="connsiteX9" fmla="*/ 681189 w 681213"/>
                <a:gd name="connsiteY9" fmla="*/ 96 h 2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213" h="241992">
                  <a:moveTo>
                    <a:pt x="681189" y="96"/>
                  </a:moveTo>
                  <a:cubicBezTo>
                    <a:pt x="679337" y="-3608"/>
                    <a:pt x="535669" y="100638"/>
                    <a:pt x="479577" y="133446"/>
                  </a:cubicBezTo>
                  <a:cubicBezTo>
                    <a:pt x="423485" y="166254"/>
                    <a:pt x="398879" y="178954"/>
                    <a:pt x="344639" y="196946"/>
                  </a:cubicBezTo>
                  <a:cubicBezTo>
                    <a:pt x="290399" y="214938"/>
                    <a:pt x="198060" y="237956"/>
                    <a:pt x="154139" y="241396"/>
                  </a:cubicBezTo>
                  <a:cubicBezTo>
                    <a:pt x="110218" y="244836"/>
                    <a:pt x="106778" y="232930"/>
                    <a:pt x="81114" y="217584"/>
                  </a:cubicBezTo>
                  <a:cubicBezTo>
                    <a:pt x="55450" y="202238"/>
                    <a:pt x="3062" y="150908"/>
                    <a:pt x="152" y="149321"/>
                  </a:cubicBezTo>
                  <a:cubicBezTo>
                    <a:pt x="-2758" y="147734"/>
                    <a:pt x="36664" y="194565"/>
                    <a:pt x="63652" y="208059"/>
                  </a:cubicBezTo>
                  <a:cubicBezTo>
                    <a:pt x="90639" y="221553"/>
                    <a:pt x="90904" y="239015"/>
                    <a:pt x="162077" y="230284"/>
                  </a:cubicBezTo>
                  <a:cubicBezTo>
                    <a:pt x="233250" y="221553"/>
                    <a:pt x="401260" y="193242"/>
                    <a:pt x="490689" y="155671"/>
                  </a:cubicBezTo>
                  <a:cubicBezTo>
                    <a:pt x="580118" y="118100"/>
                    <a:pt x="683041" y="3800"/>
                    <a:pt x="68118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83C131F5-BCFA-4B33-9525-6324A61668A3}"/>
                </a:ext>
              </a:extLst>
            </p:cNvPr>
            <p:cNvSpPr/>
            <p:nvPr/>
          </p:nvSpPr>
          <p:spPr>
            <a:xfrm>
              <a:off x="5319531" y="5889454"/>
              <a:ext cx="305592" cy="296452"/>
            </a:xfrm>
            <a:custGeom>
              <a:avLst/>
              <a:gdLst>
                <a:gd name="connsiteX0" fmla="*/ 300219 w 305592"/>
                <a:gd name="connsiteY0" fmla="*/ 6521 h 296452"/>
                <a:gd name="connsiteX1" fmla="*/ 131944 w 305592"/>
                <a:gd name="connsiteY1" fmla="*/ 143046 h 296452"/>
                <a:gd name="connsiteX2" fmla="*/ 33519 w 305592"/>
                <a:gd name="connsiteY2" fmla="*/ 238296 h 296452"/>
                <a:gd name="connsiteX3" fmla="*/ 4944 w 305592"/>
                <a:gd name="connsiteY3" fmla="*/ 295446 h 296452"/>
                <a:gd name="connsiteX4" fmla="*/ 4944 w 305592"/>
                <a:gd name="connsiteY4" fmla="*/ 268459 h 296452"/>
                <a:gd name="connsiteX5" fmla="*/ 54157 w 305592"/>
                <a:gd name="connsiteY5" fmla="*/ 190671 h 296452"/>
                <a:gd name="connsiteX6" fmla="*/ 244657 w 305592"/>
                <a:gd name="connsiteY6" fmla="*/ 39859 h 296452"/>
                <a:gd name="connsiteX7" fmla="*/ 300219 w 305592"/>
                <a:gd name="connsiteY7" fmla="*/ 6521 h 2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2" h="296452">
                  <a:moveTo>
                    <a:pt x="300219" y="6521"/>
                  </a:moveTo>
                  <a:cubicBezTo>
                    <a:pt x="281434" y="23719"/>
                    <a:pt x="176394" y="104417"/>
                    <a:pt x="131944" y="143046"/>
                  </a:cubicBezTo>
                  <a:cubicBezTo>
                    <a:pt x="87494" y="181675"/>
                    <a:pt x="54686" y="212896"/>
                    <a:pt x="33519" y="238296"/>
                  </a:cubicBezTo>
                  <a:cubicBezTo>
                    <a:pt x="12352" y="263696"/>
                    <a:pt x="9706" y="290419"/>
                    <a:pt x="4944" y="295446"/>
                  </a:cubicBezTo>
                  <a:cubicBezTo>
                    <a:pt x="182" y="300473"/>
                    <a:pt x="-3258" y="285921"/>
                    <a:pt x="4944" y="268459"/>
                  </a:cubicBezTo>
                  <a:cubicBezTo>
                    <a:pt x="13146" y="250997"/>
                    <a:pt x="14205" y="228771"/>
                    <a:pt x="54157" y="190671"/>
                  </a:cubicBezTo>
                  <a:cubicBezTo>
                    <a:pt x="94109" y="152571"/>
                    <a:pt x="203647" y="71609"/>
                    <a:pt x="244657" y="39859"/>
                  </a:cubicBezTo>
                  <a:cubicBezTo>
                    <a:pt x="285667" y="8109"/>
                    <a:pt x="319004" y="-10677"/>
                    <a:pt x="300219" y="65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974422E-12CD-40CF-8159-92994078AF2C}"/>
                </a:ext>
              </a:extLst>
            </p:cNvPr>
            <p:cNvSpPr/>
            <p:nvPr/>
          </p:nvSpPr>
          <p:spPr>
            <a:xfrm>
              <a:off x="5938041" y="5793824"/>
              <a:ext cx="209014" cy="152561"/>
            </a:xfrm>
            <a:custGeom>
              <a:avLst/>
              <a:gdLst>
                <a:gd name="connsiteX0" fmla="*/ 797 w 209014"/>
                <a:gd name="connsiteY0" fmla="*/ 11664 h 152561"/>
                <a:gd name="connsiteX1" fmla="*/ 150022 w 209014"/>
                <a:gd name="connsiteY1" fmla="*/ 46589 h 152561"/>
                <a:gd name="connsiteX2" fmla="*/ 164309 w 209014"/>
                <a:gd name="connsiteY2" fmla="*/ 113264 h 152561"/>
                <a:gd name="connsiteX3" fmla="*/ 153197 w 209014"/>
                <a:gd name="connsiteY3" fmla="*/ 145014 h 152561"/>
                <a:gd name="connsiteX4" fmla="*/ 157959 w 209014"/>
                <a:gd name="connsiteY4" fmla="*/ 148189 h 152561"/>
                <a:gd name="connsiteX5" fmla="*/ 205584 w 209014"/>
                <a:gd name="connsiteY5" fmla="*/ 92626 h 152561"/>
                <a:gd name="connsiteX6" fmla="*/ 192884 w 209014"/>
                <a:gd name="connsiteY6" fmla="*/ 46589 h 152561"/>
                <a:gd name="connsiteX7" fmla="*/ 94459 w 209014"/>
                <a:gd name="connsiteY7" fmla="*/ 3726 h 152561"/>
                <a:gd name="connsiteX8" fmla="*/ 797 w 209014"/>
                <a:gd name="connsiteY8" fmla="*/ 11664 h 15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14" h="152561">
                  <a:moveTo>
                    <a:pt x="797" y="11664"/>
                  </a:moveTo>
                  <a:cubicBezTo>
                    <a:pt x="10058" y="18808"/>
                    <a:pt x="122770" y="29656"/>
                    <a:pt x="150022" y="46589"/>
                  </a:cubicBezTo>
                  <a:cubicBezTo>
                    <a:pt x="177274" y="63522"/>
                    <a:pt x="163780" y="96860"/>
                    <a:pt x="164309" y="113264"/>
                  </a:cubicBezTo>
                  <a:cubicBezTo>
                    <a:pt x="164838" y="129668"/>
                    <a:pt x="154255" y="139193"/>
                    <a:pt x="153197" y="145014"/>
                  </a:cubicBezTo>
                  <a:cubicBezTo>
                    <a:pt x="152139" y="150835"/>
                    <a:pt x="149228" y="156920"/>
                    <a:pt x="157959" y="148189"/>
                  </a:cubicBezTo>
                  <a:cubicBezTo>
                    <a:pt x="166690" y="139458"/>
                    <a:pt x="199763" y="109559"/>
                    <a:pt x="205584" y="92626"/>
                  </a:cubicBezTo>
                  <a:cubicBezTo>
                    <a:pt x="211405" y="75693"/>
                    <a:pt x="211405" y="61406"/>
                    <a:pt x="192884" y="46589"/>
                  </a:cubicBezTo>
                  <a:cubicBezTo>
                    <a:pt x="174363" y="31772"/>
                    <a:pt x="123563" y="12987"/>
                    <a:pt x="94459" y="3726"/>
                  </a:cubicBezTo>
                  <a:cubicBezTo>
                    <a:pt x="65355" y="-5535"/>
                    <a:pt x="-8464" y="4520"/>
                    <a:pt x="797" y="116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7311396-6732-4A83-9DEE-DDD75C1EB462}"/>
                </a:ext>
              </a:extLst>
            </p:cNvPr>
            <p:cNvSpPr/>
            <p:nvPr/>
          </p:nvSpPr>
          <p:spPr>
            <a:xfrm>
              <a:off x="5873653" y="5801881"/>
              <a:ext cx="50901" cy="94178"/>
            </a:xfrm>
            <a:custGeom>
              <a:avLst/>
              <a:gdLst>
                <a:gd name="connsiteX0" fmla="*/ 31847 w 50901"/>
                <a:gd name="connsiteY0" fmla="*/ 94094 h 94178"/>
                <a:gd name="connsiteX1" fmla="*/ 50897 w 50901"/>
                <a:gd name="connsiteY1" fmla="*/ 32182 h 94178"/>
                <a:gd name="connsiteX2" fmla="*/ 30260 w 50901"/>
                <a:gd name="connsiteY2" fmla="*/ 432 h 94178"/>
                <a:gd name="connsiteX3" fmla="*/ 97 w 50901"/>
                <a:gd name="connsiteY3" fmla="*/ 17894 h 94178"/>
                <a:gd name="connsiteX4" fmla="*/ 31847 w 50901"/>
                <a:gd name="connsiteY4" fmla="*/ 94094 h 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1" h="94178">
                  <a:moveTo>
                    <a:pt x="31847" y="94094"/>
                  </a:moveTo>
                  <a:cubicBezTo>
                    <a:pt x="40314" y="96475"/>
                    <a:pt x="51161" y="47792"/>
                    <a:pt x="50897" y="32182"/>
                  </a:cubicBezTo>
                  <a:cubicBezTo>
                    <a:pt x="50633" y="16572"/>
                    <a:pt x="38727" y="2813"/>
                    <a:pt x="30260" y="432"/>
                  </a:cubicBezTo>
                  <a:cubicBezTo>
                    <a:pt x="21793" y="-1949"/>
                    <a:pt x="1949" y="5723"/>
                    <a:pt x="97" y="17894"/>
                  </a:cubicBezTo>
                  <a:cubicBezTo>
                    <a:pt x="-1755" y="30065"/>
                    <a:pt x="23380" y="91713"/>
                    <a:pt x="31847" y="940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61512F0-717C-482B-B1EB-34F75EDA6731}"/>
                </a:ext>
              </a:extLst>
            </p:cNvPr>
            <p:cNvSpPr/>
            <p:nvPr/>
          </p:nvSpPr>
          <p:spPr>
            <a:xfrm>
              <a:off x="5605178" y="5891196"/>
              <a:ext cx="470200" cy="206204"/>
            </a:xfrm>
            <a:custGeom>
              <a:avLst/>
              <a:gdLst>
                <a:gd name="connsiteX0" fmla="*/ 470185 w 470200"/>
                <a:gd name="connsiteY0" fmla="*/ 17 h 206204"/>
                <a:gd name="connsiteX1" fmla="*/ 314610 w 470200"/>
                <a:gd name="connsiteY1" fmla="*/ 133367 h 206204"/>
                <a:gd name="connsiteX2" fmla="*/ 247935 w 470200"/>
                <a:gd name="connsiteY2" fmla="*/ 174642 h 206204"/>
                <a:gd name="connsiteX3" fmla="*/ 106647 w 470200"/>
                <a:gd name="connsiteY3" fmla="*/ 201629 h 206204"/>
                <a:gd name="connsiteX4" fmla="*/ 5047 w 470200"/>
                <a:gd name="connsiteY4" fmla="*/ 203217 h 206204"/>
                <a:gd name="connsiteX5" fmla="*/ 268572 w 470200"/>
                <a:gd name="connsiteY5" fmla="*/ 171467 h 206204"/>
                <a:gd name="connsiteX6" fmla="*/ 305085 w 470200"/>
                <a:gd name="connsiteY6" fmla="*/ 142892 h 206204"/>
                <a:gd name="connsiteX7" fmla="*/ 470185 w 470200"/>
                <a:gd name="connsiteY7" fmla="*/ 17 h 20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200" h="206204">
                  <a:moveTo>
                    <a:pt x="470185" y="17"/>
                  </a:moveTo>
                  <a:cubicBezTo>
                    <a:pt x="471772" y="-1570"/>
                    <a:pt x="351652" y="104263"/>
                    <a:pt x="314610" y="133367"/>
                  </a:cubicBezTo>
                  <a:cubicBezTo>
                    <a:pt x="277568" y="162471"/>
                    <a:pt x="282595" y="163265"/>
                    <a:pt x="247935" y="174642"/>
                  </a:cubicBezTo>
                  <a:cubicBezTo>
                    <a:pt x="213275" y="186019"/>
                    <a:pt x="147128" y="196867"/>
                    <a:pt x="106647" y="201629"/>
                  </a:cubicBezTo>
                  <a:cubicBezTo>
                    <a:pt x="66166" y="206391"/>
                    <a:pt x="-21940" y="208244"/>
                    <a:pt x="5047" y="203217"/>
                  </a:cubicBezTo>
                  <a:cubicBezTo>
                    <a:pt x="32034" y="198190"/>
                    <a:pt x="218566" y="181521"/>
                    <a:pt x="268572" y="171467"/>
                  </a:cubicBezTo>
                  <a:cubicBezTo>
                    <a:pt x="318578" y="161413"/>
                    <a:pt x="273864" y="164323"/>
                    <a:pt x="305085" y="142892"/>
                  </a:cubicBezTo>
                  <a:cubicBezTo>
                    <a:pt x="336306" y="121461"/>
                    <a:pt x="468598" y="1604"/>
                    <a:pt x="470185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A0061801-697B-4463-9CB2-F3F6FD732AAC}"/>
                </a:ext>
              </a:extLst>
            </p:cNvPr>
            <p:cNvSpPr/>
            <p:nvPr/>
          </p:nvSpPr>
          <p:spPr>
            <a:xfrm>
              <a:off x="5694362" y="5817847"/>
              <a:ext cx="171451" cy="73725"/>
            </a:xfrm>
            <a:custGeom>
              <a:avLst/>
              <a:gdLst>
                <a:gd name="connsiteX0" fmla="*/ 171451 w 171451"/>
                <a:gd name="connsiteY0" fmla="*/ 341 h 73725"/>
                <a:gd name="connsiteX1" fmla="*/ 61913 w 171451"/>
                <a:gd name="connsiteY1" fmla="*/ 62253 h 73725"/>
                <a:gd name="connsiteX2" fmla="*/ 1 w 171451"/>
                <a:gd name="connsiteY2" fmla="*/ 71778 h 73725"/>
                <a:gd name="connsiteX3" fmla="*/ 60326 w 171451"/>
                <a:gd name="connsiteY3" fmla="*/ 38441 h 73725"/>
                <a:gd name="connsiteX4" fmla="*/ 171451 w 171451"/>
                <a:gd name="connsiteY4" fmla="*/ 341 h 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1" h="73725">
                  <a:moveTo>
                    <a:pt x="171451" y="341"/>
                  </a:moveTo>
                  <a:cubicBezTo>
                    <a:pt x="171715" y="4310"/>
                    <a:pt x="90488" y="50347"/>
                    <a:pt x="61913" y="62253"/>
                  </a:cubicBezTo>
                  <a:cubicBezTo>
                    <a:pt x="33338" y="74159"/>
                    <a:pt x="265" y="75747"/>
                    <a:pt x="1" y="71778"/>
                  </a:cubicBezTo>
                  <a:cubicBezTo>
                    <a:pt x="-263" y="67809"/>
                    <a:pt x="36249" y="48760"/>
                    <a:pt x="60326" y="38441"/>
                  </a:cubicBezTo>
                  <a:cubicBezTo>
                    <a:pt x="84403" y="28122"/>
                    <a:pt x="171187" y="-3628"/>
                    <a:pt x="171451" y="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82280F78-61D5-4D24-8792-5ABFDB750611}"/>
                </a:ext>
              </a:extLst>
            </p:cNvPr>
            <p:cNvSpPr/>
            <p:nvPr/>
          </p:nvSpPr>
          <p:spPr>
            <a:xfrm>
              <a:off x="5471776" y="5984743"/>
              <a:ext cx="195730" cy="59033"/>
            </a:xfrm>
            <a:custGeom>
              <a:avLst/>
              <a:gdLst>
                <a:gd name="connsiteX0" fmla="*/ 337 w 195730"/>
                <a:gd name="connsiteY0" fmla="*/ 58870 h 59033"/>
                <a:gd name="connsiteX1" fmla="*/ 155912 w 195730"/>
                <a:gd name="connsiteY1" fmla="*/ 36645 h 59033"/>
                <a:gd name="connsiteX2" fmla="*/ 194012 w 195730"/>
                <a:gd name="connsiteY2" fmla="*/ 132 h 59033"/>
                <a:gd name="connsiteX3" fmla="*/ 116224 w 195730"/>
                <a:gd name="connsiteY3" fmla="*/ 25532 h 59033"/>
                <a:gd name="connsiteX4" fmla="*/ 337 w 195730"/>
                <a:gd name="connsiteY4" fmla="*/ 58870 h 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0" h="59033">
                  <a:moveTo>
                    <a:pt x="337" y="58870"/>
                  </a:moveTo>
                  <a:cubicBezTo>
                    <a:pt x="6952" y="60722"/>
                    <a:pt x="123633" y="46435"/>
                    <a:pt x="155912" y="36645"/>
                  </a:cubicBezTo>
                  <a:cubicBezTo>
                    <a:pt x="188191" y="26855"/>
                    <a:pt x="200627" y="1984"/>
                    <a:pt x="194012" y="132"/>
                  </a:cubicBezTo>
                  <a:cubicBezTo>
                    <a:pt x="187397" y="-1720"/>
                    <a:pt x="146386" y="16272"/>
                    <a:pt x="116224" y="25532"/>
                  </a:cubicBezTo>
                  <a:cubicBezTo>
                    <a:pt x="86062" y="34792"/>
                    <a:pt x="-6278" y="57018"/>
                    <a:pt x="337" y="58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4FD47C25-DD67-441B-9902-D95870D671E2}"/>
                </a:ext>
              </a:extLst>
            </p:cNvPr>
            <p:cNvSpPr/>
            <p:nvPr/>
          </p:nvSpPr>
          <p:spPr>
            <a:xfrm>
              <a:off x="5691812" y="5884702"/>
              <a:ext cx="208380" cy="154055"/>
            </a:xfrm>
            <a:custGeom>
              <a:avLst/>
              <a:gdLst>
                <a:gd name="connsiteX0" fmla="*/ 178763 w 208380"/>
                <a:gd name="connsiteY0" fmla="*/ 161 h 154055"/>
                <a:gd name="connsiteX1" fmla="*/ 204163 w 208380"/>
                <a:gd name="connsiteY1" fmla="*/ 106523 h 154055"/>
                <a:gd name="connsiteX2" fmla="*/ 81926 w 208380"/>
                <a:gd name="connsiteY2" fmla="*/ 147798 h 154055"/>
                <a:gd name="connsiteX3" fmla="*/ 963 w 208380"/>
                <a:gd name="connsiteY3" fmla="*/ 150973 h 154055"/>
                <a:gd name="connsiteX4" fmla="*/ 135901 w 208380"/>
                <a:gd name="connsiteY4" fmla="*/ 119223 h 154055"/>
                <a:gd name="connsiteX5" fmla="*/ 164476 w 208380"/>
                <a:gd name="connsiteY5" fmla="*/ 82711 h 154055"/>
                <a:gd name="connsiteX6" fmla="*/ 178763 w 208380"/>
                <a:gd name="connsiteY6" fmla="*/ 161 h 1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80" h="154055">
                  <a:moveTo>
                    <a:pt x="178763" y="161"/>
                  </a:moveTo>
                  <a:cubicBezTo>
                    <a:pt x="185378" y="4130"/>
                    <a:pt x="220303" y="81917"/>
                    <a:pt x="204163" y="106523"/>
                  </a:cubicBezTo>
                  <a:cubicBezTo>
                    <a:pt x="188024" y="131129"/>
                    <a:pt x="115793" y="140390"/>
                    <a:pt x="81926" y="147798"/>
                  </a:cubicBezTo>
                  <a:cubicBezTo>
                    <a:pt x="48059" y="155206"/>
                    <a:pt x="-8033" y="155735"/>
                    <a:pt x="963" y="150973"/>
                  </a:cubicBezTo>
                  <a:cubicBezTo>
                    <a:pt x="9959" y="146211"/>
                    <a:pt x="108649" y="130600"/>
                    <a:pt x="135901" y="119223"/>
                  </a:cubicBezTo>
                  <a:cubicBezTo>
                    <a:pt x="163153" y="107846"/>
                    <a:pt x="156539" y="98850"/>
                    <a:pt x="164476" y="82711"/>
                  </a:cubicBezTo>
                  <a:cubicBezTo>
                    <a:pt x="172413" y="66572"/>
                    <a:pt x="172148" y="-3808"/>
                    <a:pt x="178763" y="16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B9B8F2EF-A22D-4FA8-B78E-E334C3235420}"/>
                </a:ext>
              </a:extLst>
            </p:cNvPr>
            <p:cNvSpPr/>
            <p:nvPr/>
          </p:nvSpPr>
          <p:spPr>
            <a:xfrm>
              <a:off x="3500902" y="4309724"/>
              <a:ext cx="852443" cy="1168356"/>
            </a:xfrm>
            <a:custGeom>
              <a:avLst/>
              <a:gdLst>
                <a:gd name="connsiteX0" fmla="*/ 852023 w 852443"/>
                <a:gd name="connsiteY0" fmla="*/ 5101 h 1168356"/>
                <a:gd name="connsiteX1" fmla="*/ 569448 w 852443"/>
                <a:gd name="connsiteY1" fmla="*/ 300376 h 1168356"/>
                <a:gd name="connsiteX2" fmla="*/ 356723 w 852443"/>
                <a:gd name="connsiteY2" fmla="*/ 557551 h 1168356"/>
                <a:gd name="connsiteX3" fmla="*/ 210673 w 852443"/>
                <a:gd name="connsiteY3" fmla="*/ 789326 h 1168356"/>
                <a:gd name="connsiteX4" fmla="*/ 80498 w 852443"/>
                <a:gd name="connsiteY4" fmla="*/ 995701 h 1168356"/>
                <a:gd name="connsiteX5" fmla="*/ 16998 w 852443"/>
                <a:gd name="connsiteY5" fmla="*/ 1163976 h 1168356"/>
                <a:gd name="connsiteX6" fmla="*/ 16998 w 852443"/>
                <a:gd name="connsiteY6" fmla="*/ 1087776 h 1168356"/>
                <a:gd name="connsiteX7" fmla="*/ 210673 w 852443"/>
                <a:gd name="connsiteY7" fmla="*/ 763926 h 1168356"/>
                <a:gd name="connsiteX8" fmla="*/ 267823 w 852443"/>
                <a:gd name="connsiteY8" fmla="*/ 602001 h 1168356"/>
                <a:gd name="connsiteX9" fmla="*/ 515473 w 852443"/>
                <a:gd name="connsiteY9" fmla="*/ 236876 h 1168356"/>
                <a:gd name="connsiteX10" fmla="*/ 629773 w 852443"/>
                <a:gd name="connsiteY10" fmla="*/ 122576 h 1168356"/>
                <a:gd name="connsiteX11" fmla="*/ 852023 w 852443"/>
                <a:gd name="connsiteY11" fmla="*/ 5101 h 116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443" h="1168356">
                  <a:moveTo>
                    <a:pt x="852023" y="5101"/>
                  </a:moveTo>
                  <a:cubicBezTo>
                    <a:pt x="841969" y="34734"/>
                    <a:pt x="651998" y="208301"/>
                    <a:pt x="569448" y="300376"/>
                  </a:cubicBezTo>
                  <a:cubicBezTo>
                    <a:pt x="486898" y="392451"/>
                    <a:pt x="416519" y="476059"/>
                    <a:pt x="356723" y="557551"/>
                  </a:cubicBezTo>
                  <a:cubicBezTo>
                    <a:pt x="296927" y="639043"/>
                    <a:pt x="256710" y="716301"/>
                    <a:pt x="210673" y="789326"/>
                  </a:cubicBezTo>
                  <a:cubicBezTo>
                    <a:pt x="164635" y="862351"/>
                    <a:pt x="112777" y="933259"/>
                    <a:pt x="80498" y="995701"/>
                  </a:cubicBezTo>
                  <a:cubicBezTo>
                    <a:pt x="48219" y="1058143"/>
                    <a:pt x="27581" y="1148630"/>
                    <a:pt x="16998" y="1163976"/>
                  </a:cubicBezTo>
                  <a:cubicBezTo>
                    <a:pt x="6415" y="1179322"/>
                    <a:pt x="-15281" y="1154451"/>
                    <a:pt x="16998" y="1087776"/>
                  </a:cubicBezTo>
                  <a:cubicBezTo>
                    <a:pt x="49277" y="1021101"/>
                    <a:pt x="168869" y="844888"/>
                    <a:pt x="210673" y="763926"/>
                  </a:cubicBezTo>
                  <a:cubicBezTo>
                    <a:pt x="252477" y="682964"/>
                    <a:pt x="217023" y="689843"/>
                    <a:pt x="267823" y="602001"/>
                  </a:cubicBezTo>
                  <a:cubicBezTo>
                    <a:pt x="318623" y="514159"/>
                    <a:pt x="455148" y="316780"/>
                    <a:pt x="515473" y="236876"/>
                  </a:cubicBezTo>
                  <a:cubicBezTo>
                    <a:pt x="575798" y="156972"/>
                    <a:pt x="570506" y="162263"/>
                    <a:pt x="629773" y="122576"/>
                  </a:cubicBezTo>
                  <a:cubicBezTo>
                    <a:pt x="689040" y="82889"/>
                    <a:pt x="862077" y="-24532"/>
                    <a:pt x="852023" y="510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3E0F69C6-040D-48E6-87FE-3C166C38AEA4}"/>
                </a:ext>
              </a:extLst>
            </p:cNvPr>
            <p:cNvSpPr/>
            <p:nvPr/>
          </p:nvSpPr>
          <p:spPr>
            <a:xfrm>
              <a:off x="3733670" y="5000123"/>
              <a:ext cx="158971" cy="296801"/>
            </a:xfrm>
            <a:custGeom>
              <a:avLst/>
              <a:gdLst>
                <a:gd name="connsiteX0" fmla="*/ 158880 w 158971"/>
                <a:gd name="connsiteY0" fmla="*/ 502 h 296801"/>
                <a:gd name="connsiteX1" fmla="*/ 79505 w 158971"/>
                <a:gd name="connsiteY1" fmla="*/ 203702 h 296801"/>
                <a:gd name="connsiteX2" fmla="*/ 130 w 158971"/>
                <a:gd name="connsiteY2" fmla="*/ 295777 h 296801"/>
                <a:gd name="connsiteX3" fmla="*/ 63630 w 158971"/>
                <a:gd name="connsiteY3" fmla="*/ 149727 h 296801"/>
                <a:gd name="connsiteX4" fmla="*/ 158880 w 158971"/>
                <a:gd name="connsiteY4" fmla="*/ 502 h 29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71" h="296801">
                  <a:moveTo>
                    <a:pt x="158880" y="502"/>
                  </a:moveTo>
                  <a:cubicBezTo>
                    <a:pt x="161526" y="9498"/>
                    <a:pt x="105963" y="154490"/>
                    <a:pt x="79505" y="203702"/>
                  </a:cubicBezTo>
                  <a:cubicBezTo>
                    <a:pt x="53047" y="252915"/>
                    <a:pt x="2776" y="304773"/>
                    <a:pt x="130" y="295777"/>
                  </a:cubicBezTo>
                  <a:cubicBezTo>
                    <a:pt x="-2516" y="286781"/>
                    <a:pt x="35584" y="193648"/>
                    <a:pt x="63630" y="149727"/>
                  </a:cubicBezTo>
                  <a:cubicBezTo>
                    <a:pt x="91676" y="105806"/>
                    <a:pt x="156234" y="-8494"/>
                    <a:pt x="158880" y="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0699A49C-5355-4DB2-89DD-304312496E8D}"/>
                </a:ext>
              </a:extLst>
            </p:cNvPr>
            <p:cNvSpPr/>
            <p:nvPr/>
          </p:nvSpPr>
          <p:spPr>
            <a:xfrm>
              <a:off x="3502915" y="5400132"/>
              <a:ext cx="446638" cy="707799"/>
            </a:xfrm>
            <a:custGeom>
              <a:avLst/>
              <a:gdLst>
                <a:gd name="connsiteX0" fmla="*/ 167385 w 446638"/>
                <a:gd name="connsiteY0" fmla="*/ 543 h 707799"/>
                <a:gd name="connsiteX1" fmla="*/ 68960 w 446638"/>
                <a:gd name="connsiteY1" fmla="*/ 178343 h 707799"/>
                <a:gd name="connsiteX2" fmla="*/ 84835 w 446638"/>
                <a:gd name="connsiteY2" fmla="*/ 445043 h 707799"/>
                <a:gd name="connsiteX3" fmla="*/ 211835 w 446638"/>
                <a:gd name="connsiteY3" fmla="*/ 594268 h 707799"/>
                <a:gd name="connsiteX4" fmla="*/ 443610 w 446638"/>
                <a:gd name="connsiteY4" fmla="*/ 686343 h 707799"/>
                <a:gd name="connsiteX5" fmla="*/ 326135 w 446638"/>
                <a:gd name="connsiteY5" fmla="*/ 692693 h 707799"/>
                <a:gd name="connsiteX6" fmla="*/ 72135 w 446638"/>
                <a:gd name="connsiteY6" fmla="*/ 511718 h 707799"/>
                <a:gd name="connsiteX7" fmla="*/ 5460 w 446638"/>
                <a:gd name="connsiteY7" fmla="*/ 295818 h 707799"/>
                <a:gd name="connsiteX8" fmla="*/ 8635 w 446638"/>
                <a:gd name="connsiteY8" fmla="*/ 232318 h 707799"/>
                <a:gd name="connsiteX9" fmla="*/ 46735 w 446638"/>
                <a:gd name="connsiteY9" fmla="*/ 127543 h 707799"/>
                <a:gd name="connsiteX10" fmla="*/ 167385 w 446638"/>
                <a:gd name="connsiteY10" fmla="*/ 543 h 70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638" h="707799">
                  <a:moveTo>
                    <a:pt x="167385" y="543"/>
                  </a:moveTo>
                  <a:cubicBezTo>
                    <a:pt x="171089" y="9010"/>
                    <a:pt x="82718" y="104260"/>
                    <a:pt x="68960" y="178343"/>
                  </a:cubicBezTo>
                  <a:cubicBezTo>
                    <a:pt x="55202" y="252426"/>
                    <a:pt x="61023" y="375722"/>
                    <a:pt x="84835" y="445043"/>
                  </a:cubicBezTo>
                  <a:cubicBezTo>
                    <a:pt x="108647" y="514364"/>
                    <a:pt x="152039" y="554051"/>
                    <a:pt x="211835" y="594268"/>
                  </a:cubicBezTo>
                  <a:cubicBezTo>
                    <a:pt x="271631" y="634485"/>
                    <a:pt x="424560" y="669939"/>
                    <a:pt x="443610" y="686343"/>
                  </a:cubicBezTo>
                  <a:cubicBezTo>
                    <a:pt x="462660" y="702747"/>
                    <a:pt x="388048" y="721797"/>
                    <a:pt x="326135" y="692693"/>
                  </a:cubicBezTo>
                  <a:cubicBezTo>
                    <a:pt x="264223" y="663589"/>
                    <a:pt x="125581" y="577864"/>
                    <a:pt x="72135" y="511718"/>
                  </a:cubicBezTo>
                  <a:cubicBezTo>
                    <a:pt x="18689" y="445572"/>
                    <a:pt x="16043" y="342385"/>
                    <a:pt x="5460" y="295818"/>
                  </a:cubicBezTo>
                  <a:cubicBezTo>
                    <a:pt x="-5123" y="249251"/>
                    <a:pt x="1756" y="260364"/>
                    <a:pt x="8635" y="232318"/>
                  </a:cubicBezTo>
                  <a:cubicBezTo>
                    <a:pt x="15514" y="204272"/>
                    <a:pt x="23452" y="170405"/>
                    <a:pt x="46735" y="127543"/>
                  </a:cubicBezTo>
                  <a:cubicBezTo>
                    <a:pt x="70018" y="84681"/>
                    <a:pt x="163681" y="-7924"/>
                    <a:pt x="167385" y="5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507954DE-0621-4B34-B5A3-A7FF86FC74BF}"/>
                </a:ext>
              </a:extLst>
            </p:cNvPr>
            <p:cNvSpPr/>
            <p:nvPr/>
          </p:nvSpPr>
          <p:spPr>
            <a:xfrm>
              <a:off x="3915720" y="6121928"/>
              <a:ext cx="1438911" cy="257706"/>
            </a:xfrm>
            <a:custGeom>
              <a:avLst/>
              <a:gdLst>
                <a:gd name="connsiteX0" fmla="*/ 113 w 1438911"/>
                <a:gd name="connsiteY0" fmla="*/ 245005 h 257706"/>
                <a:gd name="connsiteX1" fmla="*/ 618180 w 1438911"/>
                <a:gd name="connsiteY1" fmla="*/ 232305 h 257706"/>
                <a:gd name="connsiteX2" fmla="*/ 956847 w 1438911"/>
                <a:gd name="connsiteY2" fmla="*/ 194205 h 257706"/>
                <a:gd name="connsiteX3" fmla="*/ 1312447 w 1438911"/>
                <a:gd name="connsiteY3" fmla="*/ 46039 h 257706"/>
                <a:gd name="connsiteX4" fmla="*/ 1426747 w 1438911"/>
                <a:gd name="connsiteY4" fmla="*/ 7939 h 257706"/>
                <a:gd name="connsiteX5" fmla="*/ 1054213 w 1438911"/>
                <a:gd name="connsiteY5" fmla="*/ 181505 h 257706"/>
                <a:gd name="connsiteX6" fmla="*/ 668980 w 1438911"/>
                <a:gd name="connsiteY6" fmla="*/ 253472 h 257706"/>
                <a:gd name="connsiteX7" fmla="*/ 113 w 1438911"/>
                <a:gd name="connsiteY7" fmla="*/ 245005 h 25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911" h="257706">
                  <a:moveTo>
                    <a:pt x="113" y="245005"/>
                  </a:moveTo>
                  <a:cubicBezTo>
                    <a:pt x="-8354" y="241477"/>
                    <a:pt x="458724" y="240772"/>
                    <a:pt x="618180" y="232305"/>
                  </a:cubicBezTo>
                  <a:cubicBezTo>
                    <a:pt x="777636" y="223838"/>
                    <a:pt x="841136" y="225249"/>
                    <a:pt x="956847" y="194205"/>
                  </a:cubicBezTo>
                  <a:cubicBezTo>
                    <a:pt x="1072558" y="163161"/>
                    <a:pt x="1234130" y="77083"/>
                    <a:pt x="1312447" y="46039"/>
                  </a:cubicBezTo>
                  <a:cubicBezTo>
                    <a:pt x="1390764" y="14995"/>
                    <a:pt x="1469786" y="-14639"/>
                    <a:pt x="1426747" y="7939"/>
                  </a:cubicBezTo>
                  <a:cubicBezTo>
                    <a:pt x="1383708" y="30517"/>
                    <a:pt x="1180507" y="140583"/>
                    <a:pt x="1054213" y="181505"/>
                  </a:cubicBezTo>
                  <a:cubicBezTo>
                    <a:pt x="927919" y="222427"/>
                    <a:pt x="840430" y="241478"/>
                    <a:pt x="668980" y="253472"/>
                  </a:cubicBezTo>
                  <a:cubicBezTo>
                    <a:pt x="497530" y="265466"/>
                    <a:pt x="8580" y="248533"/>
                    <a:pt x="113" y="245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229A7705-EB03-43A1-9221-E5BC04094D47}"/>
                </a:ext>
              </a:extLst>
            </p:cNvPr>
            <p:cNvSpPr/>
            <p:nvPr/>
          </p:nvSpPr>
          <p:spPr>
            <a:xfrm>
              <a:off x="4405951" y="6244049"/>
              <a:ext cx="610620" cy="84791"/>
            </a:xfrm>
            <a:custGeom>
              <a:avLst/>
              <a:gdLst>
                <a:gd name="connsiteX0" fmla="*/ 5182 w 610620"/>
                <a:gd name="connsiteY0" fmla="*/ 29751 h 84791"/>
                <a:gd name="connsiteX1" fmla="*/ 386182 w 610620"/>
                <a:gd name="connsiteY1" fmla="*/ 50918 h 84791"/>
                <a:gd name="connsiteX2" fmla="*/ 610549 w 610620"/>
                <a:gd name="connsiteY2" fmla="*/ 118 h 84791"/>
                <a:gd name="connsiteX3" fmla="*/ 365016 w 610620"/>
                <a:gd name="connsiteY3" fmla="*/ 67851 h 84791"/>
                <a:gd name="connsiteX4" fmla="*/ 178749 w 610620"/>
                <a:gd name="connsiteY4" fmla="*/ 84784 h 84791"/>
                <a:gd name="connsiteX5" fmla="*/ 5182 w 610620"/>
                <a:gd name="connsiteY5" fmla="*/ 29751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620" h="84791">
                  <a:moveTo>
                    <a:pt x="5182" y="29751"/>
                  </a:moveTo>
                  <a:cubicBezTo>
                    <a:pt x="39754" y="24107"/>
                    <a:pt x="285288" y="55857"/>
                    <a:pt x="386182" y="50918"/>
                  </a:cubicBezTo>
                  <a:cubicBezTo>
                    <a:pt x="487076" y="45979"/>
                    <a:pt x="614077" y="-2704"/>
                    <a:pt x="610549" y="118"/>
                  </a:cubicBezTo>
                  <a:cubicBezTo>
                    <a:pt x="607021" y="2940"/>
                    <a:pt x="436983" y="53740"/>
                    <a:pt x="365016" y="67851"/>
                  </a:cubicBezTo>
                  <a:cubicBezTo>
                    <a:pt x="293049" y="81962"/>
                    <a:pt x="239427" y="84079"/>
                    <a:pt x="178749" y="84784"/>
                  </a:cubicBezTo>
                  <a:cubicBezTo>
                    <a:pt x="118071" y="85489"/>
                    <a:pt x="-29390" y="35395"/>
                    <a:pt x="5182" y="2975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FAE6CE48-FD23-4DE2-8508-453DEC45C865}"/>
                </a:ext>
              </a:extLst>
            </p:cNvPr>
            <p:cNvSpPr/>
            <p:nvPr/>
          </p:nvSpPr>
          <p:spPr>
            <a:xfrm>
              <a:off x="4530307" y="3733643"/>
              <a:ext cx="824944" cy="383304"/>
            </a:xfrm>
            <a:custGeom>
              <a:avLst/>
              <a:gdLst>
                <a:gd name="connsiteX0" fmla="*/ 1476 w 824944"/>
                <a:gd name="connsiteY0" fmla="*/ 383274 h 383304"/>
                <a:gd name="connsiteX1" fmla="*/ 357076 w 824944"/>
                <a:gd name="connsiteY1" fmla="*/ 224524 h 383304"/>
                <a:gd name="connsiteX2" fmla="*/ 448093 w 824944"/>
                <a:gd name="connsiteY2" fmla="*/ 180074 h 383304"/>
                <a:gd name="connsiteX3" fmla="*/ 572976 w 824944"/>
                <a:gd name="connsiteY3" fmla="*/ 114457 h 383304"/>
                <a:gd name="connsiteX4" fmla="*/ 716910 w 824944"/>
                <a:gd name="connsiteY4" fmla="*/ 65774 h 383304"/>
                <a:gd name="connsiteX5" fmla="*/ 824860 w 824944"/>
                <a:gd name="connsiteY5" fmla="*/ 4390 h 383304"/>
                <a:gd name="connsiteX6" fmla="*/ 699976 w 824944"/>
                <a:gd name="connsiteY6" fmla="*/ 10740 h 383304"/>
                <a:gd name="connsiteX7" fmla="*/ 503126 w 824944"/>
                <a:gd name="connsiteY7" fmla="*/ 57307 h 383304"/>
                <a:gd name="connsiteX8" fmla="*/ 433276 w 824944"/>
                <a:gd name="connsiteY8" fmla="*/ 93290 h 383304"/>
                <a:gd name="connsiteX9" fmla="*/ 407876 w 824944"/>
                <a:gd name="connsiteY9" fmla="*/ 110224 h 383304"/>
                <a:gd name="connsiteX10" fmla="*/ 236426 w 824944"/>
                <a:gd name="connsiteY10" fmla="*/ 237224 h 383304"/>
                <a:gd name="connsiteX11" fmla="*/ 1476 w 824944"/>
                <a:gd name="connsiteY11" fmla="*/ 383274 h 38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944" h="383304">
                  <a:moveTo>
                    <a:pt x="1476" y="383274"/>
                  </a:moveTo>
                  <a:cubicBezTo>
                    <a:pt x="21584" y="381157"/>
                    <a:pt x="282640" y="258391"/>
                    <a:pt x="357076" y="224524"/>
                  </a:cubicBezTo>
                  <a:cubicBezTo>
                    <a:pt x="431512" y="190657"/>
                    <a:pt x="412110" y="198419"/>
                    <a:pt x="448093" y="180074"/>
                  </a:cubicBezTo>
                  <a:cubicBezTo>
                    <a:pt x="484076" y="161729"/>
                    <a:pt x="528173" y="133507"/>
                    <a:pt x="572976" y="114457"/>
                  </a:cubicBezTo>
                  <a:cubicBezTo>
                    <a:pt x="617779" y="95407"/>
                    <a:pt x="674929" y="84118"/>
                    <a:pt x="716910" y="65774"/>
                  </a:cubicBezTo>
                  <a:cubicBezTo>
                    <a:pt x="758891" y="47430"/>
                    <a:pt x="827682" y="13562"/>
                    <a:pt x="824860" y="4390"/>
                  </a:cubicBezTo>
                  <a:cubicBezTo>
                    <a:pt x="822038" y="-4782"/>
                    <a:pt x="753598" y="1921"/>
                    <a:pt x="699976" y="10740"/>
                  </a:cubicBezTo>
                  <a:cubicBezTo>
                    <a:pt x="646354" y="19559"/>
                    <a:pt x="547576" y="43549"/>
                    <a:pt x="503126" y="57307"/>
                  </a:cubicBezTo>
                  <a:cubicBezTo>
                    <a:pt x="458676" y="71065"/>
                    <a:pt x="449151" y="84471"/>
                    <a:pt x="433276" y="93290"/>
                  </a:cubicBezTo>
                  <a:cubicBezTo>
                    <a:pt x="417401" y="102109"/>
                    <a:pt x="407876" y="110224"/>
                    <a:pt x="407876" y="110224"/>
                  </a:cubicBezTo>
                  <a:cubicBezTo>
                    <a:pt x="375068" y="134213"/>
                    <a:pt x="300631" y="196655"/>
                    <a:pt x="236426" y="237224"/>
                  </a:cubicBezTo>
                  <a:cubicBezTo>
                    <a:pt x="172221" y="277793"/>
                    <a:pt x="-18632" y="385391"/>
                    <a:pt x="1476" y="38327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C22E6C7E-6A3C-43AF-AF08-7CEC8275BCB4}"/>
                </a:ext>
              </a:extLst>
            </p:cNvPr>
            <p:cNvSpPr/>
            <p:nvPr/>
          </p:nvSpPr>
          <p:spPr>
            <a:xfrm>
              <a:off x="4629410" y="3781239"/>
              <a:ext cx="785455" cy="408984"/>
            </a:xfrm>
            <a:custGeom>
              <a:avLst/>
              <a:gdLst>
                <a:gd name="connsiteX0" fmla="*/ 785023 w 785455"/>
                <a:gd name="connsiteY0" fmla="*/ 3361 h 408984"/>
                <a:gd name="connsiteX1" fmla="*/ 526790 w 785455"/>
                <a:gd name="connsiteY1" fmla="*/ 198094 h 408984"/>
                <a:gd name="connsiteX2" fmla="*/ 365923 w 785455"/>
                <a:gd name="connsiteY2" fmla="*/ 270061 h 408984"/>
                <a:gd name="connsiteX3" fmla="*/ 192357 w 785455"/>
                <a:gd name="connsiteY3" fmla="*/ 325094 h 408984"/>
                <a:gd name="connsiteX4" fmla="*/ 111923 w 785455"/>
                <a:gd name="connsiteY4" fmla="*/ 378011 h 408984"/>
                <a:gd name="connsiteX5" fmla="*/ 1857 w 785455"/>
                <a:gd name="connsiteY5" fmla="*/ 405528 h 408984"/>
                <a:gd name="connsiteX6" fmla="*/ 209290 w 785455"/>
                <a:gd name="connsiteY6" fmla="*/ 299694 h 408984"/>
                <a:gd name="connsiteX7" fmla="*/ 289723 w 785455"/>
                <a:gd name="connsiteY7" fmla="*/ 223494 h 408984"/>
                <a:gd name="connsiteX8" fmla="*/ 308773 w 785455"/>
                <a:gd name="connsiteY8" fmla="*/ 193861 h 408984"/>
                <a:gd name="connsiteX9" fmla="*/ 461173 w 785455"/>
                <a:gd name="connsiteY9" fmla="*/ 83794 h 408984"/>
                <a:gd name="connsiteX10" fmla="*/ 785023 w 785455"/>
                <a:gd name="connsiteY10" fmla="*/ 3361 h 40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455" h="408984">
                  <a:moveTo>
                    <a:pt x="785023" y="3361"/>
                  </a:moveTo>
                  <a:cubicBezTo>
                    <a:pt x="795959" y="22411"/>
                    <a:pt x="596640" y="153644"/>
                    <a:pt x="526790" y="198094"/>
                  </a:cubicBezTo>
                  <a:cubicBezTo>
                    <a:pt x="456940" y="242544"/>
                    <a:pt x="421662" y="248894"/>
                    <a:pt x="365923" y="270061"/>
                  </a:cubicBezTo>
                  <a:cubicBezTo>
                    <a:pt x="310184" y="291228"/>
                    <a:pt x="234690" y="307102"/>
                    <a:pt x="192357" y="325094"/>
                  </a:cubicBezTo>
                  <a:cubicBezTo>
                    <a:pt x="150024" y="343086"/>
                    <a:pt x="143673" y="364605"/>
                    <a:pt x="111923" y="378011"/>
                  </a:cubicBezTo>
                  <a:cubicBezTo>
                    <a:pt x="80173" y="391417"/>
                    <a:pt x="-14371" y="418581"/>
                    <a:pt x="1857" y="405528"/>
                  </a:cubicBezTo>
                  <a:cubicBezTo>
                    <a:pt x="18085" y="392475"/>
                    <a:pt x="161312" y="330033"/>
                    <a:pt x="209290" y="299694"/>
                  </a:cubicBezTo>
                  <a:cubicBezTo>
                    <a:pt x="257268" y="269355"/>
                    <a:pt x="273142" y="241133"/>
                    <a:pt x="289723" y="223494"/>
                  </a:cubicBezTo>
                  <a:cubicBezTo>
                    <a:pt x="306303" y="205855"/>
                    <a:pt x="280198" y="217144"/>
                    <a:pt x="308773" y="193861"/>
                  </a:cubicBezTo>
                  <a:cubicBezTo>
                    <a:pt x="337348" y="170578"/>
                    <a:pt x="386737" y="116602"/>
                    <a:pt x="461173" y="83794"/>
                  </a:cubicBezTo>
                  <a:cubicBezTo>
                    <a:pt x="535609" y="50986"/>
                    <a:pt x="774087" y="-15689"/>
                    <a:pt x="785023" y="336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66D270F7-240F-4608-AFC4-6AD0432AB3EE}"/>
                </a:ext>
              </a:extLst>
            </p:cNvPr>
            <p:cNvSpPr/>
            <p:nvPr/>
          </p:nvSpPr>
          <p:spPr>
            <a:xfrm>
              <a:off x="4907938" y="3546728"/>
              <a:ext cx="304548" cy="306209"/>
            </a:xfrm>
            <a:custGeom>
              <a:avLst/>
              <a:gdLst>
                <a:gd name="connsiteX0" fmla="*/ 299062 w 304548"/>
                <a:gd name="connsiteY0" fmla="*/ 805 h 306209"/>
                <a:gd name="connsiteX1" fmla="*/ 45062 w 304548"/>
                <a:gd name="connsiteY1" fmla="*/ 182839 h 306209"/>
                <a:gd name="connsiteX2" fmla="*/ 2729 w 304548"/>
                <a:gd name="connsiteY2" fmla="*/ 305605 h 306209"/>
                <a:gd name="connsiteX3" fmla="*/ 78929 w 304548"/>
                <a:gd name="connsiteY3" fmla="*/ 225172 h 306209"/>
                <a:gd name="connsiteX4" fmla="*/ 210162 w 304548"/>
                <a:gd name="connsiteY4" fmla="*/ 119339 h 306209"/>
                <a:gd name="connsiteX5" fmla="*/ 299062 w 304548"/>
                <a:gd name="connsiteY5" fmla="*/ 805 h 30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48" h="306209">
                  <a:moveTo>
                    <a:pt x="299062" y="805"/>
                  </a:moveTo>
                  <a:cubicBezTo>
                    <a:pt x="271545" y="11388"/>
                    <a:pt x="94451" y="132039"/>
                    <a:pt x="45062" y="182839"/>
                  </a:cubicBezTo>
                  <a:cubicBezTo>
                    <a:pt x="-4327" y="233639"/>
                    <a:pt x="-2915" y="298550"/>
                    <a:pt x="2729" y="305605"/>
                  </a:cubicBezTo>
                  <a:cubicBezTo>
                    <a:pt x="8373" y="312660"/>
                    <a:pt x="44357" y="256216"/>
                    <a:pt x="78929" y="225172"/>
                  </a:cubicBezTo>
                  <a:cubicBezTo>
                    <a:pt x="113501" y="194128"/>
                    <a:pt x="177001" y="151794"/>
                    <a:pt x="210162" y="119339"/>
                  </a:cubicBezTo>
                  <a:cubicBezTo>
                    <a:pt x="243323" y="86884"/>
                    <a:pt x="326579" y="-9778"/>
                    <a:pt x="299062" y="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6B0D6AE3-E4E9-4457-9694-7CCD88185300}"/>
                </a:ext>
              </a:extLst>
            </p:cNvPr>
            <p:cNvSpPr/>
            <p:nvPr/>
          </p:nvSpPr>
          <p:spPr>
            <a:xfrm>
              <a:off x="4955422" y="3596188"/>
              <a:ext cx="1397227" cy="1753412"/>
            </a:xfrm>
            <a:custGeom>
              <a:avLst/>
              <a:gdLst>
                <a:gd name="connsiteX0" fmla="*/ 22978 w 1397227"/>
                <a:gd name="connsiteY0" fmla="*/ 203652 h 1753412"/>
                <a:gd name="connsiteX1" fmla="*/ 99178 w 1397227"/>
                <a:gd name="connsiteY1" fmla="*/ 163012 h 1753412"/>
                <a:gd name="connsiteX2" fmla="*/ 337938 w 1397227"/>
                <a:gd name="connsiteY2" fmla="*/ 452 h 1753412"/>
                <a:gd name="connsiteX3" fmla="*/ 795138 w 1397227"/>
                <a:gd name="connsiteY3" fmla="*/ 132532 h 1753412"/>
                <a:gd name="connsiteX4" fmla="*/ 1206618 w 1397227"/>
                <a:gd name="connsiteY4" fmla="*/ 599892 h 1753412"/>
                <a:gd name="connsiteX5" fmla="*/ 1298058 w 1397227"/>
                <a:gd name="connsiteY5" fmla="*/ 1026612 h 1753412"/>
                <a:gd name="connsiteX6" fmla="*/ 1303138 w 1397227"/>
                <a:gd name="connsiteY6" fmla="*/ 1387292 h 1753412"/>
                <a:gd name="connsiteX7" fmla="*/ 1333618 w 1397227"/>
                <a:gd name="connsiteY7" fmla="*/ 1626052 h 1753412"/>
                <a:gd name="connsiteX8" fmla="*/ 1394578 w 1397227"/>
                <a:gd name="connsiteY8" fmla="*/ 1753052 h 1753412"/>
                <a:gd name="connsiteX9" fmla="*/ 1237098 w 1397227"/>
                <a:gd name="connsiteY9" fmla="*/ 1651452 h 1753412"/>
                <a:gd name="connsiteX10" fmla="*/ 1110098 w 1397227"/>
                <a:gd name="connsiteY10" fmla="*/ 1316172 h 1753412"/>
                <a:gd name="connsiteX11" fmla="*/ 1089778 w 1397227"/>
                <a:gd name="connsiteY11" fmla="*/ 798012 h 1753412"/>
                <a:gd name="connsiteX12" fmla="*/ 962778 w 1397227"/>
                <a:gd name="connsiteY12" fmla="*/ 508452 h 1753412"/>
                <a:gd name="connsiteX13" fmla="*/ 668138 w 1397227"/>
                <a:gd name="connsiteY13" fmla="*/ 229052 h 1753412"/>
                <a:gd name="connsiteX14" fmla="*/ 490338 w 1397227"/>
                <a:gd name="connsiteY14" fmla="*/ 137612 h 1753412"/>
                <a:gd name="connsiteX15" fmla="*/ 22978 w 1397227"/>
                <a:gd name="connsiteY15" fmla="*/ 203652 h 175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227" h="1753412">
                  <a:moveTo>
                    <a:pt x="22978" y="203652"/>
                  </a:moveTo>
                  <a:cubicBezTo>
                    <a:pt x="-42215" y="207885"/>
                    <a:pt x="46685" y="196879"/>
                    <a:pt x="99178" y="163012"/>
                  </a:cubicBezTo>
                  <a:cubicBezTo>
                    <a:pt x="151671" y="129145"/>
                    <a:pt x="221945" y="5532"/>
                    <a:pt x="337938" y="452"/>
                  </a:cubicBezTo>
                  <a:cubicBezTo>
                    <a:pt x="453931" y="-4628"/>
                    <a:pt x="650358" y="32625"/>
                    <a:pt x="795138" y="132532"/>
                  </a:cubicBezTo>
                  <a:cubicBezTo>
                    <a:pt x="939918" y="232439"/>
                    <a:pt x="1122798" y="450879"/>
                    <a:pt x="1206618" y="599892"/>
                  </a:cubicBezTo>
                  <a:cubicBezTo>
                    <a:pt x="1290438" y="748905"/>
                    <a:pt x="1281971" y="895379"/>
                    <a:pt x="1298058" y="1026612"/>
                  </a:cubicBezTo>
                  <a:cubicBezTo>
                    <a:pt x="1314145" y="1157845"/>
                    <a:pt x="1297211" y="1287385"/>
                    <a:pt x="1303138" y="1387292"/>
                  </a:cubicBezTo>
                  <a:cubicBezTo>
                    <a:pt x="1309065" y="1487199"/>
                    <a:pt x="1318378" y="1565092"/>
                    <a:pt x="1333618" y="1626052"/>
                  </a:cubicBezTo>
                  <a:cubicBezTo>
                    <a:pt x="1348858" y="1687012"/>
                    <a:pt x="1410665" y="1748819"/>
                    <a:pt x="1394578" y="1753052"/>
                  </a:cubicBezTo>
                  <a:cubicBezTo>
                    <a:pt x="1378491" y="1757285"/>
                    <a:pt x="1284511" y="1724265"/>
                    <a:pt x="1237098" y="1651452"/>
                  </a:cubicBezTo>
                  <a:cubicBezTo>
                    <a:pt x="1189685" y="1578639"/>
                    <a:pt x="1134651" y="1458412"/>
                    <a:pt x="1110098" y="1316172"/>
                  </a:cubicBezTo>
                  <a:cubicBezTo>
                    <a:pt x="1085545" y="1173932"/>
                    <a:pt x="1114331" y="932632"/>
                    <a:pt x="1089778" y="798012"/>
                  </a:cubicBezTo>
                  <a:cubicBezTo>
                    <a:pt x="1065225" y="663392"/>
                    <a:pt x="1033051" y="603279"/>
                    <a:pt x="962778" y="508452"/>
                  </a:cubicBezTo>
                  <a:cubicBezTo>
                    <a:pt x="892505" y="413625"/>
                    <a:pt x="746878" y="290859"/>
                    <a:pt x="668138" y="229052"/>
                  </a:cubicBezTo>
                  <a:cubicBezTo>
                    <a:pt x="589398" y="167245"/>
                    <a:pt x="596171" y="145232"/>
                    <a:pt x="490338" y="137612"/>
                  </a:cubicBezTo>
                  <a:cubicBezTo>
                    <a:pt x="384505" y="129992"/>
                    <a:pt x="88171" y="199419"/>
                    <a:pt x="22978" y="20365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D3855877-A8D6-4836-824F-50EB51B23072}"/>
                </a:ext>
              </a:extLst>
            </p:cNvPr>
            <p:cNvSpPr/>
            <p:nvPr/>
          </p:nvSpPr>
          <p:spPr>
            <a:xfrm>
              <a:off x="5195033" y="3511889"/>
              <a:ext cx="1185689" cy="1822434"/>
            </a:xfrm>
            <a:custGeom>
              <a:avLst/>
              <a:gdLst>
                <a:gd name="connsiteX0" fmla="*/ 6887 w 1185689"/>
                <a:gd name="connsiteY0" fmla="*/ 23791 h 1822434"/>
                <a:gd name="connsiteX1" fmla="*/ 387887 w 1185689"/>
                <a:gd name="connsiteY1" fmla="*/ 89831 h 1822434"/>
                <a:gd name="connsiteX2" fmla="*/ 519967 w 1185689"/>
                <a:gd name="connsiteY2" fmla="*/ 171111 h 1822434"/>
                <a:gd name="connsiteX3" fmla="*/ 850167 w 1185689"/>
                <a:gd name="connsiteY3" fmla="*/ 511471 h 1822434"/>
                <a:gd name="connsiteX4" fmla="*/ 1078767 w 1185689"/>
                <a:gd name="connsiteY4" fmla="*/ 1019471 h 1822434"/>
                <a:gd name="connsiteX5" fmla="*/ 1109247 w 1185689"/>
                <a:gd name="connsiteY5" fmla="*/ 1329351 h 1822434"/>
                <a:gd name="connsiteX6" fmla="*/ 1114327 w 1185689"/>
                <a:gd name="connsiteY6" fmla="*/ 1578271 h 1822434"/>
                <a:gd name="connsiteX7" fmla="*/ 1124487 w 1185689"/>
                <a:gd name="connsiteY7" fmla="*/ 1710351 h 1822434"/>
                <a:gd name="connsiteX8" fmla="*/ 1185447 w 1185689"/>
                <a:gd name="connsiteY8" fmla="*/ 1822111 h 1822434"/>
                <a:gd name="connsiteX9" fmla="*/ 1144807 w 1185689"/>
                <a:gd name="connsiteY9" fmla="*/ 1674791 h 1822434"/>
                <a:gd name="connsiteX10" fmla="*/ 1119407 w 1185689"/>
                <a:gd name="connsiteY10" fmla="*/ 1136311 h 1822434"/>
                <a:gd name="connsiteX11" fmla="*/ 1002567 w 1185689"/>
                <a:gd name="connsiteY11" fmla="*/ 740071 h 1822434"/>
                <a:gd name="connsiteX12" fmla="*/ 758727 w 1185689"/>
                <a:gd name="connsiteY12" fmla="*/ 333671 h 1822434"/>
                <a:gd name="connsiteX13" fmla="*/ 189767 w 1185689"/>
                <a:gd name="connsiteY13" fmla="*/ 28871 h 1822434"/>
                <a:gd name="connsiteX14" fmla="*/ 6887 w 1185689"/>
                <a:gd name="connsiteY14" fmla="*/ 23791 h 182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5689" h="1822434">
                  <a:moveTo>
                    <a:pt x="6887" y="23791"/>
                  </a:moveTo>
                  <a:cubicBezTo>
                    <a:pt x="39907" y="33951"/>
                    <a:pt x="302374" y="65278"/>
                    <a:pt x="387887" y="89831"/>
                  </a:cubicBezTo>
                  <a:cubicBezTo>
                    <a:pt x="473400" y="114384"/>
                    <a:pt x="442920" y="100838"/>
                    <a:pt x="519967" y="171111"/>
                  </a:cubicBezTo>
                  <a:cubicBezTo>
                    <a:pt x="597014" y="241384"/>
                    <a:pt x="757034" y="370078"/>
                    <a:pt x="850167" y="511471"/>
                  </a:cubicBezTo>
                  <a:cubicBezTo>
                    <a:pt x="943300" y="652864"/>
                    <a:pt x="1035587" y="883158"/>
                    <a:pt x="1078767" y="1019471"/>
                  </a:cubicBezTo>
                  <a:cubicBezTo>
                    <a:pt x="1121947" y="1155784"/>
                    <a:pt x="1103320" y="1236218"/>
                    <a:pt x="1109247" y="1329351"/>
                  </a:cubicBezTo>
                  <a:cubicBezTo>
                    <a:pt x="1115174" y="1422484"/>
                    <a:pt x="1111787" y="1514771"/>
                    <a:pt x="1114327" y="1578271"/>
                  </a:cubicBezTo>
                  <a:cubicBezTo>
                    <a:pt x="1116867" y="1641771"/>
                    <a:pt x="1112634" y="1669711"/>
                    <a:pt x="1124487" y="1710351"/>
                  </a:cubicBezTo>
                  <a:cubicBezTo>
                    <a:pt x="1136340" y="1750991"/>
                    <a:pt x="1182060" y="1828038"/>
                    <a:pt x="1185447" y="1822111"/>
                  </a:cubicBezTo>
                  <a:cubicBezTo>
                    <a:pt x="1188834" y="1816184"/>
                    <a:pt x="1155814" y="1789091"/>
                    <a:pt x="1144807" y="1674791"/>
                  </a:cubicBezTo>
                  <a:cubicBezTo>
                    <a:pt x="1133800" y="1560491"/>
                    <a:pt x="1143114" y="1292098"/>
                    <a:pt x="1119407" y="1136311"/>
                  </a:cubicBezTo>
                  <a:cubicBezTo>
                    <a:pt x="1095700" y="980524"/>
                    <a:pt x="1062680" y="873844"/>
                    <a:pt x="1002567" y="740071"/>
                  </a:cubicBezTo>
                  <a:cubicBezTo>
                    <a:pt x="942454" y="606298"/>
                    <a:pt x="894194" y="452204"/>
                    <a:pt x="758727" y="333671"/>
                  </a:cubicBezTo>
                  <a:cubicBezTo>
                    <a:pt x="623260" y="215138"/>
                    <a:pt x="315920" y="84751"/>
                    <a:pt x="189767" y="28871"/>
                  </a:cubicBezTo>
                  <a:cubicBezTo>
                    <a:pt x="63614" y="-27009"/>
                    <a:pt x="-26133" y="13631"/>
                    <a:pt x="6887" y="237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3A6C471D-43B8-4D5B-AE84-B44C09573F7F}"/>
                </a:ext>
              </a:extLst>
            </p:cNvPr>
            <p:cNvSpPr/>
            <p:nvPr/>
          </p:nvSpPr>
          <p:spPr>
            <a:xfrm>
              <a:off x="5131483" y="3388358"/>
              <a:ext cx="1320374" cy="2318077"/>
            </a:xfrm>
            <a:custGeom>
              <a:avLst/>
              <a:gdLst>
                <a:gd name="connsiteX0" fmla="*/ 85677 w 1320374"/>
                <a:gd name="connsiteY0" fmla="*/ 198122 h 2318077"/>
                <a:gd name="connsiteX1" fmla="*/ 19637 w 1320374"/>
                <a:gd name="connsiteY1" fmla="*/ 101602 h 2318077"/>
                <a:gd name="connsiteX2" fmla="*/ 14557 w 1320374"/>
                <a:gd name="connsiteY2" fmla="*/ 50802 h 2318077"/>
                <a:gd name="connsiteX3" fmla="*/ 197437 w 1320374"/>
                <a:gd name="connsiteY3" fmla="*/ 25402 h 2318077"/>
                <a:gd name="connsiteX4" fmla="*/ 603837 w 1320374"/>
                <a:gd name="connsiteY4" fmla="*/ 167642 h 2318077"/>
                <a:gd name="connsiteX5" fmla="*/ 1040717 w 1320374"/>
                <a:gd name="connsiteY5" fmla="*/ 629922 h 2318077"/>
                <a:gd name="connsiteX6" fmla="*/ 1299797 w 1320374"/>
                <a:gd name="connsiteY6" fmla="*/ 1254762 h 2318077"/>
                <a:gd name="connsiteX7" fmla="*/ 1299797 w 1320374"/>
                <a:gd name="connsiteY7" fmla="*/ 1640842 h 2318077"/>
                <a:gd name="connsiteX8" fmla="*/ 1264237 w 1320374"/>
                <a:gd name="connsiteY8" fmla="*/ 1854202 h 2318077"/>
                <a:gd name="connsiteX9" fmla="*/ 1142317 w 1320374"/>
                <a:gd name="connsiteY9" fmla="*/ 2128522 h 2318077"/>
                <a:gd name="connsiteX10" fmla="*/ 1111837 w 1320374"/>
                <a:gd name="connsiteY10" fmla="*/ 2179322 h 2318077"/>
                <a:gd name="connsiteX11" fmla="*/ 979757 w 1320374"/>
                <a:gd name="connsiteY11" fmla="*/ 2316482 h 2318077"/>
                <a:gd name="connsiteX12" fmla="*/ 1152477 w 1320374"/>
                <a:gd name="connsiteY12" fmla="*/ 2077722 h 2318077"/>
                <a:gd name="connsiteX13" fmla="*/ 1279477 w 1320374"/>
                <a:gd name="connsiteY13" fmla="*/ 1722122 h 2318077"/>
                <a:gd name="connsiteX14" fmla="*/ 1279477 w 1320374"/>
                <a:gd name="connsiteY14" fmla="*/ 1305562 h 2318077"/>
                <a:gd name="connsiteX15" fmla="*/ 1223597 w 1320374"/>
                <a:gd name="connsiteY15" fmla="*/ 980442 h 2318077"/>
                <a:gd name="connsiteX16" fmla="*/ 989917 w 1320374"/>
                <a:gd name="connsiteY16" fmla="*/ 513082 h 2318077"/>
                <a:gd name="connsiteX17" fmla="*/ 659717 w 1320374"/>
                <a:gd name="connsiteY17" fmla="*/ 198122 h 2318077"/>
                <a:gd name="connsiteX18" fmla="*/ 172037 w 1320374"/>
                <a:gd name="connsiteY18" fmla="*/ 2 h 2318077"/>
                <a:gd name="connsiteX19" fmla="*/ 85677 w 1320374"/>
                <a:gd name="connsiteY19" fmla="*/ 198122 h 2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0374" h="2318077">
                  <a:moveTo>
                    <a:pt x="85677" y="198122"/>
                  </a:moveTo>
                  <a:cubicBezTo>
                    <a:pt x="60277" y="215055"/>
                    <a:pt x="31490" y="126155"/>
                    <a:pt x="19637" y="101602"/>
                  </a:cubicBezTo>
                  <a:cubicBezTo>
                    <a:pt x="7784" y="77049"/>
                    <a:pt x="-15076" y="63502"/>
                    <a:pt x="14557" y="50802"/>
                  </a:cubicBezTo>
                  <a:cubicBezTo>
                    <a:pt x="44190" y="38102"/>
                    <a:pt x="99224" y="5929"/>
                    <a:pt x="197437" y="25402"/>
                  </a:cubicBezTo>
                  <a:cubicBezTo>
                    <a:pt x="295650" y="44875"/>
                    <a:pt x="463290" y="66889"/>
                    <a:pt x="603837" y="167642"/>
                  </a:cubicBezTo>
                  <a:cubicBezTo>
                    <a:pt x="744384" y="268395"/>
                    <a:pt x="924724" y="448735"/>
                    <a:pt x="1040717" y="629922"/>
                  </a:cubicBezTo>
                  <a:cubicBezTo>
                    <a:pt x="1156710" y="811109"/>
                    <a:pt x="1256617" y="1086275"/>
                    <a:pt x="1299797" y="1254762"/>
                  </a:cubicBezTo>
                  <a:cubicBezTo>
                    <a:pt x="1342977" y="1423249"/>
                    <a:pt x="1305724" y="1540935"/>
                    <a:pt x="1299797" y="1640842"/>
                  </a:cubicBezTo>
                  <a:cubicBezTo>
                    <a:pt x="1293870" y="1740749"/>
                    <a:pt x="1290484" y="1772922"/>
                    <a:pt x="1264237" y="1854202"/>
                  </a:cubicBezTo>
                  <a:cubicBezTo>
                    <a:pt x="1237990" y="1935482"/>
                    <a:pt x="1167717" y="2074335"/>
                    <a:pt x="1142317" y="2128522"/>
                  </a:cubicBezTo>
                  <a:cubicBezTo>
                    <a:pt x="1116917" y="2182709"/>
                    <a:pt x="1138930" y="2147995"/>
                    <a:pt x="1111837" y="2179322"/>
                  </a:cubicBezTo>
                  <a:cubicBezTo>
                    <a:pt x="1084744" y="2210649"/>
                    <a:pt x="972984" y="2333415"/>
                    <a:pt x="979757" y="2316482"/>
                  </a:cubicBezTo>
                  <a:cubicBezTo>
                    <a:pt x="986530" y="2299549"/>
                    <a:pt x="1102524" y="2176782"/>
                    <a:pt x="1152477" y="2077722"/>
                  </a:cubicBezTo>
                  <a:cubicBezTo>
                    <a:pt x="1202430" y="1978662"/>
                    <a:pt x="1258310" y="1850815"/>
                    <a:pt x="1279477" y="1722122"/>
                  </a:cubicBezTo>
                  <a:cubicBezTo>
                    <a:pt x="1300644" y="1593429"/>
                    <a:pt x="1288790" y="1429175"/>
                    <a:pt x="1279477" y="1305562"/>
                  </a:cubicBezTo>
                  <a:cubicBezTo>
                    <a:pt x="1270164" y="1181949"/>
                    <a:pt x="1271857" y="1112522"/>
                    <a:pt x="1223597" y="980442"/>
                  </a:cubicBezTo>
                  <a:cubicBezTo>
                    <a:pt x="1175337" y="848362"/>
                    <a:pt x="1083897" y="643469"/>
                    <a:pt x="989917" y="513082"/>
                  </a:cubicBezTo>
                  <a:cubicBezTo>
                    <a:pt x="895937" y="382695"/>
                    <a:pt x="796030" y="283635"/>
                    <a:pt x="659717" y="198122"/>
                  </a:cubicBezTo>
                  <a:cubicBezTo>
                    <a:pt x="523404" y="112609"/>
                    <a:pt x="271944" y="849"/>
                    <a:pt x="172037" y="2"/>
                  </a:cubicBezTo>
                  <a:cubicBezTo>
                    <a:pt x="72130" y="-845"/>
                    <a:pt x="111077" y="181189"/>
                    <a:pt x="85677" y="198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1FDC27FB-218F-4A10-8053-137EFB493504}"/>
                </a:ext>
              </a:extLst>
            </p:cNvPr>
            <p:cNvSpPr/>
            <p:nvPr/>
          </p:nvSpPr>
          <p:spPr>
            <a:xfrm>
              <a:off x="5604214" y="3364190"/>
              <a:ext cx="1325132" cy="916360"/>
            </a:xfrm>
            <a:custGeom>
              <a:avLst/>
              <a:gdLst>
                <a:gd name="connsiteX0" fmla="*/ 719 w 1325132"/>
                <a:gd name="connsiteY0" fmla="*/ 117727 h 916360"/>
                <a:gd name="connsiteX1" fmla="*/ 288586 w 1325132"/>
                <a:gd name="connsiteY1" fmla="*/ 20360 h 916360"/>
                <a:gd name="connsiteX2" fmla="*/ 451569 w 1325132"/>
                <a:gd name="connsiteY2" fmla="*/ 9777 h 916360"/>
                <a:gd name="connsiteX3" fmla="*/ 769069 w 1325132"/>
                <a:gd name="connsiteY3" fmla="*/ 134660 h 916360"/>
                <a:gd name="connsiteX4" fmla="*/ 868553 w 1325132"/>
                <a:gd name="connsiteY4" fmla="*/ 236260 h 916360"/>
                <a:gd name="connsiteX5" fmla="*/ 953219 w 1325132"/>
                <a:gd name="connsiteY5" fmla="*/ 342093 h 916360"/>
                <a:gd name="connsiteX6" fmla="*/ 1082336 w 1325132"/>
                <a:gd name="connsiteY6" fmla="*/ 384427 h 916360"/>
                <a:gd name="connsiteX7" fmla="*/ 1173353 w 1325132"/>
                <a:gd name="connsiteY7" fmla="*/ 462743 h 916360"/>
                <a:gd name="connsiteX8" fmla="*/ 1241086 w 1325132"/>
                <a:gd name="connsiteY8" fmla="*/ 572810 h 916360"/>
                <a:gd name="connsiteX9" fmla="*/ 1296119 w 1325132"/>
                <a:gd name="connsiteY9" fmla="*/ 687110 h 916360"/>
                <a:gd name="connsiteX10" fmla="*/ 1323636 w 1325132"/>
                <a:gd name="connsiteY10" fmla="*/ 915710 h 916360"/>
                <a:gd name="connsiteX11" fmla="*/ 1313053 w 1325132"/>
                <a:gd name="connsiteY11" fmla="*/ 750610 h 916360"/>
                <a:gd name="connsiteX12" fmla="*/ 1243203 w 1325132"/>
                <a:gd name="connsiteY12" fmla="*/ 589743 h 916360"/>
                <a:gd name="connsiteX13" fmla="*/ 961686 w 1325132"/>
                <a:gd name="connsiteY13" fmla="*/ 367493 h 916360"/>
                <a:gd name="connsiteX14" fmla="*/ 815636 w 1325132"/>
                <a:gd name="connsiteY14" fmla="*/ 210860 h 916360"/>
                <a:gd name="connsiteX15" fmla="*/ 659003 w 1325132"/>
                <a:gd name="connsiteY15" fmla="*/ 107143 h 916360"/>
                <a:gd name="connsiteX16" fmla="*/ 409236 w 1325132"/>
                <a:gd name="connsiteY16" fmla="*/ 22477 h 916360"/>
                <a:gd name="connsiteX17" fmla="*/ 212386 w 1325132"/>
                <a:gd name="connsiteY17" fmla="*/ 60577 h 916360"/>
                <a:gd name="connsiteX18" fmla="*/ 719 w 1325132"/>
                <a:gd name="connsiteY18" fmla="*/ 117727 h 91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5132" h="916360">
                  <a:moveTo>
                    <a:pt x="719" y="117727"/>
                  </a:moveTo>
                  <a:cubicBezTo>
                    <a:pt x="13419" y="111024"/>
                    <a:pt x="213444" y="38352"/>
                    <a:pt x="288586" y="20360"/>
                  </a:cubicBezTo>
                  <a:cubicBezTo>
                    <a:pt x="363728" y="2368"/>
                    <a:pt x="371489" y="-9273"/>
                    <a:pt x="451569" y="9777"/>
                  </a:cubicBezTo>
                  <a:cubicBezTo>
                    <a:pt x="531649" y="28827"/>
                    <a:pt x="699572" y="96913"/>
                    <a:pt x="769069" y="134660"/>
                  </a:cubicBezTo>
                  <a:cubicBezTo>
                    <a:pt x="838566" y="172407"/>
                    <a:pt x="837861" y="201688"/>
                    <a:pt x="868553" y="236260"/>
                  </a:cubicBezTo>
                  <a:cubicBezTo>
                    <a:pt x="899245" y="270832"/>
                    <a:pt x="917589" y="317399"/>
                    <a:pt x="953219" y="342093"/>
                  </a:cubicBezTo>
                  <a:cubicBezTo>
                    <a:pt x="988850" y="366788"/>
                    <a:pt x="1045647" y="364319"/>
                    <a:pt x="1082336" y="384427"/>
                  </a:cubicBezTo>
                  <a:cubicBezTo>
                    <a:pt x="1119025" y="404535"/>
                    <a:pt x="1146895" y="431346"/>
                    <a:pt x="1173353" y="462743"/>
                  </a:cubicBezTo>
                  <a:cubicBezTo>
                    <a:pt x="1199811" y="494140"/>
                    <a:pt x="1220625" y="535415"/>
                    <a:pt x="1241086" y="572810"/>
                  </a:cubicBezTo>
                  <a:cubicBezTo>
                    <a:pt x="1261547" y="610205"/>
                    <a:pt x="1282361" y="629960"/>
                    <a:pt x="1296119" y="687110"/>
                  </a:cubicBezTo>
                  <a:cubicBezTo>
                    <a:pt x="1309877" y="744260"/>
                    <a:pt x="1320814" y="905127"/>
                    <a:pt x="1323636" y="915710"/>
                  </a:cubicBezTo>
                  <a:cubicBezTo>
                    <a:pt x="1326458" y="926293"/>
                    <a:pt x="1326459" y="804938"/>
                    <a:pt x="1313053" y="750610"/>
                  </a:cubicBezTo>
                  <a:cubicBezTo>
                    <a:pt x="1299648" y="696282"/>
                    <a:pt x="1301764" y="653596"/>
                    <a:pt x="1243203" y="589743"/>
                  </a:cubicBezTo>
                  <a:cubicBezTo>
                    <a:pt x="1184642" y="525890"/>
                    <a:pt x="1032947" y="430640"/>
                    <a:pt x="961686" y="367493"/>
                  </a:cubicBezTo>
                  <a:cubicBezTo>
                    <a:pt x="890425" y="304346"/>
                    <a:pt x="866083" y="254252"/>
                    <a:pt x="815636" y="210860"/>
                  </a:cubicBezTo>
                  <a:cubicBezTo>
                    <a:pt x="765189" y="167468"/>
                    <a:pt x="726736" y="138540"/>
                    <a:pt x="659003" y="107143"/>
                  </a:cubicBezTo>
                  <a:cubicBezTo>
                    <a:pt x="591270" y="75746"/>
                    <a:pt x="483672" y="30238"/>
                    <a:pt x="409236" y="22477"/>
                  </a:cubicBezTo>
                  <a:cubicBezTo>
                    <a:pt x="334800" y="14716"/>
                    <a:pt x="278003" y="45055"/>
                    <a:pt x="212386" y="60577"/>
                  </a:cubicBezTo>
                  <a:cubicBezTo>
                    <a:pt x="146769" y="76099"/>
                    <a:pt x="-11981" y="124430"/>
                    <a:pt x="719" y="117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48159FEB-3DB9-4DCA-925F-77999BB2B5F6}"/>
                </a:ext>
              </a:extLst>
            </p:cNvPr>
            <p:cNvSpPr/>
            <p:nvPr/>
          </p:nvSpPr>
          <p:spPr>
            <a:xfrm>
              <a:off x="6831173" y="4246430"/>
              <a:ext cx="225365" cy="925769"/>
            </a:xfrm>
            <a:custGeom>
              <a:avLst/>
              <a:gdLst>
                <a:gd name="connsiteX0" fmla="*/ 82390 w 225365"/>
                <a:gd name="connsiteY0" fmla="*/ 133 h 925769"/>
                <a:gd name="connsiteX1" fmla="*/ 179227 w 225365"/>
                <a:gd name="connsiteY1" fmla="*/ 238258 h 925769"/>
                <a:gd name="connsiteX2" fmla="*/ 225265 w 225365"/>
                <a:gd name="connsiteY2" fmla="*/ 428758 h 925769"/>
                <a:gd name="connsiteX3" fmla="*/ 168115 w 225365"/>
                <a:gd name="connsiteY3" fmla="*/ 617670 h 925769"/>
                <a:gd name="connsiteX4" fmla="*/ 6190 w 225365"/>
                <a:gd name="connsiteY4" fmla="*/ 914533 h 925769"/>
                <a:gd name="connsiteX5" fmla="*/ 50640 w 225365"/>
                <a:gd name="connsiteY5" fmla="*/ 827220 h 925769"/>
                <a:gd name="connsiteX6" fmla="*/ 209390 w 225365"/>
                <a:gd name="connsiteY6" fmla="*/ 489083 h 925769"/>
                <a:gd name="connsiteX7" fmla="*/ 193515 w 225365"/>
                <a:gd name="connsiteY7" fmla="*/ 360495 h 925769"/>
                <a:gd name="connsiteX8" fmla="*/ 131602 w 225365"/>
                <a:gd name="connsiteY8" fmla="*/ 206508 h 925769"/>
                <a:gd name="connsiteX9" fmla="*/ 82390 w 225365"/>
                <a:gd name="connsiteY9" fmla="*/ 133 h 9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925769">
                  <a:moveTo>
                    <a:pt x="82390" y="133"/>
                  </a:moveTo>
                  <a:cubicBezTo>
                    <a:pt x="90327" y="5425"/>
                    <a:pt x="155415" y="166821"/>
                    <a:pt x="179227" y="238258"/>
                  </a:cubicBezTo>
                  <a:cubicBezTo>
                    <a:pt x="203039" y="309695"/>
                    <a:pt x="227117" y="365523"/>
                    <a:pt x="225265" y="428758"/>
                  </a:cubicBezTo>
                  <a:cubicBezTo>
                    <a:pt x="223413" y="491993"/>
                    <a:pt x="204627" y="536708"/>
                    <a:pt x="168115" y="617670"/>
                  </a:cubicBezTo>
                  <a:cubicBezTo>
                    <a:pt x="131603" y="698632"/>
                    <a:pt x="25769" y="879608"/>
                    <a:pt x="6190" y="914533"/>
                  </a:cubicBezTo>
                  <a:cubicBezTo>
                    <a:pt x="-13389" y="949458"/>
                    <a:pt x="16773" y="898128"/>
                    <a:pt x="50640" y="827220"/>
                  </a:cubicBezTo>
                  <a:cubicBezTo>
                    <a:pt x="84507" y="756312"/>
                    <a:pt x="185577" y="566871"/>
                    <a:pt x="209390" y="489083"/>
                  </a:cubicBezTo>
                  <a:cubicBezTo>
                    <a:pt x="233203" y="411295"/>
                    <a:pt x="206480" y="407591"/>
                    <a:pt x="193515" y="360495"/>
                  </a:cubicBezTo>
                  <a:cubicBezTo>
                    <a:pt x="180550" y="313399"/>
                    <a:pt x="149858" y="264452"/>
                    <a:pt x="131602" y="206508"/>
                  </a:cubicBezTo>
                  <a:cubicBezTo>
                    <a:pt x="113346" y="148564"/>
                    <a:pt x="74453" y="-5159"/>
                    <a:pt x="82390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89B6D17C-0A09-4040-A7A1-3993FED3F6B1}"/>
                </a:ext>
              </a:extLst>
            </p:cNvPr>
            <p:cNvSpPr/>
            <p:nvPr/>
          </p:nvSpPr>
          <p:spPr>
            <a:xfrm>
              <a:off x="6051445" y="5020282"/>
              <a:ext cx="887870" cy="760648"/>
            </a:xfrm>
            <a:custGeom>
              <a:avLst/>
              <a:gdLst>
                <a:gd name="connsiteX0" fmla="*/ 871643 w 887870"/>
                <a:gd name="connsiteY0" fmla="*/ 16856 h 760648"/>
                <a:gd name="connsiteX1" fmla="*/ 620818 w 887870"/>
                <a:gd name="connsiteY1" fmla="*/ 350231 h 760648"/>
                <a:gd name="connsiteX2" fmla="*/ 382693 w 887870"/>
                <a:gd name="connsiteY2" fmla="*/ 564543 h 760648"/>
                <a:gd name="connsiteX3" fmla="*/ 281093 w 887870"/>
                <a:gd name="connsiteY3" fmla="*/ 628043 h 760648"/>
                <a:gd name="connsiteX4" fmla="*/ 169968 w 887870"/>
                <a:gd name="connsiteY4" fmla="*/ 740756 h 760648"/>
                <a:gd name="connsiteX5" fmla="*/ 128693 w 887870"/>
                <a:gd name="connsiteY5" fmla="*/ 758218 h 760648"/>
                <a:gd name="connsiteX6" fmla="*/ 100118 w 887870"/>
                <a:gd name="connsiteY6" fmla="*/ 712181 h 760648"/>
                <a:gd name="connsiteX7" fmla="*/ 105 w 887870"/>
                <a:gd name="connsiteY7" fmla="*/ 672493 h 760648"/>
                <a:gd name="connsiteX8" fmla="*/ 120755 w 887870"/>
                <a:gd name="connsiteY8" fmla="*/ 685193 h 760648"/>
                <a:gd name="connsiteX9" fmla="*/ 158855 w 887870"/>
                <a:gd name="connsiteY9" fmla="*/ 710593 h 760648"/>
                <a:gd name="connsiteX10" fmla="*/ 392218 w 887870"/>
                <a:gd name="connsiteY10" fmla="*/ 553431 h 760648"/>
                <a:gd name="connsiteX11" fmla="*/ 809730 w 887870"/>
                <a:gd name="connsiteY11" fmla="*/ 102581 h 760648"/>
                <a:gd name="connsiteX12" fmla="*/ 871643 w 887870"/>
                <a:gd name="connsiteY12" fmla="*/ 16856 h 7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870" h="760648">
                  <a:moveTo>
                    <a:pt x="871643" y="16856"/>
                  </a:moveTo>
                  <a:cubicBezTo>
                    <a:pt x="840158" y="58131"/>
                    <a:pt x="702310" y="258950"/>
                    <a:pt x="620818" y="350231"/>
                  </a:cubicBezTo>
                  <a:cubicBezTo>
                    <a:pt x="539326" y="441512"/>
                    <a:pt x="439314" y="518241"/>
                    <a:pt x="382693" y="564543"/>
                  </a:cubicBezTo>
                  <a:cubicBezTo>
                    <a:pt x="326072" y="610845"/>
                    <a:pt x="316547" y="598674"/>
                    <a:pt x="281093" y="628043"/>
                  </a:cubicBezTo>
                  <a:cubicBezTo>
                    <a:pt x="245639" y="657412"/>
                    <a:pt x="195368" y="719060"/>
                    <a:pt x="169968" y="740756"/>
                  </a:cubicBezTo>
                  <a:cubicBezTo>
                    <a:pt x="144568" y="762452"/>
                    <a:pt x="140335" y="762980"/>
                    <a:pt x="128693" y="758218"/>
                  </a:cubicBezTo>
                  <a:cubicBezTo>
                    <a:pt x="117051" y="753456"/>
                    <a:pt x="121549" y="726468"/>
                    <a:pt x="100118" y="712181"/>
                  </a:cubicBezTo>
                  <a:cubicBezTo>
                    <a:pt x="78687" y="697894"/>
                    <a:pt x="-3334" y="676991"/>
                    <a:pt x="105" y="672493"/>
                  </a:cubicBezTo>
                  <a:cubicBezTo>
                    <a:pt x="3544" y="667995"/>
                    <a:pt x="94297" y="678843"/>
                    <a:pt x="120755" y="685193"/>
                  </a:cubicBezTo>
                  <a:cubicBezTo>
                    <a:pt x="147213" y="691543"/>
                    <a:pt x="113611" y="732553"/>
                    <a:pt x="158855" y="710593"/>
                  </a:cubicBezTo>
                  <a:cubicBezTo>
                    <a:pt x="204099" y="688633"/>
                    <a:pt x="283739" y="654766"/>
                    <a:pt x="392218" y="553431"/>
                  </a:cubicBezTo>
                  <a:cubicBezTo>
                    <a:pt x="500697" y="452096"/>
                    <a:pt x="727445" y="192804"/>
                    <a:pt x="809730" y="102581"/>
                  </a:cubicBezTo>
                  <a:cubicBezTo>
                    <a:pt x="892015" y="12358"/>
                    <a:pt x="903128" y="-24419"/>
                    <a:pt x="871643" y="16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93195B8-0A9A-4E66-B1BE-319E2FD6D742}"/>
                </a:ext>
              </a:extLst>
            </p:cNvPr>
            <p:cNvSpPr/>
            <p:nvPr/>
          </p:nvSpPr>
          <p:spPr>
            <a:xfrm>
              <a:off x="6346761" y="3827927"/>
              <a:ext cx="252486" cy="307936"/>
            </a:xfrm>
            <a:custGeom>
              <a:avLst/>
              <a:gdLst>
                <a:gd name="connsiteX0" fmla="*/ 98489 w 252486"/>
                <a:gd name="connsiteY0" fmla="*/ 74148 h 307936"/>
                <a:gd name="connsiteX1" fmla="*/ 63564 w 252486"/>
                <a:gd name="connsiteY1" fmla="*/ 36048 h 307936"/>
                <a:gd name="connsiteX2" fmla="*/ 50864 w 252486"/>
                <a:gd name="connsiteY2" fmla="*/ 7473 h 307936"/>
                <a:gd name="connsiteX3" fmla="*/ 14352 w 252486"/>
                <a:gd name="connsiteY3" fmla="*/ 2711 h 307936"/>
                <a:gd name="connsiteX4" fmla="*/ 64 w 252486"/>
                <a:gd name="connsiteY4" fmla="*/ 43986 h 307936"/>
                <a:gd name="connsiteX5" fmla="*/ 19114 w 252486"/>
                <a:gd name="connsiteY5" fmla="*/ 104311 h 307936"/>
                <a:gd name="connsiteX6" fmla="*/ 77852 w 252486"/>
                <a:gd name="connsiteY6" fmla="*/ 196386 h 307936"/>
                <a:gd name="connsiteX7" fmla="*/ 123889 w 252486"/>
                <a:gd name="connsiteY7" fmla="*/ 264648 h 307936"/>
                <a:gd name="connsiteX8" fmla="*/ 176277 w 252486"/>
                <a:gd name="connsiteY8" fmla="*/ 305923 h 307936"/>
                <a:gd name="connsiteX9" fmla="*/ 252477 w 252486"/>
                <a:gd name="connsiteY9" fmla="*/ 301161 h 307936"/>
                <a:gd name="connsiteX10" fmla="*/ 181039 w 252486"/>
                <a:gd name="connsiteY10" fmla="*/ 297986 h 307936"/>
                <a:gd name="connsiteX11" fmla="*/ 128652 w 252486"/>
                <a:gd name="connsiteY11" fmla="*/ 237661 h 307936"/>
                <a:gd name="connsiteX12" fmla="*/ 92139 w 252486"/>
                <a:gd name="connsiteY12" fmla="*/ 191623 h 307936"/>
                <a:gd name="connsiteX13" fmla="*/ 33402 w 252486"/>
                <a:gd name="connsiteY13" fmla="*/ 82086 h 307936"/>
                <a:gd name="connsiteX14" fmla="*/ 14352 w 252486"/>
                <a:gd name="connsiteY14" fmla="*/ 37636 h 307936"/>
                <a:gd name="connsiteX15" fmla="*/ 22289 w 252486"/>
                <a:gd name="connsiteY15" fmla="*/ 18586 h 307936"/>
                <a:gd name="connsiteX16" fmla="*/ 98489 w 252486"/>
                <a:gd name="connsiteY16" fmla="*/ 74148 h 3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486" h="307936">
                  <a:moveTo>
                    <a:pt x="98489" y="74148"/>
                  </a:moveTo>
                  <a:cubicBezTo>
                    <a:pt x="105368" y="77058"/>
                    <a:pt x="71501" y="47160"/>
                    <a:pt x="63564" y="36048"/>
                  </a:cubicBezTo>
                  <a:cubicBezTo>
                    <a:pt x="55626" y="24935"/>
                    <a:pt x="59066" y="13029"/>
                    <a:pt x="50864" y="7473"/>
                  </a:cubicBezTo>
                  <a:cubicBezTo>
                    <a:pt x="42662" y="1917"/>
                    <a:pt x="22819" y="-3375"/>
                    <a:pt x="14352" y="2711"/>
                  </a:cubicBezTo>
                  <a:cubicBezTo>
                    <a:pt x="5885" y="8797"/>
                    <a:pt x="-730" y="27053"/>
                    <a:pt x="64" y="43986"/>
                  </a:cubicBezTo>
                  <a:cubicBezTo>
                    <a:pt x="858" y="60919"/>
                    <a:pt x="6149" y="78911"/>
                    <a:pt x="19114" y="104311"/>
                  </a:cubicBezTo>
                  <a:cubicBezTo>
                    <a:pt x="32079" y="129711"/>
                    <a:pt x="77852" y="196386"/>
                    <a:pt x="77852" y="196386"/>
                  </a:cubicBezTo>
                  <a:cubicBezTo>
                    <a:pt x="95314" y="223109"/>
                    <a:pt x="107485" y="246392"/>
                    <a:pt x="123889" y="264648"/>
                  </a:cubicBezTo>
                  <a:cubicBezTo>
                    <a:pt x="140293" y="282904"/>
                    <a:pt x="154846" y="299838"/>
                    <a:pt x="176277" y="305923"/>
                  </a:cubicBezTo>
                  <a:cubicBezTo>
                    <a:pt x="197708" y="312008"/>
                    <a:pt x="251683" y="302484"/>
                    <a:pt x="252477" y="301161"/>
                  </a:cubicBezTo>
                  <a:cubicBezTo>
                    <a:pt x="253271" y="299838"/>
                    <a:pt x="201677" y="308569"/>
                    <a:pt x="181039" y="297986"/>
                  </a:cubicBezTo>
                  <a:cubicBezTo>
                    <a:pt x="160402" y="287403"/>
                    <a:pt x="143469" y="255388"/>
                    <a:pt x="128652" y="237661"/>
                  </a:cubicBezTo>
                  <a:cubicBezTo>
                    <a:pt x="113835" y="219934"/>
                    <a:pt x="108014" y="217552"/>
                    <a:pt x="92139" y="191623"/>
                  </a:cubicBezTo>
                  <a:cubicBezTo>
                    <a:pt x="76264" y="165694"/>
                    <a:pt x="46366" y="107750"/>
                    <a:pt x="33402" y="82086"/>
                  </a:cubicBezTo>
                  <a:cubicBezTo>
                    <a:pt x="20438" y="56422"/>
                    <a:pt x="16204" y="48219"/>
                    <a:pt x="14352" y="37636"/>
                  </a:cubicBezTo>
                  <a:cubicBezTo>
                    <a:pt x="12500" y="27053"/>
                    <a:pt x="13029" y="16734"/>
                    <a:pt x="22289" y="18586"/>
                  </a:cubicBezTo>
                  <a:cubicBezTo>
                    <a:pt x="31549" y="20438"/>
                    <a:pt x="91610" y="71238"/>
                    <a:pt x="98489" y="74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EF23BE09-4FD0-4815-AFBA-DB8AE7AC9B88}"/>
                </a:ext>
              </a:extLst>
            </p:cNvPr>
            <p:cNvSpPr/>
            <p:nvPr/>
          </p:nvSpPr>
          <p:spPr>
            <a:xfrm>
              <a:off x="6427734" y="3816314"/>
              <a:ext cx="247511" cy="296966"/>
            </a:xfrm>
            <a:custGeom>
              <a:avLst/>
              <a:gdLst>
                <a:gd name="connsiteX0" fmla="*/ 239766 w 247511"/>
                <a:gd name="connsiteY0" fmla="*/ 296899 h 296966"/>
                <a:gd name="connsiteX1" fmla="*/ 246116 w 247511"/>
                <a:gd name="connsiteY1" fmla="*/ 212761 h 296966"/>
                <a:gd name="connsiteX2" fmla="*/ 214366 w 247511"/>
                <a:gd name="connsiteY2" fmla="*/ 142911 h 296966"/>
                <a:gd name="connsiteX3" fmla="*/ 168329 w 247511"/>
                <a:gd name="connsiteY3" fmla="*/ 73061 h 296966"/>
                <a:gd name="connsiteX4" fmla="*/ 122291 w 247511"/>
                <a:gd name="connsiteY4" fmla="*/ 23849 h 296966"/>
                <a:gd name="connsiteX5" fmla="*/ 33391 w 247511"/>
                <a:gd name="connsiteY5" fmla="*/ 36 h 296966"/>
                <a:gd name="connsiteX6" fmla="*/ 54 w 247511"/>
                <a:gd name="connsiteY6" fmla="*/ 28611 h 296966"/>
                <a:gd name="connsiteX7" fmla="*/ 27041 w 247511"/>
                <a:gd name="connsiteY7" fmla="*/ 84174 h 296966"/>
                <a:gd name="connsiteX8" fmla="*/ 81016 w 247511"/>
                <a:gd name="connsiteY8" fmla="*/ 168311 h 296966"/>
                <a:gd name="connsiteX9" fmla="*/ 96891 w 247511"/>
                <a:gd name="connsiteY9" fmla="*/ 219111 h 296966"/>
                <a:gd name="connsiteX10" fmla="*/ 90541 w 247511"/>
                <a:gd name="connsiteY10" fmla="*/ 223874 h 296966"/>
                <a:gd name="connsiteX11" fmla="*/ 57204 w 247511"/>
                <a:gd name="connsiteY11" fmla="*/ 190536 h 296966"/>
                <a:gd name="connsiteX12" fmla="*/ 31804 w 247511"/>
                <a:gd name="connsiteY12" fmla="*/ 139736 h 296966"/>
                <a:gd name="connsiteX13" fmla="*/ 12754 w 247511"/>
                <a:gd name="connsiteY13" fmla="*/ 101636 h 296966"/>
                <a:gd name="connsiteX14" fmla="*/ 25454 w 247511"/>
                <a:gd name="connsiteY14" fmla="*/ 174661 h 296966"/>
                <a:gd name="connsiteX15" fmla="*/ 111179 w 247511"/>
                <a:gd name="connsiteY15" fmla="*/ 244511 h 296966"/>
                <a:gd name="connsiteX16" fmla="*/ 122291 w 247511"/>
                <a:gd name="connsiteY16" fmla="*/ 207999 h 296966"/>
                <a:gd name="connsiteX17" fmla="*/ 79429 w 247511"/>
                <a:gd name="connsiteY17" fmla="*/ 131799 h 296966"/>
                <a:gd name="connsiteX18" fmla="*/ 31804 w 247511"/>
                <a:gd name="connsiteY18" fmla="*/ 55599 h 296966"/>
                <a:gd name="connsiteX19" fmla="*/ 22279 w 247511"/>
                <a:gd name="connsiteY19" fmla="*/ 25436 h 296966"/>
                <a:gd name="connsiteX20" fmla="*/ 77841 w 247511"/>
                <a:gd name="connsiteY20" fmla="*/ 25436 h 296966"/>
                <a:gd name="connsiteX21" fmla="*/ 147691 w 247511"/>
                <a:gd name="connsiteY21" fmla="*/ 77824 h 296966"/>
                <a:gd name="connsiteX22" fmla="*/ 193729 w 247511"/>
                <a:gd name="connsiteY22" fmla="*/ 142911 h 296966"/>
                <a:gd name="connsiteX23" fmla="*/ 220716 w 247511"/>
                <a:gd name="connsiteY23" fmla="*/ 198474 h 296966"/>
                <a:gd name="connsiteX24" fmla="*/ 239766 w 247511"/>
                <a:gd name="connsiteY24" fmla="*/ 296899 h 29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511" h="296966">
                  <a:moveTo>
                    <a:pt x="239766" y="296899"/>
                  </a:moveTo>
                  <a:cubicBezTo>
                    <a:pt x="243999" y="299280"/>
                    <a:pt x="250349" y="238426"/>
                    <a:pt x="246116" y="212761"/>
                  </a:cubicBezTo>
                  <a:cubicBezTo>
                    <a:pt x="241883" y="187096"/>
                    <a:pt x="227331" y="166194"/>
                    <a:pt x="214366" y="142911"/>
                  </a:cubicBezTo>
                  <a:cubicBezTo>
                    <a:pt x="201401" y="119628"/>
                    <a:pt x="183675" y="92905"/>
                    <a:pt x="168329" y="73061"/>
                  </a:cubicBezTo>
                  <a:cubicBezTo>
                    <a:pt x="152983" y="53217"/>
                    <a:pt x="144781" y="36020"/>
                    <a:pt x="122291" y="23849"/>
                  </a:cubicBezTo>
                  <a:cubicBezTo>
                    <a:pt x="99801" y="11678"/>
                    <a:pt x="53764" y="-758"/>
                    <a:pt x="33391" y="36"/>
                  </a:cubicBezTo>
                  <a:cubicBezTo>
                    <a:pt x="13018" y="830"/>
                    <a:pt x="1112" y="14588"/>
                    <a:pt x="54" y="28611"/>
                  </a:cubicBezTo>
                  <a:cubicBezTo>
                    <a:pt x="-1004" y="42634"/>
                    <a:pt x="13547" y="60891"/>
                    <a:pt x="27041" y="84174"/>
                  </a:cubicBezTo>
                  <a:cubicBezTo>
                    <a:pt x="40535" y="107457"/>
                    <a:pt x="69374" y="145822"/>
                    <a:pt x="81016" y="168311"/>
                  </a:cubicBezTo>
                  <a:cubicBezTo>
                    <a:pt x="92658" y="190800"/>
                    <a:pt x="96891" y="219111"/>
                    <a:pt x="96891" y="219111"/>
                  </a:cubicBezTo>
                  <a:cubicBezTo>
                    <a:pt x="98478" y="228371"/>
                    <a:pt x="97155" y="228636"/>
                    <a:pt x="90541" y="223874"/>
                  </a:cubicBezTo>
                  <a:cubicBezTo>
                    <a:pt x="83927" y="219112"/>
                    <a:pt x="66993" y="204559"/>
                    <a:pt x="57204" y="190536"/>
                  </a:cubicBezTo>
                  <a:cubicBezTo>
                    <a:pt x="47415" y="176513"/>
                    <a:pt x="31804" y="139736"/>
                    <a:pt x="31804" y="139736"/>
                  </a:cubicBezTo>
                  <a:cubicBezTo>
                    <a:pt x="24396" y="124919"/>
                    <a:pt x="13812" y="95815"/>
                    <a:pt x="12754" y="101636"/>
                  </a:cubicBezTo>
                  <a:cubicBezTo>
                    <a:pt x="11696" y="107457"/>
                    <a:pt x="9050" y="150849"/>
                    <a:pt x="25454" y="174661"/>
                  </a:cubicBezTo>
                  <a:cubicBezTo>
                    <a:pt x="41858" y="198473"/>
                    <a:pt x="95040" y="238955"/>
                    <a:pt x="111179" y="244511"/>
                  </a:cubicBezTo>
                  <a:cubicBezTo>
                    <a:pt x="127318" y="250067"/>
                    <a:pt x="127583" y="226784"/>
                    <a:pt x="122291" y="207999"/>
                  </a:cubicBezTo>
                  <a:cubicBezTo>
                    <a:pt x="116999" y="189214"/>
                    <a:pt x="94510" y="157199"/>
                    <a:pt x="79429" y="131799"/>
                  </a:cubicBezTo>
                  <a:cubicBezTo>
                    <a:pt x="64348" y="106399"/>
                    <a:pt x="41329" y="73326"/>
                    <a:pt x="31804" y="55599"/>
                  </a:cubicBezTo>
                  <a:cubicBezTo>
                    <a:pt x="22279" y="37872"/>
                    <a:pt x="14606" y="30463"/>
                    <a:pt x="22279" y="25436"/>
                  </a:cubicBezTo>
                  <a:cubicBezTo>
                    <a:pt x="29952" y="20409"/>
                    <a:pt x="56939" y="16705"/>
                    <a:pt x="77841" y="25436"/>
                  </a:cubicBezTo>
                  <a:cubicBezTo>
                    <a:pt x="98743" y="34167"/>
                    <a:pt x="128376" y="58245"/>
                    <a:pt x="147691" y="77824"/>
                  </a:cubicBezTo>
                  <a:cubicBezTo>
                    <a:pt x="167006" y="97403"/>
                    <a:pt x="181558" y="122803"/>
                    <a:pt x="193729" y="142911"/>
                  </a:cubicBezTo>
                  <a:cubicBezTo>
                    <a:pt x="205900" y="163019"/>
                    <a:pt x="213308" y="176514"/>
                    <a:pt x="220716" y="198474"/>
                  </a:cubicBezTo>
                  <a:cubicBezTo>
                    <a:pt x="228124" y="220434"/>
                    <a:pt x="235533" y="294518"/>
                    <a:pt x="239766" y="296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9A111949-8EC3-4BD7-B8A5-402C9FBCE999}"/>
                </a:ext>
              </a:extLst>
            </p:cNvPr>
            <p:cNvSpPr/>
            <p:nvPr/>
          </p:nvSpPr>
          <p:spPr>
            <a:xfrm>
              <a:off x="6510326" y="3917412"/>
              <a:ext cx="79499" cy="216451"/>
            </a:xfrm>
            <a:custGeom>
              <a:avLst/>
              <a:gdLst>
                <a:gd name="connsiteX0" fmla="*/ 12 w 79499"/>
                <a:gd name="connsiteY0" fmla="*/ 538 h 216451"/>
                <a:gd name="connsiteX1" fmla="*/ 50812 w 79499"/>
                <a:gd name="connsiteY1" fmla="*/ 97376 h 216451"/>
                <a:gd name="connsiteX2" fmla="*/ 66687 w 79499"/>
                <a:gd name="connsiteY2" fmla="*/ 184688 h 216451"/>
                <a:gd name="connsiteX3" fmla="*/ 61924 w 79499"/>
                <a:gd name="connsiteY3" fmla="*/ 216438 h 216451"/>
                <a:gd name="connsiteX4" fmla="*/ 79387 w 79499"/>
                <a:gd name="connsiteY4" fmla="*/ 187863 h 216451"/>
                <a:gd name="connsiteX5" fmla="*/ 68274 w 79499"/>
                <a:gd name="connsiteY5" fmla="*/ 129126 h 216451"/>
                <a:gd name="connsiteX6" fmla="*/ 46049 w 79499"/>
                <a:gd name="connsiteY6" fmla="*/ 60863 h 216451"/>
                <a:gd name="connsiteX7" fmla="*/ 12 w 79499"/>
                <a:gd name="connsiteY7" fmla="*/ 538 h 2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99" h="216451">
                  <a:moveTo>
                    <a:pt x="12" y="538"/>
                  </a:moveTo>
                  <a:cubicBezTo>
                    <a:pt x="806" y="6624"/>
                    <a:pt x="39700" y="66684"/>
                    <a:pt x="50812" y="97376"/>
                  </a:cubicBezTo>
                  <a:cubicBezTo>
                    <a:pt x="61925" y="128068"/>
                    <a:pt x="64835" y="164844"/>
                    <a:pt x="66687" y="184688"/>
                  </a:cubicBezTo>
                  <a:cubicBezTo>
                    <a:pt x="68539" y="204532"/>
                    <a:pt x="59807" y="215909"/>
                    <a:pt x="61924" y="216438"/>
                  </a:cubicBezTo>
                  <a:cubicBezTo>
                    <a:pt x="64041" y="216967"/>
                    <a:pt x="78329" y="202415"/>
                    <a:pt x="79387" y="187863"/>
                  </a:cubicBezTo>
                  <a:cubicBezTo>
                    <a:pt x="80445" y="173311"/>
                    <a:pt x="73830" y="150293"/>
                    <a:pt x="68274" y="129126"/>
                  </a:cubicBezTo>
                  <a:cubicBezTo>
                    <a:pt x="62718" y="107959"/>
                    <a:pt x="55838" y="80178"/>
                    <a:pt x="46049" y="60863"/>
                  </a:cubicBezTo>
                  <a:cubicBezTo>
                    <a:pt x="36260" y="41548"/>
                    <a:pt x="-782" y="-5548"/>
                    <a:pt x="1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700A83BA-312D-478A-9327-6B59B5492104}"/>
                </a:ext>
              </a:extLst>
            </p:cNvPr>
            <p:cNvSpPr/>
            <p:nvPr/>
          </p:nvSpPr>
          <p:spPr>
            <a:xfrm>
              <a:off x="6503050" y="3894724"/>
              <a:ext cx="169214" cy="225894"/>
            </a:xfrm>
            <a:custGeom>
              <a:avLst/>
              <a:gdLst>
                <a:gd name="connsiteX0" fmla="*/ 169213 w 169214"/>
                <a:gd name="connsiteY0" fmla="*/ 223251 h 225894"/>
                <a:gd name="connsiteX1" fmla="*/ 118413 w 169214"/>
                <a:gd name="connsiteY1" fmla="*/ 204201 h 225894"/>
                <a:gd name="connsiteX2" fmla="*/ 110475 w 169214"/>
                <a:gd name="connsiteY2" fmla="*/ 162926 h 225894"/>
                <a:gd name="connsiteX3" fmla="*/ 100950 w 169214"/>
                <a:gd name="connsiteY3" fmla="*/ 101014 h 225894"/>
                <a:gd name="connsiteX4" fmla="*/ 69200 w 169214"/>
                <a:gd name="connsiteY4" fmla="*/ 40689 h 225894"/>
                <a:gd name="connsiteX5" fmla="*/ 938 w 169214"/>
                <a:gd name="connsiteY5" fmla="*/ 13701 h 225894"/>
                <a:gd name="connsiteX6" fmla="*/ 34275 w 169214"/>
                <a:gd name="connsiteY6" fmla="*/ 4176 h 225894"/>
                <a:gd name="connsiteX7" fmla="*/ 100950 w 169214"/>
                <a:gd name="connsiteY7" fmla="*/ 81964 h 225894"/>
                <a:gd name="connsiteX8" fmla="*/ 120000 w 169214"/>
                <a:gd name="connsiteY8" fmla="*/ 147051 h 225894"/>
                <a:gd name="connsiteX9" fmla="*/ 169213 w 169214"/>
                <a:gd name="connsiteY9" fmla="*/ 223251 h 2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214" h="225894">
                  <a:moveTo>
                    <a:pt x="169213" y="223251"/>
                  </a:moveTo>
                  <a:cubicBezTo>
                    <a:pt x="168948" y="232776"/>
                    <a:pt x="128203" y="214255"/>
                    <a:pt x="118413" y="204201"/>
                  </a:cubicBezTo>
                  <a:cubicBezTo>
                    <a:pt x="108623" y="194147"/>
                    <a:pt x="113386" y="180124"/>
                    <a:pt x="110475" y="162926"/>
                  </a:cubicBezTo>
                  <a:cubicBezTo>
                    <a:pt x="107564" y="145728"/>
                    <a:pt x="107829" y="121387"/>
                    <a:pt x="100950" y="101014"/>
                  </a:cubicBezTo>
                  <a:cubicBezTo>
                    <a:pt x="94071" y="80641"/>
                    <a:pt x="85869" y="55241"/>
                    <a:pt x="69200" y="40689"/>
                  </a:cubicBezTo>
                  <a:cubicBezTo>
                    <a:pt x="52531" y="26137"/>
                    <a:pt x="6759" y="19786"/>
                    <a:pt x="938" y="13701"/>
                  </a:cubicBezTo>
                  <a:cubicBezTo>
                    <a:pt x="-4883" y="7616"/>
                    <a:pt x="17606" y="-7201"/>
                    <a:pt x="34275" y="4176"/>
                  </a:cubicBezTo>
                  <a:cubicBezTo>
                    <a:pt x="50944" y="15553"/>
                    <a:pt x="86663" y="58152"/>
                    <a:pt x="100950" y="81964"/>
                  </a:cubicBezTo>
                  <a:cubicBezTo>
                    <a:pt x="115237" y="105776"/>
                    <a:pt x="115238" y="127737"/>
                    <a:pt x="120000" y="147051"/>
                  </a:cubicBezTo>
                  <a:cubicBezTo>
                    <a:pt x="124762" y="166365"/>
                    <a:pt x="169478" y="213726"/>
                    <a:pt x="169213" y="2232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32EDEC6A-8F12-4089-A04F-1D8783C1B5B6}"/>
                </a:ext>
              </a:extLst>
            </p:cNvPr>
            <p:cNvSpPr/>
            <p:nvPr/>
          </p:nvSpPr>
          <p:spPr>
            <a:xfrm>
              <a:off x="5521957" y="5198841"/>
              <a:ext cx="647303" cy="293923"/>
            </a:xfrm>
            <a:custGeom>
              <a:avLst/>
              <a:gdLst>
                <a:gd name="connsiteX0" fmla="*/ 618493 w 647303"/>
                <a:gd name="connsiteY0" fmla="*/ 222 h 293923"/>
                <a:gd name="connsiteX1" fmla="*/ 435931 w 647303"/>
                <a:gd name="connsiteY1" fmla="*/ 63722 h 293923"/>
                <a:gd name="connsiteX2" fmla="*/ 307343 w 647303"/>
                <a:gd name="connsiteY2" fmla="*/ 103409 h 293923"/>
                <a:gd name="connsiteX3" fmla="*/ 193043 w 647303"/>
                <a:gd name="connsiteY3" fmla="*/ 205009 h 293923"/>
                <a:gd name="connsiteX4" fmla="*/ 956 w 647303"/>
                <a:gd name="connsiteY4" fmla="*/ 293909 h 293923"/>
                <a:gd name="connsiteX5" fmla="*/ 280356 w 647303"/>
                <a:gd name="connsiteY5" fmla="*/ 198659 h 293923"/>
                <a:gd name="connsiteX6" fmla="*/ 405768 w 647303"/>
                <a:gd name="connsiteY6" fmla="*/ 146272 h 293923"/>
                <a:gd name="connsiteX7" fmla="*/ 621668 w 647303"/>
                <a:gd name="connsiteY7" fmla="*/ 87534 h 293923"/>
                <a:gd name="connsiteX8" fmla="*/ 618493 w 647303"/>
                <a:gd name="connsiteY8" fmla="*/ 222 h 2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03" h="293923">
                  <a:moveTo>
                    <a:pt x="618493" y="222"/>
                  </a:moveTo>
                  <a:cubicBezTo>
                    <a:pt x="587537" y="-3747"/>
                    <a:pt x="487789" y="46524"/>
                    <a:pt x="435931" y="63722"/>
                  </a:cubicBezTo>
                  <a:cubicBezTo>
                    <a:pt x="384073" y="80920"/>
                    <a:pt x="347824" y="79861"/>
                    <a:pt x="307343" y="103409"/>
                  </a:cubicBezTo>
                  <a:cubicBezTo>
                    <a:pt x="266862" y="126957"/>
                    <a:pt x="244107" y="173259"/>
                    <a:pt x="193043" y="205009"/>
                  </a:cubicBezTo>
                  <a:cubicBezTo>
                    <a:pt x="141978" y="236759"/>
                    <a:pt x="-13596" y="294967"/>
                    <a:pt x="956" y="293909"/>
                  </a:cubicBezTo>
                  <a:cubicBezTo>
                    <a:pt x="15508" y="292851"/>
                    <a:pt x="212887" y="223265"/>
                    <a:pt x="280356" y="198659"/>
                  </a:cubicBezTo>
                  <a:cubicBezTo>
                    <a:pt x="347825" y="174053"/>
                    <a:pt x="348883" y="164793"/>
                    <a:pt x="405768" y="146272"/>
                  </a:cubicBezTo>
                  <a:cubicBezTo>
                    <a:pt x="462653" y="127751"/>
                    <a:pt x="580922" y="109495"/>
                    <a:pt x="621668" y="87534"/>
                  </a:cubicBezTo>
                  <a:cubicBezTo>
                    <a:pt x="662414" y="65573"/>
                    <a:pt x="649449" y="4191"/>
                    <a:pt x="618493" y="22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8993FB1-FF98-481C-8836-F17C8B764ABA}"/>
                </a:ext>
              </a:extLst>
            </p:cNvPr>
            <p:cNvSpPr/>
            <p:nvPr/>
          </p:nvSpPr>
          <p:spPr>
            <a:xfrm>
              <a:off x="5755907" y="5219292"/>
              <a:ext cx="580275" cy="575953"/>
            </a:xfrm>
            <a:custGeom>
              <a:avLst/>
              <a:gdLst>
                <a:gd name="connsiteX0" fmla="*/ 422643 w 580275"/>
                <a:gd name="connsiteY0" fmla="*/ 16283 h 575953"/>
                <a:gd name="connsiteX1" fmla="*/ 119431 w 580275"/>
                <a:gd name="connsiteY1" fmla="*/ 403633 h 575953"/>
                <a:gd name="connsiteX2" fmla="*/ 14656 w 580275"/>
                <a:gd name="connsiteY2" fmla="*/ 468721 h 575953"/>
                <a:gd name="connsiteX3" fmla="*/ 25768 w 580275"/>
                <a:gd name="connsiteY3" fmla="*/ 533808 h 575953"/>
                <a:gd name="connsiteX4" fmla="*/ 13068 w 580275"/>
                <a:gd name="connsiteY4" fmla="*/ 575083 h 575953"/>
                <a:gd name="connsiteX5" fmla="*/ 238493 w 580275"/>
                <a:gd name="connsiteY5" fmla="*/ 495708 h 575953"/>
                <a:gd name="connsiteX6" fmla="*/ 344856 w 580275"/>
                <a:gd name="connsiteY6" fmla="*/ 470308 h 575953"/>
                <a:gd name="connsiteX7" fmla="*/ 500431 w 580275"/>
                <a:gd name="connsiteY7" fmla="*/ 295683 h 575953"/>
                <a:gd name="connsiteX8" fmla="*/ 579806 w 580275"/>
                <a:gd name="connsiteY8" fmla="*/ 122646 h 575953"/>
                <a:gd name="connsiteX9" fmla="*/ 529006 w 580275"/>
                <a:gd name="connsiteY9" fmla="*/ 76608 h 575953"/>
                <a:gd name="connsiteX10" fmla="*/ 422643 w 580275"/>
                <a:gd name="connsiteY10" fmla="*/ 16283 h 57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275" h="575953">
                  <a:moveTo>
                    <a:pt x="422643" y="16283"/>
                  </a:moveTo>
                  <a:cubicBezTo>
                    <a:pt x="354380" y="70787"/>
                    <a:pt x="187429" y="328227"/>
                    <a:pt x="119431" y="403633"/>
                  </a:cubicBezTo>
                  <a:cubicBezTo>
                    <a:pt x="51433" y="479039"/>
                    <a:pt x="30266" y="447025"/>
                    <a:pt x="14656" y="468721"/>
                  </a:cubicBezTo>
                  <a:cubicBezTo>
                    <a:pt x="-955" y="490417"/>
                    <a:pt x="26033" y="516081"/>
                    <a:pt x="25768" y="533808"/>
                  </a:cubicBezTo>
                  <a:cubicBezTo>
                    <a:pt x="25503" y="551535"/>
                    <a:pt x="-22386" y="581433"/>
                    <a:pt x="13068" y="575083"/>
                  </a:cubicBezTo>
                  <a:cubicBezTo>
                    <a:pt x="48522" y="568733"/>
                    <a:pt x="183195" y="513170"/>
                    <a:pt x="238493" y="495708"/>
                  </a:cubicBezTo>
                  <a:cubicBezTo>
                    <a:pt x="293791" y="478246"/>
                    <a:pt x="301200" y="503645"/>
                    <a:pt x="344856" y="470308"/>
                  </a:cubicBezTo>
                  <a:cubicBezTo>
                    <a:pt x="388512" y="436971"/>
                    <a:pt x="461273" y="353627"/>
                    <a:pt x="500431" y="295683"/>
                  </a:cubicBezTo>
                  <a:cubicBezTo>
                    <a:pt x="539589" y="237739"/>
                    <a:pt x="575044" y="159159"/>
                    <a:pt x="579806" y="122646"/>
                  </a:cubicBezTo>
                  <a:cubicBezTo>
                    <a:pt x="584569" y="86134"/>
                    <a:pt x="552025" y="93012"/>
                    <a:pt x="529006" y="76608"/>
                  </a:cubicBezTo>
                  <a:cubicBezTo>
                    <a:pt x="505987" y="60204"/>
                    <a:pt x="490906" y="-38221"/>
                    <a:pt x="422643" y="162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136153C-AE4C-4FD5-BC8A-576660A9BAF6}"/>
                </a:ext>
              </a:extLst>
            </p:cNvPr>
            <p:cNvSpPr/>
            <p:nvPr/>
          </p:nvSpPr>
          <p:spPr>
            <a:xfrm rot="9900000">
              <a:off x="4803162" y="4569774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158E96B-D761-426B-88B9-12F4D05FFCED}"/>
                </a:ext>
              </a:extLst>
            </p:cNvPr>
            <p:cNvSpPr/>
            <p:nvPr/>
          </p:nvSpPr>
          <p:spPr>
            <a:xfrm rot="9900000">
              <a:off x="4749187" y="4504688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846C19F8-05DA-43D0-9D9D-907BF594C4ED}"/>
                </a:ext>
              </a:extLst>
            </p:cNvPr>
            <p:cNvSpPr/>
            <p:nvPr/>
          </p:nvSpPr>
          <p:spPr>
            <a:xfrm rot="9900000">
              <a:off x="4770421" y="4534851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2F3F869F-3D39-4F67-8853-D582EA845639}"/>
                </a:ext>
              </a:extLst>
            </p:cNvPr>
            <p:cNvSpPr/>
            <p:nvPr/>
          </p:nvSpPr>
          <p:spPr>
            <a:xfrm rot="9900000">
              <a:off x="4737679" y="4482463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00A8EA5F-58CA-47C2-BD5B-D317C231C11F}"/>
                </a:ext>
              </a:extLst>
            </p:cNvPr>
            <p:cNvSpPr/>
            <p:nvPr/>
          </p:nvSpPr>
          <p:spPr>
            <a:xfrm>
              <a:off x="3925534" y="4955162"/>
              <a:ext cx="264936" cy="147112"/>
            </a:xfrm>
            <a:custGeom>
              <a:avLst/>
              <a:gdLst>
                <a:gd name="connsiteX0" fmla="*/ 263879 w 264936"/>
                <a:gd name="connsiteY0" fmla="*/ 10538 h 147112"/>
                <a:gd name="connsiteX1" fmla="*/ 87666 w 264936"/>
                <a:gd name="connsiteY1" fmla="*/ 2601 h 147112"/>
                <a:gd name="connsiteX2" fmla="*/ 30516 w 264936"/>
                <a:gd name="connsiteY2" fmla="*/ 58163 h 147112"/>
                <a:gd name="connsiteX3" fmla="*/ 354 w 264936"/>
                <a:gd name="connsiteY3" fmla="*/ 147063 h 147112"/>
                <a:gd name="connsiteX4" fmla="*/ 49566 w 264936"/>
                <a:gd name="connsiteY4" fmla="*/ 45463 h 147112"/>
                <a:gd name="connsiteX5" fmla="*/ 155929 w 264936"/>
                <a:gd name="connsiteY5" fmla="*/ 23238 h 147112"/>
                <a:gd name="connsiteX6" fmla="*/ 263879 w 264936"/>
                <a:gd name="connsiteY6" fmla="*/ 10538 h 1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36" h="147112">
                  <a:moveTo>
                    <a:pt x="263879" y="10538"/>
                  </a:moveTo>
                  <a:cubicBezTo>
                    <a:pt x="252502" y="7099"/>
                    <a:pt x="126560" y="-5336"/>
                    <a:pt x="87666" y="2601"/>
                  </a:cubicBezTo>
                  <a:cubicBezTo>
                    <a:pt x="48772" y="10538"/>
                    <a:pt x="45068" y="34086"/>
                    <a:pt x="30516" y="58163"/>
                  </a:cubicBezTo>
                  <a:cubicBezTo>
                    <a:pt x="15964" y="82240"/>
                    <a:pt x="-2821" y="149180"/>
                    <a:pt x="354" y="147063"/>
                  </a:cubicBezTo>
                  <a:cubicBezTo>
                    <a:pt x="3529" y="144946"/>
                    <a:pt x="23637" y="66101"/>
                    <a:pt x="49566" y="45463"/>
                  </a:cubicBezTo>
                  <a:cubicBezTo>
                    <a:pt x="75495" y="24826"/>
                    <a:pt x="119946" y="28265"/>
                    <a:pt x="155929" y="23238"/>
                  </a:cubicBezTo>
                  <a:cubicBezTo>
                    <a:pt x="191912" y="18211"/>
                    <a:pt x="275256" y="13977"/>
                    <a:pt x="263879" y="10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DF488CE1-ADB0-4F00-B7B4-EC0945E6419E}"/>
                </a:ext>
              </a:extLst>
            </p:cNvPr>
            <p:cNvSpPr/>
            <p:nvPr/>
          </p:nvSpPr>
          <p:spPr>
            <a:xfrm>
              <a:off x="4363982" y="5293139"/>
              <a:ext cx="300156" cy="488977"/>
            </a:xfrm>
            <a:custGeom>
              <a:avLst/>
              <a:gdLst>
                <a:gd name="connsiteX0" fmla="*/ 56 w 300156"/>
                <a:gd name="connsiteY0" fmla="*/ 1174 h 488977"/>
                <a:gd name="connsiteX1" fmla="*/ 163568 w 300156"/>
                <a:gd name="connsiteY1" fmla="*/ 128174 h 488977"/>
                <a:gd name="connsiteX2" fmla="*/ 211193 w 300156"/>
                <a:gd name="connsiteY2" fmla="*/ 229774 h 488977"/>
                <a:gd name="connsiteX3" fmla="*/ 247706 w 300156"/>
                <a:gd name="connsiteY3" fmla="*/ 236124 h 488977"/>
                <a:gd name="connsiteX4" fmla="*/ 300093 w 300156"/>
                <a:gd name="connsiteY4" fmla="*/ 323436 h 488977"/>
                <a:gd name="connsiteX5" fmla="*/ 236593 w 300156"/>
                <a:gd name="connsiteY5" fmla="*/ 371061 h 488977"/>
                <a:gd name="connsiteX6" fmla="*/ 255643 w 300156"/>
                <a:gd name="connsiteY6" fmla="*/ 486949 h 488977"/>
                <a:gd name="connsiteX7" fmla="*/ 244531 w 300156"/>
                <a:gd name="connsiteY7" fmla="*/ 434561 h 488977"/>
                <a:gd name="connsiteX8" fmla="*/ 228656 w 300156"/>
                <a:gd name="connsiteY8" fmla="*/ 305974 h 488977"/>
                <a:gd name="connsiteX9" fmla="*/ 182618 w 300156"/>
                <a:gd name="connsiteY9" fmla="*/ 207549 h 488977"/>
                <a:gd name="connsiteX10" fmla="*/ 56 w 300156"/>
                <a:gd name="connsiteY10" fmla="*/ 1174 h 48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56" h="488977">
                  <a:moveTo>
                    <a:pt x="56" y="1174"/>
                  </a:moveTo>
                  <a:cubicBezTo>
                    <a:pt x="-3119" y="-12055"/>
                    <a:pt x="128379" y="90074"/>
                    <a:pt x="163568" y="128174"/>
                  </a:cubicBezTo>
                  <a:cubicBezTo>
                    <a:pt x="198757" y="166274"/>
                    <a:pt x="197170" y="211782"/>
                    <a:pt x="211193" y="229774"/>
                  </a:cubicBezTo>
                  <a:cubicBezTo>
                    <a:pt x="225216" y="247766"/>
                    <a:pt x="232889" y="220514"/>
                    <a:pt x="247706" y="236124"/>
                  </a:cubicBezTo>
                  <a:cubicBezTo>
                    <a:pt x="262523" y="251734"/>
                    <a:pt x="301945" y="300947"/>
                    <a:pt x="300093" y="323436"/>
                  </a:cubicBezTo>
                  <a:cubicBezTo>
                    <a:pt x="298241" y="345925"/>
                    <a:pt x="244001" y="343809"/>
                    <a:pt x="236593" y="371061"/>
                  </a:cubicBezTo>
                  <a:cubicBezTo>
                    <a:pt x="229185" y="398313"/>
                    <a:pt x="254320" y="476366"/>
                    <a:pt x="255643" y="486949"/>
                  </a:cubicBezTo>
                  <a:cubicBezTo>
                    <a:pt x="256966" y="497532"/>
                    <a:pt x="249029" y="464724"/>
                    <a:pt x="244531" y="434561"/>
                  </a:cubicBezTo>
                  <a:cubicBezTo>
                    <a:pt x="240033" y="404399"/>
                    <a:pt x="238975" y="343809"/>
                    <a:pt x="228656" y="305974"/>
                  </a:cubicBezTo>
                  <a:cubicBezTo>
                    <a:pt x="218337" y="268139"/>
                    <a:pt x="220189" y="256232"/>
                    <a:pt x="182618" y="207549"/>
                  </a:cubicBezTo>
                  <a:cubicBezTo>
                    <a:pt x="145047" y="158866"/>
                    <a:pt x="3231" y="14403"/>
                    <a:pt x="56" y="1174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3EF556E2-7476-403C-ADD5-BD63F9E0BC70}"/>
                </a:ext>
              </a:extLst>
            </p:cNvPr>
            <p:cNvSpPr/>
            <p:nvPr/>
          </p:nvSpPr>
          <p:spPr>
            <a:xfrm>
              <a:off x="4957639" y="4958702"/>
              <a:ext cx="375405" cy="60986"/>
            </a:xfrm>
            <a:custGeom>
              <a:avLst/>
              <a:gdLst>
                <a:gd name="connsiteX0" fmla="*/ 371599 w 375405"/>
                <a:gd name="connsiteY0" fmla="*/ 32398 h 60986"/>
                <a:gd name="connsiteX1" fmla="*/ 130299 w 375405"/>
                <a:gd name="connsiteY1" fmla="*/ 11761 h 60986"/>
                <a:gd name="connsiteX2" fmla="*/ 124 w 375405"/>
                <a:gd name="connsiteY2" fmla="*/ 60973 h 60986"/>
                <a:gd name="connsiteX3" fmla="*/ 109661 w 375405"/>
                <a:gd name="connsiteY3" fmla="*/ 16523 h 60986"/>
                <a:gd name="connsiteX4" fmla="*/ 265236 w 375405"/>
                <a:gd name="connsiteY4" fmla="*/ 648 h 60986"/>
                <a:gd name="connsiteX5" fmla="*/ 371599 w 375405"/>
                <a:gd name="connsiteY5" fmla="*/ 32398 h 6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05" h="60986">
                  <a:moveTo>
                    <a:pt x="371599" y="32398"/>
                  </a:moveTo>
                  <a:cubicBezTo>
                    <a:pt x="349110" y="34250"/>
                    <a:pt x="192211" y="6998"/>
                    <a:pt x="130299" y="11761"/>
                  </a:cubicBezTo>
                  <a:cubicBezTo>
                    <a:pt x="68386" y="16523"/>
                    <a:pt x="3564" y="60179"/>
                    <a:pt x="124" y="60973"/>
                  </a:cubicBezTo>
                  <a:cubicBezTo>
                    <a:pt x="-3316" y="61767"/>
                    <a:pt x="65476" y="26577"/>
                    <a:pt x="109661" y="16523"/>
                  </a:cubicBezTo>
                  <a:cubicBezTo>
                    <a:pt x="153846" y="6469"/>
                    <a:pt x="218934" y="-2527"/>
                    <a:pt x="265236" y="648"/>
                  </a:cubicBezTo>
                  <a:cubicBezTo>
                    <a:pt x="311538" y="3823"/>
                    <a:pt x="394088" y="30546"/>
                    <a:pt x="371599" y="32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C8A7E4A7-FC5D-4ED1-B8F8-B03FCC08667E}"/>
                </a:ext>
              </a:extLst>
            </p:cNvPr>
            <p:cNvSpPr/>
            <p:nvPr/>
          </p:nvSpPr>
          <p:spPr>
            <a:xfrm>
              <a:off x="4994096" y="4654550"/>
              <a:ext cx="90734" cy="112825"/>
            </a:xfrm>
            <a:custGeom>
              <a:avLst/>
              <a:gdLst>
                <a:gd name="connsiteX0" fmla="*/ 62092 w 90734"/>
                <a:gd name="connsiteY0" fmla="*/ 0 h 112825"/>
                <a:gd name="connsiteX1" fmla="*/ 50979 w 90734"/>
                <a:gd name="connsiteY1" fmla="*/ 84138 h 112825"/>
                <a:gd name="connsiteX2" fmla="*/ 90667 w 90734"/>
                <a:gd name="connsiteY2" fmla="*/ 112713 h 112825"/>
                <a:gd name="connsiteX3" fmla="*/ 39867 w 90734"/>
                <a:gd name="connsiteY3" fmla="*/ 93663 h 112825"/>
                <a:gd name="connsiteX4" fmla="*/ 179 w 90734"/>
                <a:gd name="connsiteY4" fmla="*/ 82550 h 112825"/>
                <a:gd name="connsiteX5" fmla="*/ 62092 w 90734"/>
                <a:gd name="connsiteY5" fmla="*/ 0 h 1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34" h="112825">
                  <a:moveTo>
                    <a:pt x="62092" y="0"/>
                  </a:moveTo>
                  <a:cubicBezTo>
                    <a:pt x="70559" y="265"/>
                    <a:pt x="46217" y="65353"/>
                    <a:pt x="50979" y="84138"/>
                  </a:cubicBezTo>
                  <a:cubicBezTo>
                    <a:pt x="55741" y="102923"/>
                    <a:pt x="92519" y="111126"/>
                    <a:pt x="90667" y="112713"/>
                  </a:cubicBezTo>
                  <a:cubicBezTo>
                    <a:pt x="88815" y="114300"/>
                    <a:pt x="54948" y="98690"/>
                    <a:pt x="39867" y="93663"/>
                  </a:cubicBezTo>
                  <a:cubicBezTo>
                    <a:pt x="24786" y="88636"/>
                    <a:pt x="-2467" y="95515"/>
                    <a:pt x="179" y="82550"/>
                  </a:cubicBezTo>
                  <a:cubicBezTo>
                    <a:pt x="2825" y="69585"/>
                    <a:pt x="53625" y="-265"/>
                    <a:pt x="620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4865D47A-7604-4192-8F52-A340301B517A}"/>
                </a:ext>
              </a:extLst>
            </p:cNvPr>
            <p:cNvSpPr/>
            <p:nvPr/>
          </p:nvSpPr>
          <p:spPr>
            <a:xfrm>
              <a:off x="5248233" y="4790920"/>
              <a:ext cx="221276" cy="190984"/>
            </a:xfrm>
            <a:custGeom>
              <a:avLst/>
              <a:gdLst>
                <a:gd name="connsiteX0" fmla="*/ 42 w 221276"/>
                <a:gd name="connsiteY0" fmla="*/ 62068 h 190984"/>
                <a:gd name="connsiteX1" fmla="*/ 196892 w 221276"/>
                <a:gd name="connsiteY1" fmla="*/ 146205 h 190984"/>
                <a:gd name="connsiteX2" fmla="*/ 215942 w 221276"/>
                <a:gd name="connsiteY2" fmla="*/ 189068 h 190984"/>
                <a:gd name="connsiteX3" fmla="*/ 176255 w 221276"/>
                <a:gd name="connsiteY3" fmla="*/ 85880 h 190984"/>
                <a:gd name="connsiteX4" fmla="*/ 214355 w 221276"/>
                <a:gd name="connsiteY4" fmla="*/ 39843 h 190984"/>
                <a:gd name="connsiteX5" fmla="*/ 214355 w 221276"/>
                <a:gd name="connsiteY5" fmla="*/ 155 h 190984"/>
                <a:gd name="connsiteX6" fmla="*/ 179430 w 221276"/>
                <a:gd name="connsiteY6" fmla="*/ 27143 h 190984"/>
                <a:gd name="connsiteX7" fmla="*/ 42 w 221276"/>
                <a:gd name="connsiteY7" fmla="*/ 62068 h 19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276" h="190984">
                  <a:moveTo>
                    <a:pt x="42" y="62068"/>
                  </a:moveTo>
                  <a:cubicBezTo>
                    <a:pt x="2952" y="81912"/>
                    <a:pt x="160909" y="125038"/>
                    <a:pt x="196892" y="146205"/>
                  </a:cubicBezTo>
                  <a:cubicBezTo>
                    <a:pt x="232875" y="167372"/>
                    <a:pt x="219382" y="199122"/>
                    <a:pt x="215942" y="189068"/>
                  </a:cubicBezTo>
                  <a:cubicBezTo>
                    <a:pt x="212503" y="179014"/>
                    <a:pt x="176519" y="110751"/>
                    <a:pt x="176255" y="85880"/>
                  </a:cubicBezTo>
                  <a:cubicBezTo>
                    <a:pt x="175991" y="61009"/>
                    <a:pt x="208005" y="54131"/>
                    <a:pt x="214355" y="39843"/>
                  </a:cubicBezTo>
                  <a:cubicBezTo>
                    <a:pt x="220705" y="25555"/>
                    <a:pt x="220176" y="2272"/>
                    <a:pt x="214355" y="155"/>
                  </a:cubicBezTo>
                  <a:cubicBezTo>
                    <a:pt x="208534" y="-1962"/>
                    <a:pt x="212767" y="18147"/>
                    <a:pt x="179430" y="27143"/>
                  </a:cubicBezTo>
                  <a:cubicBezTo>
                    <a:pt x="146093" y="36139"/>
                    <a:pt x="-2868" y="42224"/>
                    <a:pt x="42" y="6206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5AB5736-10A9-496B-9274-EC7891E6C8D9}"/>
                </a:ext>
              </a:extLst>
            </p:cNvPr>
            <p:cNvSpPr/>
            <p:nvPr/>
          </p:nvSpPr>
          <p:spPr>
            <a:xfrm>
              <a:off x="14060" y="2888948"/>
              <a:ext cx="3721008" cy="2050178"/>
            </a:xfrm>
            <a:custGeom>
              <a:avLst/>
              <a:gdLst>
                <a:gd name="connsiteX0" fmla="*/ 3709580 w 3721008"/>
                <a:gd name="connsiteY0" fmla="*/ 2048812 h 2050178"/>
                <a:gd name="connsiteX1" fmla="*/ 3597820 w 3721008"/>
                <a:gd name="connsiteY1" fmla="*/ 1926892 h 2050178"/>
                <a:gd name="connsiteX2" fmla="*/ 3287940 w 3721008"/>
                <a:gd name="connsiteY2" fmla="*/ 1779572 h 2050178"/>
                <a:gd name="connsiteX3" fmla="*/ 3099980 w 3721008"/>
                <a:gd name="connsiteY3" fmla="*/ 1810052 h 2050178"/>
                <a:gd name="connsiteX4" fmla="*/ 2947580 w 3721008"/>
                <a:gd name="connsiteY4" fmla="*/ 1896412 h 2050178"/>
                <a:gd name="connsiteX5" fmla="*/ 2505620 w 3721008"/>
                <a:gd name="connsiteY5" fmla="*/ 1754172 h 2050178"/>
                <a:gd name="connsiteX6" fmla="*/ 2292260 w 3721008"/>
                <a:gd name="connsiteY6" fmla="*/ 1698292 h 2050178"/>
                <a:gd name="connsiteX7" fmla="*/ 2089060 w 3721008"/>
                <a:gd name="connsiteY7" fmla="*/ 1464612 h 2050178"/>
                <a:gd name="connsiteX8" fmla="*/ 1880780 w 3721008"/>
                <a:gd name="connsiteY8" fmla="*/ 1439212 h 2050178"/>
                <a:gd name="connsiteX9" fmla="*/ 1713140 w 3721008"/>
                <a:gd name="connsiteY9" fmla="*/ 1347772 h 2050178"/>
                <a:gd name="connsiteX10" fmla="*/ 1367700 w 3721008"/>
                <a:gd name="connsiteY10" fmla="*/ 1073452 h 2050178"/>
                <a:gd name="connsiteX11" fmla="*/ 1245780 w 3721008"/>
                <a:gd name="connsiteY11" fmla="*/ 971852 h 2050178"/>
                <a:gd name="connsiteX12" fmla="*/ 1200060 w 3721008"/>
                <a:gd name="connsiteY12" fmla="*/ 860092 h 2050178"/>
                <a:gd name="connsiteX13" fmla="*/ 666660 w 3721008"/>
                <a:gd name="connsiteY13" fmla="*/ 443532 h 2050178"/>
                <a:gd name="connsiteX14" fmla="*/ 209460 w 3721008"/>
                <a:gd name="connsiteY14" fmla="*/ 133652 h 2050178"/>
                <a:gd name="connsiteX15" fmla="*/ 6260 w 3721008"/>
                <a:gd name="connsiteY15" fmla="*/ 6652 h 2050178"/>
                <a:gd name="connsiteX16" fmla="*/ 427900 w 3721008"/>
                <a:gd name="connsiteY16" fmla="*/ 321612 h 2050178"/>
                <a:gd name="connsiteX17" fmla="*/ 1113700 w 3721008"/>
                <a:gd name="connsiteY17" fmla="*/ 915972 h 2050178"/>
                <a:gd name="connsiteX18" fmla="*/ 1763940 w 3721008"/>
                <a:gd name="connsiteY18" fmla="*/ 1439212 h 2050178"/>
                <a:gd name="connsiteX19" fmla="*/ 2221140 w 3721008"/>
                <a:gd name="connsiteY19" fmla="*/ 1642412 h 2050178"/>
                <a:gd name="connsiteX20" fmla="*/ 3054260 w 3721008"/>
                <a:gd name="connsiteY20" fmla="*/ 2003092 h 2050178"/>
                <a:gd name="connsiteX21" fmla="*/ 3328580 w 3721008"/>
                <a:gd name="connsiteY21" fmla="*/ 1982772 h 2050178"/>
                <a:gd name="connsiteX22" fmla="*/ 3125380 w 3721008"/>
                <a:gd name="connsiteY22" fmla="*/ 1921812 h 2050178"/>
                <a:gd name="connsiteX23" fmla="*/ 3343820 w 3721008"/>
                <a:gd name="connsiteY23" fmla="*/ 1845612 h 2050178"/>
                <a:gd name="connsiteX24" fmla="*/ 3709580 w 3721008"/>
                <a:gd name="connsiteY24" fmla="*/ 2048812 h 20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21008" h="2050178">
                  <a:moveTo>
                    <a:pt x="3709580" y="2048812"/>
                  </a:moveTo>
                  <a:cubicBezTo>
                    <a:pt x="3751913" y="2062359"/>
                    <a:pt x="3668093" y="1971765"/>
                    <a:pt x="3597820" y="1926892"/>
                  </a:cubicBezTo>
                  <a:cubicBezTo>
                    <a:pt x="3527547" y="1882019"/>
                    <a:pt x="3370913" y="1799045"/>
                    <a:pt x="3287940" y="1779572"/>
                  </a:cubicBezTo>
                  <a:cubicBezTo>
                    <a:pt x="3204967" y="1760099"/>
                    <a:pt x="3156707" y="1790579"/>
                    <a:pt x="3099980" y="1810052"/>
                  </a:cubicBezTo>
                  <a:cubicBezTo>
                    <a:pt x="3043253" y="1829525"/>
                    <a:pt x="3046640" y="1905725"/>
                    <a:pt x="2947580" y="1896412"/>
                  </a:cubicBezTo>
                  <a:cubicBezTo>
                    <a:pt x="2848520" y="1887099"/>
                    <a:pt x="2614840" y="1787192"/>
                    <a:pt x="2505620" y="1754172"/>
                  </a:cubicBezTo>
                  <a:cubicBezTo>
                    <a:pt x="2396400" y="1721152"/>
                    <a:pt x="2361687" y="1746552"/>
                    <a:pt x="2292260" y="1698292"/>
                  </a:cubicBezTo>
                  <a:cubicBezTo>
                    <a:pt x="2222833" y="1650032"/>
                    <a:pt x="2157640" y="1507792"/>
                    <a:pt x="2089060" y="1464612"/>
                  </a:cubicBezTo>
                  <a:cubicBezTo>
                    <a:pt x="2020480" y="1421432"/>
                    <a:pt x="1943433" y="1458685"/>
                    <a:pt x="1880780" y="1439212"/>
                  </a:cubicBezTo>
                  <a:cubicBezTo>
                    <a:pt x="1818127" y="1419739"/>
                    <a:pt x="1798653" y="1408732"/>
                    <a:pt x="1713140" y="1347772"/>
                  </a:cubicBezTo>
                  <a:cubicBezTo>
                    <a:pt x="1627627" y="1286812"/>
                    <a:pt x="1445593" y="1136105"/>
                    <a:pt x="1367700" y="1073452"/>
                  </a:cubicBezTo>
                  <a:cubicBezTo>
                    <a:pt x="1289807" y="1010799"/>
                    <a:pt x="1273720" y="1007412"/>
                    <a:pt x="1245780" y="971852"/>
                  </a:cubicBezTo>
                  <a:cubicBezTo>
                    <a:pt x="1217840" y="936292"/>
                    <a:pt x="1296580" y="948145"/>
                    <a:pt x="1200060" y="860092"/>
                  </a:cubicBezTo>
                  <a:cubicBezTo>
                    <a:pt x="1103540" y="772039"/>
                    <a:pt x="831760" y="564605"/>
                    <a:pt x="666660" y="443532"/>
                  </a:cubicBezTo>
                  <a:cubicBezTo>
                    <a:pt x="501560" y="322459"/>
                    <a:pt x="319527" y="206465"/>
                    <a:pt x="209460" y="133652"/>
                  </a:cubicBezTo>
                  <a:cubicBezTo>
                    <a:pt x="99393" y="60839"/>
                    <a:pt x="-30147" y="-24675"/>
                    <a:pt x="6260" y="6652"/>
                  </a:cubicBezTo>
                  <a:cubicBezTo>
                    <a:pt x="42667" y="37979"/>
                    <a:pt x="243327" y="170059"/>
                    <a:pt x="427900" y="321612"/>
                  </a:cubicBezTo>
                  <a:cubicBezTo>
                    <a:pt x="612473" y="473165"/>
                    <a:pt x="891027" y="729705"/>
                    <a:pt x="1113700" y="915972"/>
                  </a:cubicBezTo>
                  <a:cubicBezTo>
                    <a:pt x="1336373" y="1102239"/>
                    <a:pt x="1579367" y="1318139"/>
                    <a:pt x="1763940" y="1439212"/>
                  </a:cubicBezTo>
                  <a:cubicBezTo>
                    <a:pt x="1948513" y="1560285"/>
                    <a:pt x="2221140" y="1642412"/>
                    <a:pt x="2221140" y="1642412"/>
                  </a:cubicBezTo>
                  <a:cubicBezTo>
                    <a:pt x="2436193" y="1736392"/>
                    <a:pt x="2869687" y="1946365"/>
                    <a:pt x="3054260" y="2003092"/>
                  </a:cubicBezTo>
                  <a:cubicBezTo>
                    <a:pt x="3238833" y="2059819"/>
                    <a:pt x="3316727" y="1996319"/>
                    <a:pt x="3328580" y="1982772"/>
                  </a:cubicBezTo>
                  <a:cubicBezTo>
                    <a:pt x="3340433" y="1969225"/>
                    <a:pt x="3122840" y="1944672"/>
                    <a:pt x="3125380" y="1921812"/>
                  </a:cubicBezTo>
                  <a:cubicBezTo>
                    <a:pt x="3127920" y="1898952"/>
                    <a:pt x="3243913" y="1829525"/>
                    <a:pt x="3343820" y="1845612"/>
                  </a:cubicBezTo>
                  <a:cubicBezTo>
                    <a:pt x="3443727" y="1861699"/>
                    <a:pt x="3667247" y="2035265"/>
                    <a:pt x="3709580" y="2048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CEFA39-7059-4264-BB7E-EA7776E41D9E}"/>
                </a:ext>
              </a:extLst>
            </p:cNvPr>
            <p:cNvSpPr/>
            <p:nvPr/>
          </p:nvSpPr>
          <p:spPr>
            <a:xfrm>
              <a:off x="25294" y="4280082"/>
              <a:ext cx="1932272" cy="1765448"/>
            </a:xfrm>
            <a:custGeom>
              <a:avLst/>
              <a:gdLst>
                <a:gd name="connsiteX0" fmla="*/ 106 w 1932272"/>
                <a:gd name="connsiteY0" fmla="*/ 2358 h 1765448"/>
                <a:gd name="connsiteX1" fmla="*/ 401426 w 1932272"/>
                <a:gd name="connsiteY1" fmla="*/ 398598 h 1765448"/>
                <a:gd name="connsiteX2" fmla="*/ 609706 w 1932272"/>
                <a:gd name="connsiteY2" fmla="*/ 576398 h 1765448"/>
                <a:gd name="connsiteX3" fmla="*/ 853546 w 1932272"/>
                <a:gd name="connsiteY3" fmla="*/ 871038 h 1765448"/>
                <a:gd name="connsiteX4" fmla="*/ 1138026 w 1932272"/>
                <a:gd name="connsiteY4" fmla="*/ 1074238 h 1765448"/>
                <a:gd name="connsiteX5" fmla="*/ 1432666 w 1932272"/>
                <a:gd name="connsiteY5" fmla="*/ 1292678 h 1765448"/>
                <a:gd name="connsiteX6" fmla="*/ 1737466 w 1932272"/>
                <a:gd name="connsiteY6" fmla="*/ 1495878 h 1765448"/>
                <a:gd name="connsiteX7" fmla="*/ 1854306 w 1932272"/>
                <a:gd name="connsiteY7" fmla="*/ 1627958 h 1765448"/>
                <a:gd name="connsiteX8" fmla="*/ 1920346 w 1932272"/>
                <a:gd name="connsiteY8" fmla="*/ 1765118 h 1765448"/>
                <a:gd name="connsiteX9" fmla="*/ 1803506 w 1932272"/>
                <a:gd name="connsiteY9" fmla="*/ 1587318 h 1765448"/>
                <a:gd name="connsiteX10" fmla="*/ 751946 w 1932272"/>
                <a:gd name="connsiteY10" fmla="*/ 667838 h 1765448"/>
                <a:gd name="connsiteX11" fmla="*/ 365866 w 1932272"/>
                <a:gd name="connsiteY11" fmla="*/ 256358 h 1765448"/>
                <a:gd name="connsiteX12" fmla="*/ 106 w 1932272"/>
                <a:gd name="connsiteY12" fmla="*/ 2358 h 17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2272" h="1765448">
                  <a:moveTo>
                    <a:pt x="106" y="2358"/>
                  </a:moveTo>
                  <a:cubicBezTo>
                    <a:pt x="6033" y="26065"/>
                    <a:pt x="299826" y="302925"/>
                    <a:pt x="401426" y="398598"/>
                  </a:cubicBezTo>
                  <a:cubicBezTo>
                    <a:pt x="503026" y="494271"/>
                    <a:pt x="534353" y="497658"/>
                    <a:pt x="609706" y="576398"/>
                  </a:cubicBezTo>
                  <a:cubicBezTo>
                    <a:pt x="685059" y="655138"/>
                    <a:pt x="765493" y="788065"/>
                    <a:pt x="853546" y="871038"/>
                  </a:cubicBezTo>
                  <a:cubicBezTo>
                    <a:pt x="941599" y="954011"/>
                    <a:pt x="1041506" y="1003965"/>
                    <a:pt x="1138026" y="1074238"/>
                  </a:cubicBezTo>
                  <a:cubicBezTo>
                    <a:pt x="1234546" y="1144511"/>
                    <a:pt x="1332759" y="1222405"/>
                    <a:pt x="1432666" y="1292678"/>
                  </a:cubicBezTo>
                  <a:cubicBezTo>
                    <a:pt x="1532573" y="1362951"/>
                    <a:pt x="1667193" y="1439998"/>
                    <a:pt x="1737466" y="1495878"/>
                  </a:cubicBezTo>
                  <a:cubicBezTo>
                    <a:pt x="1807739" y="1551758"/>
                    <a:pt x="1823826" y="1583085"/>
                    <a:pt x="1854306" y="1627958"/>
                  </a:cubicBezTo>
                  <a:cubicBezTo>
                    <a:pt x="1884786" y="1672831"/>
                    <a:pt x="1928813" y="1771891"/>
                    <a:pt x="1920346" y="1765118"/>
                  </a:cubicBezTo>
                  <a:cubicBezTo>
                    <a:pt x="1911879" y="1758345"/>
                    <a:pt x="1998239" y="1770198"/>
                    <a:pt x="1803506" y="1587318"/>
                  </a:cubicBezTo>
                  <a:cubicBezTo>
                    <a:pt x="1608773" y="1404438"/>
                    <a:pt x="991553" y="889665"/>
                    <a:pt x="751946" y="667838"/>
                  </a:cubicBezTo>
                  <a:cubicBezTo>
                    <a:pt x="512339" y="446011"/>
                    <a:pt x="495406" y="374045"/>
                    <a:pt x="365866" y="256358"/>
                  </a:cubicBezTo>
                  <a:cubicBezTo>
                    <a:pt x="236326" y="138671"/>
                    <a:pt x="-5821" y="-21349"/>
                    <a:pt x="106" y="2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8D4E0BEF-BD1B-4903-82D3-65C0D63943B1}"/>
                </a:ext>
              </a:extLst>
            </p:cNvPr>
            <p:cNvSpPr/>
            <p:nvPr/>
          </p:nvSpPr>
          <p:spPr>
            <a:xfrm>
              <a:off x="1811540" y="5921263"/>
              <a:ext cx="411912" cy="3952971"/>
            </a:xfrm>
            <a:custGeom>
              <a:avLst/>
              <a:gdLst>
                <a:gd name="connsiteX0" fmla="*/ 161639 w 411912"/>
                <a:gd name="connsiteY0" fmla="*/ 84901 h 3952971"/>
                <a:gd name="connsiteX1" fmla="*/ 142388 w 411912"/>
                <a:gd name="connsiteY1" fmla="*/ 190779 h 3952971"/>
                <a:gd name="connsiteX2" fmla="*/ 26885 w 411912"/>
                <a:gd name="connsiteY2" fmla="*/ 1875200 h 3952971"/>
                <a:gd name="connsiteX3" fmla="*/ 17260 w 411912"/>
                <a:gd name="connsiteY3" fmla="*/ 2606720 h 3952971"/>
                <a:gd name="connsiteX4" fmla="*/ 229016 w 411912"/>
                <a:gd name="connsiteY4" fmla="*/ 3646249 h 3952971"/>
                <a:gd name="connsiteX5" fmla="*/ 411896 w 411912"/>
                <a:gd name="connsiteY5" fmla="*/ 3944632 h 3952971"/>
                <a:gd name="connsiteX6" fmla="*/ 219391 w 411912"/>
                <a:gd name="connsiteY6" fmla="*/ 3395992 h 3952971"/>
                <a:gd name="connsiteX7" fmla="*/ 75012 w 411912"/>
                <a:gd name="connsiteY7" fmla="*/ 2510468 h 3952971"/>
                <a:gd name="connsiteX8" fmla="*/ 142388 w 411912"/>
                <a:gd name="connsiteY8" fmla="*/ 1143680 h 3952971"/>
                <a:gd name="connsiteX9" fmla="*/ 209765 w 411912"/>
                <a:gd name="connsiteY9" fmla="*/ 604665 h 3952971"/>
                <a:gd name="connsiteX10" fmla="*/ 161639 w 411912"/>
                <a:gd name="connsiteY10" fmla="*/ 84901 h 395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12" h="3952971">
                  <a:moveTo>
                    <a:pt x="161639" y="84901"/>
                  </a:moveTo>
                  <a:cubicBezTo>
                    <a:pt x="150409" y="15920"/>
                    <a:pt x="164847" y="-107604"/>
                    <a:pt x="142388" y="190779"/>
                  </a:cubicBezTo>
                  <a:cubicBezTo>
                    <a:pt x="119929" y="489162"/>
                    <a:pt x="47740" y="1472543"/>
                    <a:pt x="26885" y="1875200"/>
                  </a:cubicBezTo>
                  <a:cubicBezTo>
                    <a:pt x="6030" y="2277857"/>
                    <a:pt x="-16429" y="2311545"/>
                    <a:pt x="17260" y="2606720"/>
                  </a:cubicBezTo>
                  <a:cubicBezTo>
                    <a:pt x="50948" y="2901895"/>
                    <a:pt x="163243" y="3423264"/>
                    <a:pt x="229016" y="3646249"/>
                  </a:cubicBezTo>
                  <a:cubicBezTo>
                    <a:pt x="294789" y="3869234"/>
                    <a:pt x="413500" y="3986341"/>
                    <a:pt x="411896" y="3944632"/>
                  </a:cubicBezTo>
                  <a:cubicBezTo>
                    <a:pt x="410292" y="3902923"/>
                    <a:pt x="275538" y="3635019"/>
                    <a:pt x="219391" y="3395992"/>
                  </a:cubicBezTo>
                  <a:cubicBezTo>
                    <a:pt x="163244" y="3156965"/>
                    <a:pt x="87846" y="2885853"/>
                    <a:pt x="75012" y="2510468"/>
                  </a:cubicBezTo>
                  <a:cubicBezTo>
                    <a:pt x="62178" y="2135083"/>
                    <a:pt x="119929" y="1461314"/>
                    <a:pt x="142388" y="1143680"/>
                  </a:cubicBezTo>
                  <a:cubicBezTo>
                    <a:pt x="164847" y="826046"/>
                    <a:pt x="212973" y="779524"/>
                    <a:pt x="209765" y="604665"/>
                  </a:cubicBezTo>
                  <a:cubicBezTo>
                    <a:pt x="206557" y="429806"/>
                    <a:pt x="172869" y="153882"/>
                    <a:pt x="161639" y="84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6A462BF9-837B-4E1D-886D-13D0BB03A830}"/>
                </a:ext>
              </a:extLst>
            </p:cNvPr>
            <p:cNvSpPr/>
            <p:nvPr/>
          </p:nvSpPr>
          <p:spPr>
            <a:xfrm>
              <a:off x="5280877" y="6203433"/>
              <a:ext cx="1544868" cy="2024163"/>
            </a:xfrm>
            <a:custGeom>
              <a:avLst/>
              <a:gdLst>
                <a:gd name="connsiteX0" fmla="*/ 21373 w 1544868"/>
                <a:gd name="connsiteY0" fmla="*/ 6867 h 2024163"/>
                <a:gd name="connsiteX1" fmla="*/ 535723 w 1544868"/>
                <a:gd name="connsiteY1" fmla="*/ 419617 h 2024163"/>
                <a:gd name="connsiteX2" fmla="*/ 967523 w 1544868"/>
                <a:gd name="connsiteY2" fmla="*/ 902217 h 2024163"/>
                <a:gd name="connsiteX3" fmla="*/ 1405673 w 1544868"/>
                <a:gd name="connsiteY3" fmla="*/ 1429267 h 2024163"/>
                <a:gd name="connsiteX4" fmla="*/ 1475523 w 1544868"/>
                <a:gd name="connsiteY4" fmla="*/ 1822967 h 2024163"/>
                <a:gd name="connsiteX5" fmla="*/ 1507273 w 1544868"/>
                <a:gd name="connsiteY5" fmla="*/ 2019817 h 2024163"/>
                <a:gd name="connsiteX6" fmla="*/ 1539023 w 1544868"/>
                <a:gd name="connsiteY6" fmla="*/ 1645167 h 2024163"/>
                <a:gd name="connsiteX7" fmla="*/ 1380273 w 1544868"/>
                <a:gd name="connsiteY7" fmla="*/ 1213367 h 2024163"/>
                <a:gd name="connsiteX8" fmla="*/ 611923 w 1544868"/>
                <a:gd name="connsiteY8" fmla="*/ 489467 h 2024163"/>
                <a:gd name="connsiteX9" fmla="*/ 148373 w 1544868"/>
                <a:gd name="connsiteY9" fmla="*/ 184667 h 2024163"/>
                <a:gd name="connsiteX10" fmla="*/ 21373 w 1544868"/>
                <a:gd name="connsiteY10" fmla="*/ 6867 h 202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868" h="2024163">
                  <a:moveTo>
                    <a:pt x="21373" y="6867"/>
                  </a:moveTo>
                  <a:cubicBezTo>
                    <a:pt x="85931" y="46025"/>
                    <a:pt x="378031" y="270392"/>
                    <a:pt x="535723" y="419617"/>
                  </a:cubicBezTo>
                  <a:cubicBezTo>
                    <a:pt x="693415" y="568842"/>
                    <a:pt x="967523" y="902217"/>
                    <a:pt x="967523" y="902217"/>
                  </a:cubicBezTo>
                  <a:cubicBezTo>
                    <a:pt x="1112515" y="1070492"/>
                    <a:pt x="1321006" y="1275809"/>
                    <a:pt x="1405673" y="1429267"/>
                  </a:cubicBezTo>
                  <a:cubicBezTo>
                    <a:pt x="1490340" y="1582725"/>
                    <a:pt x="1458590" y="1724542"/>
                    <a:pt x="1475523" y="1822967"/>
                  </a:cubicBezTo>
                  <a:cubicBezTo>
                    <a:pt x="1492456" y="1921392"/>
                    <a:pt x="1496690" y="2049450"/>
                    <a:pt x="1507273" y="2019817"/>
                  </a:cubicBezTo>
                  <a:cubicBezTo>
                    <a:pt x="1517856" y="1990184"/>
                    <a:pt x="1560190" y="1779575"/>
                    <a:pt x="1539023" y="1645167"/>
                  </a:cubicBezTo>
                  <a:cubicBezTo>
                    <a:pt x="1517856" y="1510759"/>
                    <a:pt x="1534790" y="1405984"/>
                    <a:pt x="1380273" y="1213367"/>
                  </a:cubicBezTo>
                  <a:cubicBezTo>
                    <a:pt x="1225756" y="1020750"/>
                    <a:pt x="817240" y="660917"/>
                    <a:pt x="611923" y="489467"/>
                  </a:cubicBezTo>
                  <a:cubicBezTo>
                    <a:pt x="406606" y="318017"/>
                    <a:pt x="246798" y="264042"/>
                    <a:pt x="148373" y="184667"/>
                  </a:cubicBezTo>
                  <a:cubicBezTo>
                    <a:pt x="49948" y="105292"/>
                    <a:pt x="-43185" y="-32291"/>
                    <a:pt x="21373" y="6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304F85C3-8A87-4A3A-AA15-B7157FC6BE0B}"/>
                </a:ext>
              </a:extLst>
            </p:cNvPr>
            <p:cNvSpPr/>
            <p:nvPr/>
          </p:nvSpPr>
          <p:spPr>
            <a:xfrm>
              <a:off x="2189090" y="6544682"/>
              <a:ext cx="1210726" cy="3323886"/>
            </a:xfrm>
            <a:custGeom>
              <a:avLst/>
              <a:gdLst>
                <a:gd name="connsiteX0" fmla="*/ 1172177 w 1210726"/>
                <a:gd name="connsiteY0" fmla="*/ 67785 h 3323886"/>
                <a:gd name="connsiteX1" fmla="*/ 1121377 w 1210726"/>
                <a:gd name="connsiteY1" fmla="*/ 110118 h 3323886"/>
                <a:gd name="connsiteX2" fmla="*/ 884310 w 1210726"/>
                <a:gd name="connsiteY2" fmla="*/ 558851 h 3323886"/>
                <a:gd name="connsiteX3" fmla="*/ 604910 w 1210726"/>
                <a:gd name="connsiteY3" fmla="*/ 965251 h 3323886"/>
                <a:gd name="connsiteX4" fmla="*/ 604910 w 1210726"/>
                <a:gd name="connsiteY4" fmla="*/ 1134585 h 3323886"/>
                <a:gd name="connsiteX5" fmla="*/ 291643 w 1210726"/>
                <a:gd name="connsiteY5" fmla="*/ 1761118 h 3323886"/>
                <a:gd name="connsiteX6" fmla="*/ 20710 w 1210726"/>
                <a:gd name="connsiteY6" fmla="*/ 2700918 h 3323886"/>
                <a:gd name="connsiteX7" fmla="*/ 20710 w 1210726"/>
                <a:gd name="connsiteY7" fmla="*/ 3031118 h 3323886"/>
                <a:gd name="connsiteX8" fmla="*/ 37643 w 1210726"/>
                <a:gd name="connsiteY8" fmla="*/ 3318985 h 3323886"/>
                <a:gd name="connsiteX9" fmla="*/ 105377 w 1210726"/>
                <a:gd name="connsiteY9" fmla="*/ 2785585 h 3323886"/>
                <a:gd name="connsiteX10" fmla="*/ 325510 w 1210726"/>
                <a:gd name="connsiteY10" fmla="*/ 1913518 h 3323886"/>
                <a:gd name="connsiteX11" fmla="*/ 799643 w 1210726"/>
                <a:gd name="connsiteY11" fmla="*/ 838251 h 3323886"/>
                <a:gd name="connsiteX12" fmla="*/ 1053643 w 1210726"/>
                <a:gd name="connsiteY12" fmla="*/ 372585 h 3323886"/>
                <a:gd name="connsiteX13" fmla="*/ 571043 w 1210726"/>
                <a:gd name="connsiteY13" fmla="*/ 922918 h 3323886"/>
                <a:gd name="connsiteX14" fmla="*/ 1172177 w 1210726"/>
                <a:gd name="connsiteY14" fmla="*/ 67785 h 33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726" h="3323886">
                  <a:moveTo>
                    <a:pt x="1172177" y="67785"/>
                  </a:moveTo>
                  <a:cubicBezTo>
                    <a:pt x="1263899" y="-67682"/>
                    <a:pt x="1169355" y="28274"/>
                    <a:pt x="1121377" y="110118"/>
                  </a:cubicBezTo>
                  <a:cubicBezTo>
                    <a:pt x="1073399" y="191962"/>
                    <a:pt x="970388" y="416329"/>
                    <a:pt x="884310" y="558851"/>
                  </a:cubicBezTo>
                  <a:cubicBezTo>
                    <a:pt x="798232" y="701373"/>
                    <a:pt x="651477" y="869295"/>
                    <a:pt x="604910" y="965251"/>
                  </a:cubicBezTo>
                  <a:cubicBezTo>
                    <a:pt x="558343" y="1061207"/>
                    <a:pt x="657121" y="1001941"/>
                    <a:pt x="604910" y="1134585"/>
                  </a:cubicBezTo>
                  <a:cubicBezTo>
                    <a:pt x="552699" y="1267230"/>
                    <a:pt x="389010" y="1500063"/>
                    <a:pt x="291643" y="1761118"/>
                  </a:cubicBezTo>
                  <a:cubicBezTo>
                    <a:pt x="194276" y="2022173"/>
                    <a:pt x="65865" y="2489251"/>
                    <a:pt x="20710" y="2700918"/>
                  </a:cubicBezTo>
                  <a:cubicBezTo>
                    <a:pt x="-24445" y="2912585"/>
                    <a:pt x="17888" y="2928107"/>
                    <a:pt x="20710" y="3031118"/>
                  </a:cubicBezTo>
                  <a:cubicBezTo>
                    <a:pt x="23532" y="3134129"/>
                    <a:pt x="23532" y="3359907"/>
                    <a:pt x="37643" y="3318985"/>
                  </a:cubicBezTo>
                  <a:cubicBezTo>
                    <a:pt x="51754" y="3278063"/>
                    <a:pt x="57399" y="3019830"/>
                    <a:pt x="105377" y="2785585"/>
                  </a:cubicBezTo>
                  <a:cubicBezTo>
                    <a:pt x="153355" y="2551341"/>
                    <a:pt x="209799" y="2238074"/>
                    <a:pt x="325510" y="1913518"/>
                  </a:cubicBezTo>
                  <a:cubicBezTo>
                    <a:pt x="441221" y="1588962"/>
                    <a:pt x="678288" y="1095073"/>
                    <a:pt x="799643" y="838251"/>
                  </a:cubicBezTo>
                  <a:cubicBezTo>
                    <a:pt x="920998" y="581429"/>
                    <a:pt x="1091743" y="358474"/>
                    <a:pt x="1053643" y="372585"/>
                  </a:cubicBezTo>
                  <a:cubicBezTo>
                    <a:pt x="1015543" y="386696"/>
                    <a:pt x="549876" y="973718"/>
                    <a:pt x="571043" y="922918"/>
                  </a:cubicBezTo>
                  <a:cubicBezTo>
                    <a:pt x="592210" y="872118"/>
                    <a:pt x="1080455" y="203252"/>
                    <a:pt x="1172177" y="67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293A9B61-AF38-40E1-A798-C7C2A288C415}"/>
                </a:ext>
              </a:extLst>
            </p:cNvPr>
            <p:cNvSpPr/>
            <p:nvPr/>
          </p:nvSpPr>
          <p:spPr>
            <a:xfrm>
              <a:off x="3096846" y="6994634"/>
              <a:ext cx="377053" cy="639956"/>
            </a:xfrm>
            <a:custGeom>
              <a:avLst/>
              <a:gdLst>
                <a:gd name="connsiteX0" fmla="*/ 372794 w 377053"/>
                <a:gd name="connsiteY0" fmla="*/ 526 h 639956"/>
                <a:gd name="connsiteX1" fmla="*/ 139114 w 377053"/>
                <a:gd name="connsiteY1" fmla="*/ 335806 h 639956"/>
                <a:gd name="connsiteX2" fmla="*/ 17194 w 377053"/>
                <a:gd name="connsiteY2" fmla="*/ 518686 h 639956"/>
                <a:gd name="connsiteX3" fmla="*/ 1954 w 377053"/>
                <a:gd name="connsiteY3" fmla="*/ 620286 h 639956"/>
                <a:gd name="connsiteX4" fmla="*/ 27354 w 377053"/>
                <a:gd name="connsiteY4" fmla="*/ 630446 h 639956"/>
                <a:gd name="connsiteX5" fmla="*/ 62914 w 377053"/>
                <a:gd name="connsiteY5" fmla="*/ 513606 h 639956"/>
                <a:gd name="connsiteX6" fmla="*/ 271194 w 377053"/>
                <a:gd name="connsiteY6" fmla="*/ 264686 h 639956"/>
                <a:gd name="connsiteX7" fmla="*/ 372794 w 377053"/>
                <a:gd name="connsiteY7" fmla="*/ 526 h 6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053" h="639956">
                  <a:moveTo>
                    <a:pt x="372794" y="526"/>
                  </a:moveTo>
                  <a:cubicBezTo>
                    <a:pt x="350781" y="12379"/>
                    <a:pt x="198381" y="249446"/>
                    <a:pt x="139114" y="335806"/>
                  </a:cubicBezTo>
                  <a:cubicBezTo>
                    <a:pt x="79847" y="422166"/>
                    <a:pt x="40054" y="471273"/>
                    <a:pt x="17194" y="518686"/>
                  </a:cubicBezTo>
                  <a:cubicBezTo>
                    <a:pt x="-5666" y="566099"/>
                    <a:pt x="261" y="601659"/>
                    <a:pt x="1954" y="620286"/>
                  </a:cubicBezTo>
                  <a:cubicBezTo>
                    <a:pt x="3647" y="638913"/>
                    <a:pt x="17194" y="648226"/>
                    <a:pt x="27354" y="630446"/>
                  </a:cubicBezTo>
                  <a:cubicBezTo>
                    <a:pt x="37514" y="612666"/>
                    <a:pt x="22274" y="574566"/>
                    <a:pt x="62914" y="513606"/>
                  </a:cubicBezTo>
                  <a:cubicBezTo>
                    <a:pt x="103554" y="452646"/>
                    <a:pt x="215314" y="349353"/>
                    <a:pt x="271194" y="264686"/>
                  </a:cubicBezTo>
                  <a:cubicBezTo>
                    <a:pt x="327074" y="180019"/>
                    <a:pt x="394807" y="-11327"/>
                    <a:pt x="372794" y="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0E00157A-9CD8-4044-BEDF-A7409531A1B4}"/>
                </a:ext>
              </a:extLst>
            </p:cNvPr>
            <p:cNvSpPr/>
            <p:nvPr/>
          </p:nvSpPr>
          <p:spPr>
            <a:xfrm>
              <a:off x="2483433" y="7621339"/>
              <a:ext cx="681761" cy="2178114"/>
            </a:xfrm>
            <a:custGeom>
              <a:avLst/>
              <a:gdLst>
                <a:gd name="connsiteX0" fmla="*/ 656007 w 681761"/>
                <a:gd name="connsiteY0" fmla="*/ 34221 h 2178114"/>
                <a:gd name="connsiteX1" fmla="*/ 640767 w 681761"/>
                <a:gd name="connsiteY1" fmla="*/ 100261 h 2178114"/>
                <a:gd name="connsiteX2" fmla="*/ 280087 w 681761"/>
                <a:gd name="connsiteY2" fmla="*/ 780981 h 2178114"/>
                <a:gd name="connsiteX3" fmla="*/ 107367 w 681761"/>
                <a:gd name="connsiteY3" fmla="*/ 1283901 h 2178114"/>
                <a:gd name="connsiteX4" fmla="*/ 46407 w 681761"/>
                <a:gd name="connsiteY4" fmla="*/ 1609021 h 2178114"/>
                <a:gd name="connsiteX5" fmla="*/ 687 w 681761"/>
                <a:gd name="connsiteY5" fmla="*/ 1934141 h 2178114"/>
                <a:gd name="connsiteX6" fmla="*/ 81967 w 681761"/>
                <a:gd name="connsiteY6" fmla="*/ 2101781 h 2178114"/>
                <a:gd name="connsiteX7" fmla="*/ 127687 w 681761"/>
                <a:gd name="connsiteY7" fmla="*/ 2157661 h 2178114"/>
                <a:gd name="connsiteX8" fmla="*/ 21007 w 681761"/>
                <a:gd name="connsiteY8" fmla="*/ 1761421 h 2178114"/>
                <a:gd name="connsiteX9" fmla="*/ 483287 w 681761"/>
                <a:gd name="connsiteY9" fmla="*/ 399981 h 2178114"/>
                <a:gd name="connsiteX10" fmla="*/ 656007 w 681761"/>
                <a:gd name="connsiteY10" fmla="*/ 34221 h 21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761" h="2178114">
                  <a:moveTo>
                    <a:pt x="656007" y="34221"/>
                  </a:moveTo>
                  <a:cubicBezTo>
                    <a:pt x="682254" y="-15732"/>
                    <a:pt x="703420" y="-24199"/>
                    <a:pt x="640767" y="100261"/>
                  </a:cubicBezTo>
                  <a:cubicBezTo>
                    <a:pt x="578114" y="224721"/>
                    <a:pt x="368987" y="583708"/>
                    <a:pt x="280087" y="780981"/>
                  </a:cubicBezTo>
                  <a:cubicBezTo>
                    <a:pt x="191187" y="978254"/>
                    <a:pt x="146314" y="1145894"/>
                    <a:pt x="107367" y="1283901"/>
                  </a:cubicBezTo>
                  <a:cubicBezTo>
                    <a:pt x="68420" y="1421908"/>
                    <a:pt x="64187" y="1500648"/>
                    <a:pt x="46407" y="1609021"/>
                  </a:cubicBezTo>
                  <a:cubicBezTo>
                    <a:pt x="28627" y="1717394"/>
                    <a:pt x="-5240" y="1852014"/>
                    <a:pt x="687" y="1934141"/>
                  </a:cubicBezTo>
                  <a:cubicBezTo>
                    <a:pt x="6614" y="2016268"/>
                    <a:pt x="60800" y="2064528"/>
                    <a:pt x="81967" y="2101781"/>
                  </a:cubicBezTo>
                  <a:cubicBezTo>
                    <a:pt x="103134" y="2139034"/>
                    <a:pt x="137847" y="2214388"/>
                    <a:pt x="127687" y="2157661"/>
                  </a:cubicBezTo>
                  <a:cubicBezTo>
                    <a:pt x="117527" y="2100934"/>
                    <a:pt x="-38260" y="2054368"/>
                    <a:pt x="21007" y="1761421"/>
                  </a:cubicBezTo>
                  <a:cubicBezTo>
                    <a:pt x="80274" y="1468474"/>
                    <a:pt x="370680" y="690388"/>
                    <a:pt x="483287" y="399981"/>
                  </a:cubicBezTo>
                  <a:cubicBezTo>
                    <a:pt x="595894" y="109574"/>
                    <a:pt x="629760" y="84174"/>
                    <a:pt x="656007" y="34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C7FBE19F-AA1D-40E6-9EC9-845C38E32923}"/>
                </a:ext>
              </a:extLst>
            </p:cNvPr>
            <p:cNvSpPr/>
            <p:nvPr/>
          </p:nvSpPr>
          <p:spPr>
            <a:xfrm>
              <a:off x="3099860" y="5769661"/>
              <a:ext cx="797800" cy="823237"/>
            </a:xfrm>
            <a:custGeom>
              <a:avLst/>
              <a:gdLst>
                <a:gd name="connsiteX0" fmla="*/ 528 w 797800"/>
                <a:gd name="connsiteY0" fmla="*/ 902 h 823237"/>
                <a:gd name="connsiteX1" fmla="*/ 130703 w 797800"/>
                <a:gd name="connsiteY1" fmla="*/ 127902 h 823237"/>
                <a:gd name="connsiteX2" fmla="*/ 294215 w 797800"/>
                <a:gd name="connsiteY2" fmla="*/ 462864 h 823237"/>
                <a:gd name="connsiteX3" fmla="*/ 518053 w 797800"/>
                <a:gd name="connsiteY3" fmla="*/ 693052 h 823237"/>
                <a:gd name="connsiteX4" fmla="*/ 637115 w 797800"/>
                <a:gd name="connsiteY4" fmla="*/ 756552 h 823237"/>
                <a:gd name="connsiteX5" fmla="*/ 797453 w 797800"/>
                <a:gd name="connsiteY5" fmla="*/ 823227 h 823237"/>
                <a:gd name="connsiteX6" fmla="*/ 591078 w 797800"/>
                <a:gd name="connsiteY6" fmla="*/ 751789 h 823237"/>
                <a:gd name="connsiteX7" fmla="*/ 348190 w 797800"/>
                <a:gd name="connsiteY7" fmla="*/ 537477 h 823237"/>
                <a:gd name="connsiteX8" fmla="*/ 210078 w 797800"/>
                <a:gd name="connsiteY8" fmla="*/ 318402 h 823237"/>
                <a:gd name="connsiteX9" fmla="*/ 89428 w 797800"/>
                <a:gd name="connsiteY9" fmla="*/ 83452 h 823237"/>
                <a:gd name="connsiteX10" fmla="*/ 528 w 797800"/>
                <a:gd name="connsiteY10" fmla="*/ 902 h 8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7800" h="823237">
                  <a:moveTo>
                    <a:pt x="528" y="902"/>
                  </a:moveTo>
                  <a:cubicBezTo>
                    <a:pt x="7407" y="8310"/>
                    <a:pt x="81755" y="50908"/>
                    <a:pt x="130703" y="127902"/>
                  </a:cubicBezTo>
                  <a:cubicBezTo>
                    <a:pt x="179651" y="204896"/>
                    <a:pt x="229657" y="368672"/>
                    <a:pt x="294215" y="462864"/>
                  </a:cubicBezTo>
                  <a:cubicBezTo>
                    <a:pt x="358773" y="557056"/>
                    <a:pt x="460903" y="644104"/>
                    <a:pt x="518053" y="693052"/>
                  </a:cubicBezTo>
                  <a:cubicBezTo>
                    <a:pt x="575203" y="742000"/>
                    <a:pt x="590548" y="734856"/>
                    <a:pt x="637115" y="756552"/>
                  </a:cubicBezTo>
                  <a:cubicBezTo>
                    <a:pt x="683682" y="778248"/>
                    <a:pt x="805126" y="824021"/>
                    <a:pt x="797453" y="823227"/>
                  </a:cubicBezTo>
                  <a:cubicBezTo>
                    <a:pt x="789780" y="822433"/>
                    <a:pt x="665955" y="799414"/>
                    <a:pt x="591078" y="751789"/>
                  </a:cubicBezTo>
                  <a:cubicBezTo>
                    <a:pt x="516201" y="704164"/>
                    <a:pt x="411690" y="609708"/>
                    <a:pt x="348190" y="537477"/>
                  </a:cubicBezTo>
                  <a:cubicBezTo>
                    <a:pt x="284690" y="465246"/>
                    <a:pt x="253205" y="394073"/>
                    <a:pt x="210078" y="318402"/>
                  </a:cubicBezTo>
                  <a:cubicBezTo>
                    <a:pt x="166951" y="242731"/>
                    <a:pt x="123295" y="134252"/>
                    <a:pt x="89428" y="83452"/>
                  </a:cubicBezTo>
                  <a:cubicBezTo>
                    <a:pt x="55561" y="32652"/>
                    <a:pt x="-6351" y="-6506"/>
                    <a:pt x="528" y="9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47DAA40D-8CE0-4847-8A58-DE05FB5BD10D}"/>
                </a:ext>
              </a:extLst>
            </p:cNvPr>
            <p:cNvSpPr/>
            <p:nvPr/>
          </p:nvSpPr>
          <p:spPr>
            <a:xfrm>
              <a:off x="2944470" y="5773620"/>
              <a:ext cx="402325" cy="812224"/>
            </a:xfrm>
            <a:custGeom>
              <a:avLst/>
              <a:gdLst>
                <a:gd name="connsiteX0" fmla="*/ 149568 w 402325"/>
                <a:gd name="connsiteY0" fmla="*/ 118 h 812224"/>
                <a:gd name="connsiteX1" fmla="*/ 25743 w 402325"/>
                <a:gd name="connsiteY1" fmla="*/ 147755 h 812224"/>
                <a:gd name="connsiteX2" fmla="*/ 343 w 402325"/>
                <a:gd name="connsiteY2" fmla="*/ 403343 h 812224"/>
                <a:gd name="connsiteX3" fmla="*/ 20980 w 402325"/>
                <a:gd name="connsiteY3" fmla="*/ 538280 h 812224"/>
                <a:gd name="connsiteX4" fmla="*/ 136868 w 402325"/>
                <a:gd name="connsiteY4" fmla="*/ 724018 h 812224"/>
                <a:gd name="connsiteX5" fmla="*/ 267043 w 402325"/>
                <a:gd name="connsiteY5" fmla="*/ 782755 h 812224"/>
                <a:gd name="connsiteX6" fmla="*/ 401980 w 402325"/>
                <a:gd name="connsiteY6" fmla="*/ 811330 h 812224"/>
                <a:gd name="connsiteX7" fmla="*/ 225768 w 402325"/>
                <a:gd name="connsiteY7" fmla="*/ 751005 h 812224"/>
                <a:gd name="connsiteX8" fmla="*/ 90830 w 402325"/>
                <a:gd name="connsiteY8" fmla="*/ 643055 h 812224"/>
                <a:gd name="connsiteX9" fmla="*/ 20980 w 402325"/>
                <a:gd name="connsiteY9" fmla="*/ 422393 h 812224"/>
                <a:gd name="connsiteX10" fmla="*/ 27330 w 402325"/>
                <a:gd name="connsiteY10" fmla="*/ 169980 h 812224"/>
                <a:gd name="connsiteX11" fmla="*/ 149568 w 402325"/>
                <a:gd name="connsiteY11" fmla="*/ 118 h 81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325" h="812224">
                  <a:moveTo>
                    <a:pt x="149568" y="118"/>
                  </a:moveTo>
                  <a:cubicBezTo>
                    <a:pt x="149304" y="-3586"/>
                    <a:pt x="50614" y="80551"/>
                    <a:pt x="25743" y="147755"/>
                  </a:cubicBezTo>
                  <a:cubicBezTo>
                    <a:pt x="872" y="214959"/>
                    <a:pt x="1137" y="338256"/>
                    <a:pt x="343" y="403343"/>
                  </a:cubicBezTo>
                  <a:cubicBezTo>
                    <a:pt x="-451" y="468430"/>
                    <a:pt x="-1774" y="484834"/>
                    <a:pt x="20980" y="538280"/>
                  </a:cubicBezTo>
                  <a:cubicBezTo>
                    <a:pt x="43734" y="591726"/>
                    <a:pt x="95857" y="683272"/>
                    <a:pt x="136868" y="724018"/>
                  </a:cubicBezTo>
                  <a:cubicBezTo>
                    <a:pt x="177879" y="764764"/>
                    <a:pt x="222858" y="768203"/>
                    <a:pt x="267043" y="782755"/>
                  </a:cubicBezTo>
                  <a:cubicBezTo>
                    <a:pt x="311228" y="797307"/>
                    <a:pt x="408859" y="816622"/>
                    <a:pt x="401980" y="811330"/>
                  </a:cubicBezTo>
                  <a:cubicBezTo>
                    <a:pt x="395101" y="806038"/>
                    <a:pt x="277626" y="779051"/>
                    <a:pt x="225768" y="751005"/>
                  </a:cubicBezTo>
                  <a:cubicBezTo>
                    <a:pt x="173910" y="722959"/>
                    <a:pt x="124961" y="697824"/>
                    <a:pt x="90830" y="643055"/>
                  </a:cubicBezTo>
                  <a:cubicBezTo>
                    <a:pt x="56699" y="588286"/>
                    <a:pt x="31563" y="501239"/>
                    <a:pt x="20980" y="422393"/>
                  </a:cubicBezTo>
                  <a:cubicBezTo>
                    <a:pt x="10397" y="343547"/>
                    <a:pt x="4840" y="240359"/>
                    <a:pt x="27330" y="169980"/>
                  </a:cubicBezTo>
                  <a:cubicBezTo>
                    <a:pt x="49820" y="99601"/>
                    <a:pt x="149832" y="3822"/>
                    <a:pt x="149568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66D0B7AF-A59D-40F5-A3E1-8DC0E64EBE05}"/>
                </a:ext>
              </a:extLst>
            </p:cNvPr>
            <p:cNvSpPr/>
            <p:nvPr/>
          </p:nvSpPr>
          <p:spPr>
            <a:xfrm>
              <a:off x="3657513" y="6599233"/>
              <a:ext cx="239836" cy="581354"/>
            </a:xfrm>
            <a:custGeom>
              <a:avLst/>
              <a:gdLst>
                <a:gd name="connsiteX0" fmla="*/ 223925 w 239836"/>
                <a:gd name="connsiteY0" fmla="*/ 5 h 581354"/>
                <a:gd name="connsiteX1" fmla="*/ 228687 w 239836"/>
                <a:gd name="connsiteY1" fmla="*/ 212730 h 581354"/>
                <a:gd name="connsiteX2" fmla="*/ 214400 w 239836"/>
                <a:gd name="connsiteY2" fmla="*/ 330205 h 581354"/>
                <a:gd name="connsiteX3" fmla="*/ 144550 w 239836"/>
                <a:gd name="connsiteY3" fmla="*/ 460380 h 581354"/>
                <a:gd name="connsiteX4" fmla="*/ 104862 w 239836"/>
                <a:gd name="connsiteY4" fmla="*/ 512767 h 581354"/>
                <a:gd name="connsiteX5" fmla="*/ 87 w 239836"/>
                <a:gd name="connsiteY5" fmla="*/ 581030 h 581354"/>
                <a:gd name="connsiteX6" fmla="*/ 123912 w 239836"/>
                <a:gd name="connsiteY6" fmla="*/ 531817 h 581354"/>
                <a:gd name="connsiteX7" fmla="*/ 215987 w 239836"/>
                <a:gd name="connsiteY7" fmla="*/ 388942 h 581354"/>
                <a:gd name="connsiteX8" fmla="*/ 239800 w 239836"/>
                <a:gd name="connsiteY8" fmla="*/ 219080 h 581354"/>
                <a:gd name="connsiteX9" fmla="*/ 223925 w 239836"/>
                <a:gd name="connsiteY9" fmla="*/ 5 h 5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836" h="581354">
                  <a:moveTo>
                    <a:pt x="223925" y="5"/>
                  </a:moveTo>
                  <a:cubicBezTo>
                    <a:pt x="222073" y="-1053"/>
                    <a:pt x="230274" y="157697"/>
                    <a:pt x="228687" y="212730"/>
                  </a:cubicBezTo>
                  <a:cubicBezTo>
                    <a:pt x="227100" y="267763"/>
                    <a:pt x="228423" y="288930"/>
                    <a:pt x="214400" y="330205"/>
                  </a:cubicBezTo>
                  <a:cubicBezTo>
                    <a:pt x="200377" y="371480"/>
                    <a:pt x="162806" y="429953"/>
                    <a:pt x="144550" y="460380"/>
                  </a:cubicBezTo>
                  <a:cubicBezTo>
                    <a:pt x="126294" y="490807"/>
                    <a:pt x="128939" y="492659"/>
                    <a:pt x="104862" y="512767"/>
                  </a:cubicBezTo>
                  <a:cubicBezTo>
                    <a:pt x="80785" y="532875"/>
                    <a:pt x="-3088" y="577855"/>
                    <a:pt x="87" y="581030"/>
                  </a:cubicBezTo>
                  <a:cubicBezTo>
                    <a:pt x="3262" y="584205"/>
                    <a:pt x="87929" y="563832"/>
                    <a:pt x="123912" y="531817"/>
                  </a:cubicBezTo>
                  <a:cubicBezTo>
                    <a:pt x="159895" y="499802"/>
                    <a:pt x="196672" y="441065"/>
                    <a:pt x="215987" y="388942"/>
                  </a:cubicBezTo>
                  <a:cubicBezTo>
                    <a:pt x="235302" y="336819"/>
                    <a:pt x="240329" y="284167"/>
                    <a:pt x="239800" y="219080"/>
                  </a:cubicBezTo>
                  <a:cubicBezTo>
                    <a:pt x="239271" y="153993"/>
                    <a:pt x="225777" y="1063"/>
                    <a:pt x="223925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AC03DE23-65E2-4491-9C71-8A8D339F8554}"/>
                </a:ext>
              </a:extLst>
            </p:cNvPr>
            <p:cNvSpPr/>
            <p:nvPr/>
          </p:nvSpPr>
          <p:spPr>
            <a:xfrm>
              <a:off x="3634731" y="6601919"/>
              <a:ext cx="232450" cy="596013"/>
            </a:xfrm>
            <a:custGeom>
              <a:avLst/>
              <a:gdLst>
                <a:gd name="connsiteX0" fmla="*/ 232419 w 232450"/>
                <a:gd name="connsiteY0" fmla="*/ 494 h 596013"/>
                <a:gd name="connsiteX1" fmla="*/ 157807 w 232450"/>
                <a:gd name="connsiteY1" fmla="*/ 35419 h 596013"/>
                <a:gd name="connsiteX2" fmla="*/ 157807 w 232450"/>
                <a:gd name="connsiteY2" fmla="*/ 156069 h 596013"/>
                <a:gd name="connsiteX3" fmla="*/ 157807 w 232450"/>
                <a:gd name="connsiteY3" fmla="*/ 322756 h 596013"/>
                <a:gd name="connsiteX4" fmla="*/ 132407 w 232450"/>
                <a:gd name="connsiteY4" fmla="*/ 387844 h 596013"/>
                <a:gd name="connsiteX5" fmla="*/ 65732 w 232450"/>
                <a:gd name="connsiteY5" fmla="*/ 503731 h 596013"/>
                <a:gd name="connsiteX6" fmla="*/ 644 w 232450"/>
                <a:gd name="connsiteY6" fmla="*/ 595806 h 596013"/>
                <a:gd name="connsiteX7" fmla="*/ 107007 w 232450"/>
                <a:gd name="connsiteY7" fmla="*/ 478331 h 596013"/>
                <a:gd name="connsiteX8" fmla="*/ 186382 w 232450"/>
                <a:gd name="connsiteY8" fmla="*/ 294181 h 596013"/>
                <a:gd name="connsiteX9" fmla="*/ 167332 w 232450"/>
                <a:gd name="connsiteY9" fmla="*/ 54469 h 596013"/>
                <a:gd name="connsiteX10" fmla="*/ 232419 w 232450"/>
                <a:gd name="connsiteY10" fmla="*/ 494 h 59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50" h="596013">
                  <a:moveTo>
                    <a:pt x="232419" y="494"/>
                  </a:moveTo>
                  <a:cubicBezTo>
                    <a:pt x="230832" y="-2681"/>
                    <a:pt x="170242" y="9490"/>
                    <a:pt x="157807" y="35419"/>
                  </a:cubicBezTo>
                  <a:cubicBezTo>
                    <a:pt x="145372" y="61348"/>
                    <a:pt x="157807" y="156069"/>
                    <a:pt x="157807" y="156069"/>
                  </a:cubicBezTo>
                  <a:cubicBezTo>
                    <a:pt x="157807" y="203958"/>
                    <a:pt x="162040" y="284127"/>
                    <a:pt x="157807" y="322756"/>
                  </a:cubicBezTo>
                  <a:cubicBezTo>
                    <a:pt x="153574" y="361385"/>
                    <a:pt x="147753" y="357682"/>
                    <a:pt x="132407" y="387844"/>
                  </a:cubicBezTo>
                  <a:cubicBezTo>
                    <a:pt x="117061" y="418007"/>
                    <a:pt x="87692" y="469071"/>
                    <a:pt x="65732" y="503731"/>
                  </a:cubicBezTo>
                  <a:cubicBezTo>
                    <a:pt x="43771" y="538391"/>
                    <a:pt x="-6235" y="600039"/>
                    <a:pt x="644" y="595806"/>
                  </a:cubicBezTo>
                  <a:cubicBezTo>
                    <a:pt x="7523" y="591573"/>
                    <a:pt x="76051" y="528602"/>
                    <a:pt x="107007" y="478331"/>
                  </a:cubicBezTo>
                  <a:cubicBezTo>
                    <a:pt x="137963" y="428060"/>
                    <a:pt x="176328" y="364825"/>
                    <a:pt x="186382" y="294181"/>
                  </a:cubicBezTo>
                  <a:cubicBezTo>
                    <a:pt x="196436" y="223537"/>
                    <a:pt x="159130" y="102623"/>
                    <a:pt x="167332" y="54469"/>
                  </a:cubicBezTo>
                  <a:cubicBezTo>
                    <a:pt x="175534" y="6315"/>
                    <a:pt x="234006" y="3669"/>
                    <a:pt x="232419" y="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B2714293-BB54-42EA-B86F-D8CB79A7E6BD}"/>
                </a:ext>
              </a:extLst>
            </p:cNvPr>
            <p:cNvSpPr/>
            <p:nvPr/>
          </p:nvSpPr>
          <p:spPr>
            <a:xfrm>
              <a:off x="3424901" y="6632627"/>
              <a:ext cx="221895" cy="547677"/>
            </a:xfrm>
            <a:custGeom>
              <a:avLst/>
              <a:gdLst>
                <a:gd name="connsiteX0" fmla="*/ 924 w 221895"/>
                <a:gd name="connsiteY0" fmla="*/ 3123 h 547677"/>
                <a:gd name="connsiteX1" fmla="*/ 37437 w 221895"/>
                <a:gd name="connsiteY1" fmla="*/ 182511 h 547677"/>
                <a:gd name="connsiteX2" fmla="*/ 143799 w 221895"/>
                <a:gd name="connsiteY2" fmla="*/ 431748 h 547677"/>
                <a:gd name="connsiteX3" fmla="*/ 221587 w 221895"/>
                <a:gd name="connsiteY3" fmla="*/ 547636 h 547677"/>
                <a:gd name="connsiteX4" fmla="*/ 167612 w 221895"/>
                <a:gd name="connsiteY4" fmla="*/ 442861 h 547677"/>
                <a:gd name="connsiteX5" fmla="*/ 85062 w 221895"/>
                <a:gd name="connsiteY5" fmla="*/ 268236 h 547677"/>
                <a:gd name="connsiteX6" fmla="*/ 16799 w 221895"/>
                <a:gd name="connsiteY6" fmla="*/ 84086 h 547677"/>
                <a:gd name="connsiteX7" fmla="*/ 924 w 221895"/>
                <a:gd name="connsiteY7" fmla="*/ 3123 h 54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95" h="547677">
                  <a:moveTo>
                    <a:pt x="924" y="3123"/>
                  </a:moveTo>
                  <a:cubicBezTo>
                    <a:pt x="4364" y="19527"/>
                    <a:pt x="13625" y="111074"/>
                    <a:pt x="37437" y="182511"/>
                  </a:cubicBezTo>
                  <a:cubicBezTo>
                    <a:pt x="61249" y="253948"/>
                    <a:pt x="113107" y="370894"/>
                    <a:pt x="143799" y="431748"/>
                  </a:cubicBezTo>
                  <a:cubicBezTo>
                    <a:pt x="174491" y="492602"/>
                    <a:pt x="217618" y="545784"/>
                    <a:pt x="221587" y="547636"/>
                  </a:cubicBezTo>
                  <a:cubicBezTo>
                    <a:pt x="225556" y="549488"/>
                    <a:pt x="190366" y="489428"/>
                    <a:pt x="167612" y="442861"/>
                  </a:cubicBezTo>
                  <a:cubicBezTo>
                    <a:pt x="144858" y="396294"/>
                    <a:pt x="110197" y="328032"/>
                    <a:pt x="85062" y="268236"/>
                  </a:cubicBezTo>
                  <a:cubicBezTo>
                    <a:pt x="59927" y="208440"/>
                    <a:pt x="29764" y="130123"/>
                    <a:pt x="16799" y="84086"/>
                  </a:cubicBezTo>
                  <a:cubicBezTo>
                    <a:pt x="3834" y="38049"/>
                    <a:pt x="-2516" y="-13281"/>
                    <a:pt x="924" y="31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DC6B216-1A99-43AF-907A-8A72A9F9F380}"/>
                </a:ext>
              </a:extLst>
            </p:cNvPr>
            <p:cNvSpPr/>
            <p:nvPr/>
          </p:nvSpPr>
          <p:spPr>
            <a:xfrm>
              <a:off x="3387612" y="6579985"/>
              <a:ext cx="257627" cy="609419"/>
            </a:xfrm>
            <a:custGeom>
              <a:avLst/>
              <a:gdLst>
                <a:gd name="connsiteX0" fmla="*/ 4876 w 257627"/>
                <a:gd name="connsiteY0" fmla="*/ 3378 h 609419"/>
                <a:gd name="connsiteX1" fmla="*/ 8051 w 257627"/>
                <a:gd name="connsiteY1" fmla="*/ 131965 h 609419"/>
                <a:gd name="connsiteX2" fmla="*/ 96951 w 257627"/>
                <a:gd name="connsiteY2" fmla="*/ 338340 h 609419"/>
                <a:gd name="connsiteX3" fmla="*/ 174738 w 257627"/>
                <a:gd name="connsiteY3" fmla="*/ 506615 h 609419"/>
                <a:gd name="connsiteX4" fmla="*/ 254113 w 257627"/>
                <a:gd name="connsiteY4" fmla="*/ 605040 h 609419"/>
                <a:gd name="connsiteX5" fmla="*/ 225538 w 257627"/>
                <a:gd name="connsiteY5" fmla="*/ 554240 h 609419"/>
                <a:gd name="connsiteX6" fmla="*/ 66788 w 257627"/>
                <a:gd name="connsiteY6" fmla="*/ 228803 h 609419"/>
                <a:gd name="connsiteX7" fmla="*/ 14401 w 257627"/>
                <a:gd name="connsiteY7" fmla="*/ 54178 h 609419"/>
                <a:gd name="connsiteX8" fmla="*/ 4876 w 257627"/>
                <a:gd name="connsiteY8" fmla="*/ 3378 h 6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627" h="609419">
                  <a:moveTo>
                    <a:pt x="4876" y="3378"/>
                  </a:moveTo>
                  <a:cubicBezTo>
                    <a:pt x="3818" y="16342"/>
                    <a:pt x="-7295" y="76138"/>
                    <a:pt x="8051" y="131965"/>
                  </a:cubicBezTo>
                  <a:cubicBezTo>
                    <a:pt x="23397" y="187792"/>
                    <a:pt x="69170" y="275898"/>
                    <a:pt x="96951" y="338340"/>
                  </a:cubicBezTo>
                  <a:cubicBezTo>
                    <a:pt x="124732" y="400782"/>
                    <a:pt x="148544" y="462165"/>
                    <a:pt x="174738" y="506615"/>
                  </a:cubicBezTo>
                  <a:cubicBezTo>
                    <a:pt x="200932" y="551065"/>
                    <a:pt x="245646" y="597103"/>
                    <a:pt x="254113" y="605040"/>
                  </a:cubicBezTo>
                  <a:cubicBezTo>
                    <a:pt x="262580" y="612978"/>
                    <a:pt x="256759" y="616946"/>
                    <a:pt x="225538" y="554240"/>
                  </a:cubicBezTo>
                  <a:cubicBezTo>
                    <a:pt x="194317" y="491534"/>
                    <a:pt x="101977" y="312146"/>
                    <a:pt x="66788" y="228803"/>
                  </a:cubicBezTo>
                  <a:cubicBezTo>
                    <a:pt x="31599" y="145460"/>
                    <a:pt x="24190" y="92013"/>
                    <a:pt x="14401" y="54178"/>
                  </a:cubicBezTo>
                  <a:cubicBezTo>
                    <a:pt x="4612" y="16343"/>
                    <a:pt x="5934" y="-9586"/>
                    <a:pt x="4876" y="3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20A4220-8D79-49F6-88D6-EDC6FE143352}"/>
                </a:ext>
              </a:extLst>
            </p:cNvPr>
            <p:cNvSpPr/>
            <p:nvPr/>
          </p:nvSpPr>
          <p:spPr>
            <a:xfrm>
              <a:off x="3011198" y="6074420"/>
              <a:ext cx="249763" cy="347018"/>
            </a:xfrm>
            <a:custGeom>
              <a:avLst/>
              <a:gdLst>
                <a:gd name="connsiteX0" fmla="*/ 5052 w 249763"/>
                <a:gd name="connsiteY0" fmla="*/ 2530 h 347018"/>
                <a:gd name="connsiteX1" fmla="*/ 187615 w 249763"/>
                <a:gd name="connsiteY1" fmla="*/ 239068 h 347018"/>
                <a:gd name="connsiteX2" fmla="*/ 249527 w 249763"/>
                <a:gd name="connsiteY2" fmla="*/ 347018 h 347018"/>
                <a:gd name="connsiteX3" fmla="*/ 170152 w 249763"/>
                <a:gd name="connsiteY3" fmla="*/ 239068 h 347018"/>
                <a:gd name="connsiteX4" fmla="*/ 60615 w 249763"/>
                <a:gd name="connsiteY4" fmla="*/ 121593 h 347018"/>
                <a:gd name="connsiteX5" fmla="*/ 5052 w 249763"/>
                <a:gd name="connsiteY5" fmla="*/ 2530 h 34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63" h="347018">
                  <a:moveTo>
                    <a:pt x="5052" y="2530"/>
                  </a:moveTo>
                  <a:cubicBezTo>
                    <a:pt x="26219" y="22109"/>
                    <a:pt x="146869" y="181653"/>
                    <a:pt x="187615" y="239068"/>
                  </a:cubicBezTo>
                  <a:cubicBezTo>
                    <a:pt x="228361" y="296483"/>
                    <a:pt x="252437" y="347018"/>
                    <a:pt x="249527" y="347018"/>
                  </a:cubicBezTo>
                  <a:cubicBezTo>
                    <a:pt x="246617" y="347018"/>
                    <a:pt x="201637" y="276639"/>
                    <a:pt x="170152" y="239068"/>
                  </a:cubicBezTo>
                  <a:cubicBezTo>
                    <a:pt x="138667" y="201497"/>
                    <a:pt x="86809" y="161016"/>
                    <a:pt x="60615" y="121593"/>
                  </a:cubicBezTo>
                  <a:cubicBezTo>
                    <a:pt x="34421" y="82170"/>
                    <a:pt x="-16115" y="-17049"/>
                    <a:pt x="5052" y="25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CF455785-0143-49B2-BFDE-9523A1045651}"/>
                </a:ext>
              </a:extLst>
            </p:cNvPr>
            <p:cNvSpPr/>
            <p:nvPr/>
          </p:nvSpPr>
          <p:spPr>
            <a:xfrm>
              <a:off x="3416053" y="6577891"/>
              <a:ext cx="366960" cy="349975"/>
            </a:xfrm>
            <a:custGeom>
              <a:avLst/>
              <a:gdLst>
                <a:gd name="connsiteX0" fmla="*/ 58985 w 366960"/>
                <a:gd name="connsiteY0" fmla="*/ 2297 h 349975"/>
                <a:gd name="connsiteX1" fmla="*/ 251072 w 366960"/>
                <a:gd name="connsiteY1" fmla="*/ 232484 h 349975"/>
                <a:gd name="connsiteX2" fmla="*/ 366960 w 366960"/>
                <a:gd name="connsiteY2" fmla="*/ 349959 h 349975"/>
                <a:gd name="connsiteX3" fmla="*/ 249485 w 366960"/>
                <a:gd name="connsiteY3" fmla="*/ 240422 h 349975"/>
                <a:gd name="connsiteX4" fmla="*/ 173285 w 366960"/>
                <a:gd name="connsiteY4" fmla="*/ 161047 h 349975"/>
                <a:gd name="connsiteX5" fmla="*/ 247 w 366960"/>
                <a:gd name="connsiteY5" fmla="*/ 40397 h 349975"/>
                <a:gd name="connsiteX6" fmla="*/ 133597 w 366960"/>
                <a:gd name="connsiteY6" fmla="*/ 108659 h 349975"/>
                <a:gd name="connsiteX7" fmla="*/ 58985 w 366960"/>
                <a:gd name="connsiteY7" fmla="*/ 2297 h 34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960" h="349975">
                  <a:moveTo>
                    <a:pt x="58985" y="2297"/>
                  </a:moveTo>
                  <a:cubicBezTo>
                    <a:pt x="78564" y="22934"/>
                    <a:pt x="199743" y="174540"/>
                    <a:pt x="251072" y="232484"/>
                  </a:cubicBezTo>
                  <a:cubicBezTo>
                    <a:pt x="302401" y="290428"/>
                    <a:pt x="367224" y="348636"/>
                    <a:pt x="366960" y="349959"/>
                  </a:cubicBezTo>
                  <a:cubicBezTo>
                    <a:pt x="366696" y="351282"/>
                    <a:pt x="281764" y="271907"/>
                    <a:pt x="249485" y="240422"/>
                  </a:cubicBezTo>
                  <a:cubicBezTo>
                    <a:pt x="217206" y="208937"/>
                    <a:pt x="214825" y="194385"/>
                    <a:pt x="173285" y="161047"/>
                  </a:cubicBezTo>
                  <a:cubicBezTo>
                    <a:pt x="131745" y="127709"/>
                    <a:pt x="6862" y="49128"/>
                    <a:pt x="247" y="40397"/>
                  </a:cubicBezTo>
                  <a:cubicBezTo>
                    <a:pt x="-6368" y="31666"/>
                    <a:pt x="121955" y="110511"/>
                    <a:pt x="133597" y="108659"/>
                  </a:cubicBezTo>
                  <a:cubicBezTo>
                    <a:pt x="145239" y="106807"/>
                    <a:pt x="39406" y="-18340"/>
                    <a:pt x="58985" y="22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0B20DA10-6F5B-44A5-986F-3870ABC51BA3}"/>
                </a:ext>
              </a:extLst>
            </p:cNvPr>
            <p:cNvSpPr/>
            <p:nvPr/>
          </p:nvSpPr>
          <p:spPr>
            <a:xfrm>
              <a:off x="3079692" y="6465740"/>
              <a:ext cx="247961" cy="73143"/>
            </a:xfrm>
            <a:custGeom>
              <a:avLst/>
              <a:gdLst>
                <a:gd name="connsiteX0" fmla="*/ 58 w 247961"/>
                <a:gd name="connsiteY0" fmla="*/ 148 h 73143"/>
                <a:gd name="connsiteX1" fmla="*/ 182621 w 247961"/>
                <a:gd name="connsiteY1" fmla="*/ 66823 h 73143"/>
                <a:gd name="connsiteX2" fmla="*/ 247708 w 247961"/>
                <a:gd name="connsiteY2" fmla="*/ 68410 h 73143"/>
                <a:gd name="connsiteX3" fmla="*/ 163571 w 247961"/>
                <a:gd name="connsiteY3" fmla="*/ 49360 h 73143"/>
                <a:gd name="connsiteX4" fmla="*/ 58 w 247961"/>
                <a:gd name="connsiteY4" fmla="*/ 148 h 7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61" h="73143">
                  <a:moveTo>
                    <a:pt x="58" y="148"/>
                  </a:moveTo>
                  <a:cubicBezTo>
                    <a:pt x="3233" y="3059"/>
                    <a:pt x="141346" y="55446"/>
                    <a:pt x="182621" y="66823"/>
                  </a:cubicBezTo>
                  <a:cubicBezTo>
                    <a:pt x="223896" y="78200"/>
                    <a:pt x="250883" y="71321"/>
                    <a:pt x="247708" y="68410"/>
                  </a:cubicBezTo>
                  <a:cubicBezTo>
                    <a:pt x="244533" y="65500"/>
                    <a:pt x="202200" y="60737"/>
                    <a:pt x="163571" y="49360"/>
                  </a:cubicBezTo>
                  <a:cubicBezTo>
                    <a:pt x="124942" y="37983"/>
                    <a:pt x="-3117" y="-2763"/>
                    <a:pt x="58" y="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32BE34F-46EC-4450-A43F-03CD38ACDD8C}"/>
                </a:ext>
              </a:extLst>
            </p:cNvPr>
            <p:cNvSpPr/>
            <p:nvPr/>
          </p:nvSpPr>
          <p:spPr>
            <a:xfrm>
              <a:off x="3298823" y="6451687"/>
              <a:ext cx="303423" cy="99948"/>
            </a:xfrm>
            <a:custGeom>
              <a:avLst/>
              <a:gdLst>
                <a:gd name="connsiteX0" fmla="*/ 303215 w 303423"/>
                <a:gd name="connsiteY0" fmla="*/ 22138 h 99948"/>
                <a:gd name="connsiteX1" fmla="*/ 228602 w 303423"/>
                <a:gd name="connsiteY1" fmla="*/ 1501 h 99948"/>
                <a:gd name="connsiteX2" fmla="*/ 153990 w 303423"/>
                <a:gd name="connsiteY2" fmla="*/ 71351 h 99948"/>
                <a:gd name="connsiteX3" fmla="*/ 101602 w 303423"/>
                <a:gd name="connsiteY3" fmla="*/ 98338 h 99948"/>
                <a:gd name="connsiteX4" fmla="*/ 2 w 303423"/>
                <a:gd name="connsiteY4" fmla="*/ 28488 h 99948"/>
                <a:gd name="connsiteX5" fmla="*/ 104777 w 303423"/>
                <a:gd name="connsiteY5" fmla="*/ 82463 h 99948"/>
                <a:gd name="connsiteX6" fmla="*/ 134940 w 303423"/>
                <a:gd name="connsiteY6" fmla="*/ 53888 h 99948"/>
                <a:gd name="connsiteX7" fmla="*/ 204790 w 303423"/>
                <a:gd name="connsiteY7" fmla="*/ 6263 h 99948"/>
                <a:gd name="connsiteX8" fmla="*/ 303215 w 303423"/>
                <a:gd name="connsiteY8" fmla="*/ 22138 h 9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423" h="99948">
                  <a:moveTo>
                    <a:pt x="303215" y="22138"/>
                  </a:moveTo>
                  <a:cubicBezTo>
                    <a:pt x="307184" y="21344"/>
                    <a:pt x="253473" y="-6701"/>
                    <a:pt x="228602" y="1501"/>
                  </a:cubicBezTo>
                  <a:cubicBezTo>
                    <a:pt x="203731" y="9703"/>
                    <a:pt x="175157" y="55212"/>
                    <a:pt x="153990" y="71351"/>
                  </a:cubicBezTo>
                  <a:cubicBezTo>
                    <a:pt x="132823" y="87491"/>
                    <a:pt x="127267" y="105482"/>
                    <a:pt x="101602" y="98338"/>
                  </a:cubicBezTo>
                  <a:cubicBezTo>
                    <a:pt x="75937" y="91194"/>
                    <a:pt x="-527" y="31134"/>
                    <a:pt x="2" y="28488"/>
                  </a:cubicBezTo>
                  <a:cubicBezTo>
                    <a:pt x="531" y="25842"/>
                    <a:pt x="82287" y="78230"/>
                    <a:pt x="104777" y="82463"/>
                  </a:cubicBezTo>
                  <a:cubicBezTo>
                    <a:pt x="127267" y="86696"/>
                    <a:pt x="118271" y="66588"/>
                    <a:pt x="134940" y="53888"/>
                  </a:cubicBezTo>
                  <a:cubicBezTo>
                    <a:pt x="151609" y="41188"/>
                    <a:pt x="178861" y="15259"/>
                    <a:pt x="204790" y="6263"/>
                  </a:cubicBezTo>
                  <a:cubicBezTo>
                    <a:pt x="230719" y="-2733"/>
                    <a:pt x="299246" y="22932"/>
                    <a:pt x="303215" y="22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8F722657-A6D4-4214-8055-DE4F8A9DE515}"/>
                </a:ext>
              </a:extLst>
            </p:cNvPr>
            <p:cNvSpPr/>
            <p:nvPr/>
          </p:nvSpPr>
          <p:spPr>
            <a:xfrm>
              <a:off x="3407665" y="6480146"/>
              <a:ext cx="192858" cy="90740"/>
            </a:xfrm>
            <a:custGeom>
              <a:avLst/>
              <a:gdLst>
                <a:gd name="connsiteX0" fmla="*/ 192785 w 192858"/>
                <a:gd name="connsiteY0" fmla="*/ 29 h 90740"/>
                <a:gd name="connsiteX1" fmla="*/ 167385 w 192858"/>
                <a:gd name="connsiteY1" fmla="*/ 47654 h 90740"/>
                <a:gd name="connsiteX2" fmla="*/ 134048 w 192858"/>
                <a:gd name="connsiteY2" fmla="*/ 77817 h 90740"/>
                <a:gd name="connsiteX3" fmla="*/ 76898 w 192858"/>
                <a:gd name="connsiteY3" fmla="*/ 90517 h 90740"/>
                <a:gd name="connsiteX4" fmla="*/ 698 w 192858"/>
                <a:gd name="connsiteY4" fmla="*/ 68292 h 90740"/>
                <a:gd name="connsiteX5" fmla="*/ 124523 w 192858"/>
                <a:gd name="connsiteY5" fmla="*/ 87342 h 90740"/>
                <a:gd name="connsiteX6" fmla="*/ 159448 w 192858"/>
                <a:gd name="connsiteY6" fmla="*/ 41304 h 90740"/>
                <a:gd name="connsiteX7" fmla="*/ 192785 w 192858"/>
                <a:gd name="connsiteY7" fmla="*/ 29 h 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58" h="90740">
                  <a:moveTo>
                    <a:pt x="192785" y="29"/>
                  </a:moveTo>
                  <a:cubicBezTo>
                    <a:pt x="194108" y="1087"/>
                    <a:pt x="177174" y="34689"/>
                    <a:pt x="167385" y="47654"/>
                  </a:cubicBezTo>
                  <a:cubicBezTo>
                    <a:pt x="157595" y="60619"/>
                    <a:pt x="149129" y="70673"/>
                    <a:pt x="134048" y="77817"/>
                  </a:cubicBezTo>
                  <a:cubicBezTo>
                    <a:pt x="118967" y="84961"/>
                    <a:pt x="99123" y="92104"/>
                    <a:pt x="76898" y="90517"/>
                  </a:cubicBezTo>
                  <a:cubicBezTo>
                    <a:pt x="54673" y="88930"/>
                    <a:pt x="-7240" y="68821"/>
                    <a:pt x="698" y="68292"/>
                  </a:cubicBezTo>
                  <a:cubicBezTo>
                    <a:pt x="8635" y="67763"/>
                    <a:pt x="98065" y="91840"/>
                    <a:pt x="124523" y="87342"/>
                  </a:cubicBezTo>
                  <a:cubicBezTo>
                    <a:pt x="150981" y="82844"/>
                    <a:pt x="149923" y="55591"/>
                    <a:pt x="159448" y="41304"/>
                  </a:cubicBezTo>
                  <a:cubicBezTo>
                    <a:pt x="168973" y="27017"/>
                    <a:pt x="191462" y="-1029"/>
                    <a:pt x="192785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91D4BB81-29FD-4D0F-9447-4A3697B9929A}"/>
                </a:ext>
              </a:extLst>
            </p:cNvPr>
            <p:cNvSpPr/>
            <p:nvPr/>
          </p:nvSpPr>
          <p:spPr>
            <a:xfrm>
              <a:off x="2982275" y="5867068"/>
              <a:ext cx="212007" cy="474240"/>
            </a:xfrm>
            <a:custGeom>
              <a:avLst/>
              <a:gdLst>
                <a:gd name="connsiteX0" fmla="*/ 45088 w 212007"/>
                <a:gd name="connsiteY0" fmla="*/ 332 h 474240"/>
                <a:gd name="connsiteX1" fmla="*/ 638 w 212007"/>
                <a:gd name="connsiteY1" fmla="*/ 201945 h 474240"/>
                <a:gd name="connsiteX2" fmla="*/ 84775 w 212007"/>
                <a:gd name="connsiteY2" fmla="*/ 344820 h 474240"/>
                <a:gd name="connsiteX3" fmla="*/ 210188 w 212007"/>
                <a:gd name="connsiteY3" fmla="*/ 473407 h 474240"/>
                <a:gd name="connsiteX4" fmla="*/ 162563 w 212007"/>
                <a:gd name="connsiteY4" fmla="*/ 403557 h 474240"/>
                <a:gd name="connsiteX5" fmla="*/ 37150 w 212007"/>
                <a:gd name="connsiteY5" fmla="*/ 217820 h 474240"/>
                <a:gd name="connsiteX6" fmla="*/ 26038 w 212007"/>
                <a:gd name="connsiteY6" fmla="*/ 155907 h 474240"/>
                <a:gd name="connsiteX7" fmla="*/ 45088 w 212007"/>
                <a:gd name="connsiteY7" fmla="*/ 332 h 47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07" h="474240">
                  <a:moveTo>
                    <a:pt x="45088" y="332"/>
                  </a:moveTo>
                  <a:cubicBezTo>
                    <a:pt x="40855" y="8005"/>
                    <a:pt x="-5976" y="144530"/>
                    <a:pt x="638" y="201945"/>
                  </a:cubicBezTo>
                  <a:cubicBezTo>
                    <a:pt x="7252" y="259360"/>
                    <a:pt x="49850" y="299576"/>
                    <a:pt x="84775" y="344820"/>
                  </a:cubicBezTo>
                  <a:cubicBezTo>
                    <a:pt x="119700" y="390064"/>
                    <a:pt x="197223" y="463618"/>
                    <a:pt x="210188" y="473407"/>
                  </a:cubicBezTo>
                  <a:cubicBezTo>
                    <a:pt x="223153" y="483197"/>
                    <a:pt x="162563" y="403557"/>
                    <a:pt x="162563" y="403557"/>
                  </a:cubicBezTo>
                  <a:cubicBezTo>
                    <a:pt x="133723" y="360959"/>
                    <a:pt x="59904" y="259095"/>
                    <a:pt x="37150" y="217820"/>
                  </a:cubicBezTo>
                  <a:cubicBezTo>
                    <a:pt x="14396" y="176545"/>
                    <a:pt x="22863" y="191890"/>
                    <a:pt x="26038" y="155907"/>
                  </a:cubicBezTo>
                  <a:cubicBezTo>
                    <a:pt x="29213" y="119924"/>
                    <a:pt x="49321" y="-7341"/>
                    <a:pt x="45088" y="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0CAAEF4B-C294-4056-8615-1A419A6DD505}"/>
                </a:ext>
              </a:extLst>
            </p:cNvPr>
            <p:cNvSpPr/>
            <p:nvPr/>
          </p:nvSpPr>
          <p:spPr>
            <a:xfrm>
              <a:off x="4472025" y="6558886"/>
              <a:ext cx="645041" cy="867668"/>
            </a:xfrm>
            <a:custGeom>
              <a:avLst/>
              <a:gdLst>
                <a:gd name="connsiteX0" fmla="*/ 642900 w 645041"/>
                <a:gd name="connsiteY0" fmla="*/ 126077 h 867668"/>
                <a:gd name="connsiteX1" fmla="*/ 514313 w 645041"/>
                <a:gd name="connsiteY1" fmla="*/ 67339 h 867668"/>
                <a:gd name="connsiteX2" fmla="*/ 393663 w 645041"/>
                <a:gd name="connsiteY2" fmla="*/ 13364 h 867668"/>
                <a:gd name="connsiteX3" fmla="*/ 303175 w 645041"/>
                <a:gd name="connsiteY3" fmla="*/ 2252 h 867668"/>
                <a:gd name="connsiteX4" fmla="*/ 195225 w 645041"/>
                <a:gd name="connsiteY4" fmla="*/ 48289 h 867668"/>
                <a:gd name="connsiteX5" fmla="*/ 42825 w 645041"/>
                <a:gd name="connsiteY5" fmla="*/ 181639 h 867668"/>
                <a:gd name="connsiteX6" fmla="*/ 1550 w 645041"/>
                <a:gd name="connsiteY6" fmla="*/ 383252 h 867668"/>
                <a:gd name="connsiteX7" fmla="*/ 19013 w 645041"/>
                <a:gd name="connsiteY7" fmla="*/ 505489 h 867668"/>
                <a:gd name="connsiteX8" fmla="*/ 112675 w 645041"/>
                <a:gd name="connsiteY8" fmla="*/ 630902 h 867668"/>
                <a:gd name="connsiteX9" fmla="*/ 252375 w 645041"/>
                <a:gd name="connsiteY9" fmla="*/ 816639 h 867668"/>
                <a:gd name="connsiteX10" fmla="*/ 349213 w 645041"/>
                <a:gd name="connsiteY10" fmla="*/ 856327 h 867668"/>
                <a:gd name="connsiteX11" fmla="*/ 423825 w 645041"/>
                <a:gd name="connsiteY11" fmla="*/ 864264 h 867668"/>
                <a:gd name="connsiteX12" fmla="*/ 266663 w 645041"/>
                <a:gd name="connsiteY12" fmla="*/ 807114 h 867668"/>
                <a:gd name="connsiteX13" fmla="*/ 120613 w 645041"/>
                <a:gd name="connsiteY13" fmla="*/ 610264 h 867668"/>
                <a:gd name="connsiteX14" fmla="*/ 20600 w 645041"/>
                <a:gd name="connsiteY14" fmla="*/ 462627 h 867668"/>
                <a:gd name="connsiteX15" fmla="*/ 15838 w 645041"/>
                <a:gd name="connsiteY15" fmla="*/ 319752 h 867668"/>
                <a:gd name="connsiteX16" fmla="*/ 63463 w 645041"/>
                <a:gd name="connsiteY16" fmla="*/ 210214 h 867668"/>
                <a:gd name="connsiteX17" fmla="*/ 233325 w 645041"/>
                <a:gd name="connsiteY17" fmla="*/ 46702 h 867668"/>
                <a:gd name="connsiteX18" fmla="*/ 384138 w 645041"/>
                <a:gd name="connsiteY18" fmla="*/ 46702 h 867668"/>
                <a:gd name="connsiteX19" fmla="*/ 642900 w 645041"/>
                <a:gd name="connsiteY19" fmla="*/ 126077 h 86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5041" h="867668">
                  <a:moveTo>
                    <a:pt x="642900" y="126077"/>
                  </a:moveTo>
                  <a:cubicBezTo>
                    <a:pt x="664596" y="129516"/>
                    <a:pt x="514313" y="67339"/>
                    <a:pt x="514313" y="67339"/>
                  </a:cubicBezTo>
                  <a:cubicBezTo>
                    <a:pt x="472773" y="48553"/>
                    <a:pt x="428853" y="24212"/>
                    <a:pt x="393663" y="13364"/>
                  </a:cubicBezTo>
                  <a:cubicBezTo>
                    <a:pt x="358473" y="2516"/>
                    <a:pt x="336248" y="-3569"/>
                    <a:pt x="303175" y="2252"/>
                  </a:cubicBezTo>
                  <a:cubicBezTo>
                    <a:pt x="270102" y="8073"/>
                    <a:pt x="238617" y="18391"/>
                    <a:pt x="195225" y="48289"/>
                  </a:cubicBezTo>
                  <a:cubicBezTo>
                    <a:pt x="151833" y="78187"/>
                    <a:pt x="75104" y="125812"/>
                    <a:pt x="42825" y="181639"/>
                  </a:cubicBezTo>
                  <a:cubicBezTo>
                    <a:pt x="10546" y="237466"/>
                    <a:pt x="5519" y="329277"/>
                    <a:pt x="1550" y="383252"/>
                  </a:cubicBezTo>
                  <a:cubicBezTo>
                    <a:pt x="-2419" y="437227"/>
                    <a:pt x="492" y="464214"/>
                    <a:pt x="19013" y="505489"/>
                  </a:cubicBezTo>
                  <a:cubicBezTo>
                    <a:pt x="37534" y="546764"/>
                    <a:pt x="73781" y="579044"/>
                    <a:pt x="112675" y="630902"/>
                  </a:cubicBezTo>
                  <a:cubicBezTo>
                    <a:pt x="151569" y="682760"/>
                    <a:pt x="212952" y="779068"/>
                    <a:pt x="252375" y="816639"/>
                  </a:cubicBezTo>
                  <a:cubicBezTo>
                    <a:pt x="291798" y="854210"/>
                    <a:pt x="320638" y="848389"/>
                    <a:pt x="349213" y="856327"/>
                  </a:cubicBezTo>
                  <a:cubicBezTo>
                    <a:pt x="377788" y="864265"/>
                    <a:pt x="437583" y="872466"/>
                    <a:pt x="423825" y="864264"/>
                  </a:cubicBezTo>
                  <a:cubicBezTo>
                    <a:pt x="410067" y="856062"/>
                    <a:pt x="317198" y="849447"/>
                    <a:pt x="266663" y="807114"/>
                  </a:cubicBezTo>
                  <a:cubicBezTo>
                    <a:pt x="216128" y="764781"/>
                    <a:pt x="161623" y="667679"/>
                    <a:pt x="120613" y="610264"/>
                  </a:cubicBezTo>
                  <a:cubicBezTo>
                    <a:pt x="79602" y="552850"/>
                    <a:pt x="38062" y="511046"/>
                    <a:pt x="20600" y="462627"/>
                  </a:cubicBezTo>
                  <a:cubicBezTo>
                    <a:pt x="3137" y="414208"/>
                    <a:pt x="8694" y="361821"/>
                    <a:pt x="15838" y="319752"/>
                  </a:cubicBezTo>
                  <a:cubicBezTo>
                    <a:pt x="22982" y="277683"/>
                    <a:pt x="27215" y="255722"/>
                    <a:pt x="63463" y="210214"/>
                  </a:cubicBezTo>
                  <a:cubicBezTo>
                    <a:pt x="99711" y="164706"/>
                    <a:pt x="179879" y="73954"/>
                    <a:pt x="233325" y="46702"/>
                  </a:cubicBezTo>
                  <a:cubicBezTo>
                    <a:pt x="286771" y="19450"/>
                    <a:pt x="316140" y="32679"/>
                    <a:pt x="384138" y="46702"/>
                  </a:cubicBezTo>
                  <a:cubicBezTo>
                    <a:pt x="452136" y="60725"/>
                    <a:pt x="621204" y="122638"/>
                    <a:pt x="642900" y="126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C2E6D498-199D-4432-A595-93BFAEDE44CE}"/>
                </a:ext>
              </a:extLst>
            </p:cNvPr>
            <p:cNvSpPr/>
            <p:nvPr/>
          </p:nvSpPr>
          <p:spPr>
            <a:xfrm>
              <a:off x="4666065" y="6717895"/>
              <a:ext cx="272659" cy="286900"/>
            </a:xfrm>
            <a:custGeom>
              <a:avLst/>
              <a:gdLst>
                <a:gd name="connsiteX0" fmla="*/ 272648 w 272659"/>
                <a:gd name="connsiteY0" fmla="*/ 405 h 286900"/>
                <a:gd name="connsiteX1" fmla="*/ 110723 w 272659"/>
                <a:gd name="connsiteY1" fmla="*/ 103593 h 286900"/>
                <a:gd name="connsiteX2" fmla="*/ 55160 w 272659"/>
                <a:gd name="connsiteY2" fmla="*/ 165505 h 286900"/>
                <a:gd name="connsiteX3" fmla="*/ 4360 w 272659"/>
                <a:gd name="connsiteY3" fmla="*/ 255993 h 286900"/>
                <a:gd name="connsiteX4" fmla="*/ 5948 w 272659"/>
                <a:gd name="connsiteY4" fmla="*/ 286155 h 286900"/>
                <a:gd name="connsiteX5" fmla="*/ 32935 w 272659"/>
                <a:gd name="connsiteY5" fmla="*/ 230593 h 286900"/>
                <a:gd name="connsiteX6" fmla="*/ 118660 w 272659"/>
                <a:gd name="connsiteY6" fmla="*/ 144868 h 286900"/>
                <a:gd name="connsiteX7" fmla="*/ 272648 w 272659"/>
                <a:gd name="connsiteY7" fmla="*/ 405 h 28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659" h="286900">
                  <a:moveTo>
                    <a:pt x="272648" y="405"/>
                  </a:moveTo>
                  <a:cubicBezTo>
                    <a:pt x="271325" y="-6474"/>
                    <a:pt x="146971" y="76076"/>
                    <a:pt x="110723" y="103593"/>
                  </a:cubicBezTo>
                  <a:cubicBezTo>
                    <a:pt x="74475" y="131110"/>
                    <a:pt x="72887" y="140105"/>
                    <a:pt x="55160" y="165505"/>
                  </a:cubicBezTo>
                  <a:cubicBezTo>
                    <a:pt x="37433" y="190905"/>
                    <a:pt x="12562" y="235885"/>
                    <a:pt x="4360" y="255993"/>
                  </a:cubicBezTo>
                  <a:cubicBezTo>
                    <a:pt x="-3842" y="276101"/>
                    <a:pt x="1186" y="290388"/>
                    <a:pt x="5948" y="286155"/>
                  </a:cubicBezTo>
                  <a:cubicBezTo>
                    <a:pt x="10710" y="281922"/>
                    <a:pt x="14150" y="254141"/>
                    <a:pt x="32935" y="230593"/>
                  </a:cubicBezTo>
                  <a:cubicBezTo>
                    <a:pt x="51720" y="207045"/>
                    <a:pt x="80295" y="181645"/>
                    <a:pt x="118660" y="144868"/>
                  </a:cubicBezTo>
                  <a:cubicBezTo>
                    <a:pt x="157025" y="108091"/>
                    <a:pt x="273971" y="7284"/>
                    <a:pt x="272648" y="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17275B2C-B33A-4FC3-8D50-9789CEC6415A}"/>
                </a:ext>
              </a:extLst>
            </p:cNvPr>
            <p:cNvSpPr/>
            <p:nvPr/>
          </p:nvSpPr>
          <p:spPr>
            <a:xfrm>
              <a:off x="4623312" y="6704010"/>
              <a:ext cx="290234" cy="294984"/>
            </a:xfrm>
            <a:custGeom>
              <a:avLst/>
              <a:gdLst>
                <a:gd name="connsiteX0" fmla="*/ 290001 w 290234"/>
                <a:gd name="connsiteY0" fmla="*/ 3 h 294984"/>
                <a:gd name="connsiteX1" fmla="*/ 83626 w 290234"/>
                <a:gd name="connsiteY1" fmla="*/ 114303 h 294984"/>
                <a:gd name="connsiteX2" fmla="*/ 1076 w 290234"/>
                <a:gd name="connsiteY2" fmla="*/ 290515 h 294984"/>
                <a:gd name="connsiteX3" fmla="*/ 39176 w 290234"/>
                <a:gd name="connsiteY3" fmla="*/ 236540 h 294984"/>
                <a:gd name="connsiteX4" fmla="*/ 77276 w 290234"/>
                <a:gd name="connsiteY4" fmla="*/ 173040 h 294984"/>
                <a:gd name="connsiteX5" fmla="*/ 123313 w 290234"/>
                <a:gd name="connsiteY5" fmla="*/ 117478 h 294984"/>
                <a:gd name="connsiteX6" fmla="*/ 290001 w 290234"/>
                <a:gd name="connsiteY6" fmla="*/ 3 h 29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234" h="294984">
                  <a:moveTo>
                    <a:pt x="290001" y="3"/>
                  </a:moveTo>
                  <a:cubicBezTo>
                    <a:pt x="283387" y="-526"/>
                    <a:pt x="131780" y="65885"/>
                    <a:pt x="83626" y="114303"/>
                  </a:cubicBezTo>
                  <a:cubicBezTo>
                    <a:pt x="35472" y="162721"/>
                    <a:pt x="8484" y="270142"/>
                    <a:pt x="1076" y="290515"/>
                  </a:cubicBezTo>
                  <a:cubicBezTo>
                    <a:pt x="-6332" y="310888"/>
                    <a:pt x="26476" y="256119"/>
                    <a:pt x="39176" y="236540"/>
                  </a:cubicBezTo>
                  <a:cubicBezTo>
                    <a:pt x="51876" y="216961"/>
                    <a:pt x="63253" y="192884"/>
                    <a:pt x="77276" y="173040"/>
                  </a:cubicBezTo>
                  <a:cubicBezTo>
                    <a:pt x="91299" y="153196"/>
                    <a:pt x="86007" y="143407"/>
                    <a:pt x="123313" y="117478"/>
                  </a:cubicBezTo>
                  <a:cubicBezTo>
                    <a:pt x="160619" y="91549"/>
                    <a:pt x="296615" y="532"/>
                    <a:pt x="29000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F07EBAE-30CE-4B1B-B7F8-B9D2D79EBA60}"/>
                </a:ext>
              </a:extLst>
            </p:cNvPr>
            <p:cNvSpPr/>
            <p:nvPr/>
          </p:nvSpPr>
          <p:spPr>
            <a:xfrm>
              <a:off x="5087893" y="6798293"/>
              <a:ext cx="544666" cy="271390"/>
            </a:xfrm>
            <a:custGeom>
              <a:avLst/>
              <a:gdLst>
                <a:gd name="connsiteX0" fmla="*/ 541382 w 544666"/>
                <a:gd name="connsiteY0" fmla="*/ 21607 h 271390"/>
                <a:gd name="connsiteX1" fmla="*/ 204832 w 544666"/>
                <a:gd name="connsiteY1" fmla="*/ 39070 h 271390"/>
                <a:gd name="connsiteX2" fmla="*/ 65132 w 544666"/>
                <a:gd name="connsiteY2" fmla="*/ 166070 h 271390"/>
                <a:gd name="connsiteX3" fmla="*/ 45 w 544666"/>
                <a:gd name="connsiteY3" fmla="*/ 270845 h 271390"/>
                <a:gd name="connsiteX4" fmla="*/ 57195 w 544666"/>
                <a:gd name="connsiteY4" fmla="*/ 199407 h 271390"/>
                <a:gd name="connsiteX5" fmla="*/ 182607 w 544666"/>
                <a:gd name="connsiteY5" fmla="*/ 35895 h 271390"/>
                <a:gd name="connsiteX6" fmla="*/ 366757 w 544666"/>
                <a:gd name="connsiteY6" fmla="*/ 970 h 271390"/>
                <a:gd name="connsiteX7" fmla="*/ 541382 w 544666"/>
                <a:gd name="connsiteY7" fmla="*/ 21607 h 27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666" h="271390">
                  <a:moveTo>
                    <a:pt x="541382" y="21607"/>
                  </a:moveTo>
                  <a:cubicBezTo>
                    <a:pt x="514395" y="27957"/>
                    <a:pt x="284207" y="14993"/>
                    <a:pt x="204832" y="39070"/>
                  </a:cubicBezTo>
                  <a:cubicBezTo>
                    <a:pt x="125457" y="63147"/>
                    <a:pt x="99263" y="127441"/>
                    <a:pt x="65132" y="166070"/>
                  </a:cubicBezTo>
                  <a:cubicBezTo>
                    <a:pt x="31001" y="204699"/>
                    <a:pt x="1368" y="265289"/>
                    <a:pt x="45" y="270845"/>
                  </a:cubicBezTo>
                  <a:cubicBezTo>
                    <a:pt x="-1278" y="276401"/>
                    <a:pt x="26768" y="238565"/>
                    <a:pt x="57195" y="199407"/>
                  </a:cubicBezTo>
                  <a:cubicBezTo>
                    <a:pt x="87622" y="160249"/>
                    <a:pt x="131013" y="68968"/>
                    <a:pt x="182607" y="35895"/>
                  </a:cubicBezTo>
                  <a:cubicBezTo>
                    <a:pt x="234201" y="2822"/>
                    <a:pt x="311724" y="6526"/>
                    <a:pt x="366757" y="970"/>
                  </a:cubicBezTo>
                  <a:cubicBezTo>
                    <a:pt x="421790" y="-4586"/>
                    <a:pt x="568369" y="15257"/>
                    <a:pt x="541382" y="21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08FEFBB2-46F8-4C0B-B1B4-CEA1B4418090}"/>
                </a:ext>
              </a:extLst>
            </p:cNvPr>
            <p:cNvSpPr/>
            <p:nvPr/>
          </p:nvSpPr>
          <p:spPr>
            <a:xfrm>
              <a:off x="5600941" y="6810319"/>
              <a:ext cx="353091" cy="54515"/>
            </a:xfrm>
            <a:custGeom>
              <a:avLst/>
              <a:gdLst>
                <a:gd name="connsiteX0" fmla="*/ 352184 w 353091"/>
                <a:gd name="connsiteY0" fmla="*/ 52444 h 54515"/>
                <a:gd name="connsiteX1" fmla="*/ 107709 w 353091"/>
                <a:gd name="connsiteY1" fmla="*/ 39744 h 54515"/>
                <a:gd name="connsiteX2" fmla="*/ 10872 w 353091"/>
                <a:gd name="connsiteY2" fmla="*/ 56 h 54515"/>
                <a:gd name="connsiteX3" fmla="*/ 352184 w 353091"/>
                <a:gd name="connsiteY3" fmla="*/ 52444 h 5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91" h="54515">
                  <a:moveTo>
                    <a:pt x="352184" y="52444"/>
                  </a:moveTo>
                  <a:cubicBezTo>
                    <a:pt x="368323" y="59059"/>
                    <a:pt x="164594" y="48475"/>
                    <a:pt x="107709" y="39744"/>
                  </a:cubicBezTo>
                  <a:cubicBezTo>
                    <a:pt x="50824" y="31013"/>
                    <a:pt x="-29345" y="-1532"/>
                    <a:pt x="10872" y="56"/>
                  </a:cubicBezTo>
                  <a:cubicBezTo>
                    <a:pt x="51089" y="1644"/>
                    <a:pt x="336045" y="45829"/>
                    <a:pt x="352184" y="52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CF4AE637-C55C-4E1E-9E3C-BE270CF8DFC2}"/>
                </a:ext>
              </a:extLst>
            </p:cNvPr>
            <p:cNvSpPr/>
            <p:nvPr/>
          </p:nvSpPr>
          <p:spPr>
            <a:xfrm>
              <a:off x="4983214" y="6584892"/>
              <a:ext cx="659137" cy="385694"/>
            </a:xfrm>
            <a:custGeom>
              <a:avLst/>
              <a:gdLst>
                <a:gd name="connsiteX0" fmla="*/ 657174 w 659137"/>
                <a:gd name="connsiteY0" fmla="*/ 223896 h 385694"/>
                <a:gd name="connsiteX1" fmla="*/ 476199 w 659137"/>
                <a:gd name="connsiteY1" fmla="*/ 74671 h 385694"/>
                <a:gd name="connsiteX2" fmla="*/ 333324 w 659137"/>
                <a:gd name="connsiteY2" fmla="*/ 4821 h 385694"/>
                <a:gd name="connsiteX3" fmla="*/ 234899 w 659137"/>
                <a:gd name="connsiteY3" fmla="*/ 14346 h 385694"/>
                <a:gd name="connsiteX4" fmla="*/ 155524 w 659137"/>
                <a:gd name="connsiteY4" fmla="*/ 81021 h 385694"/>
                <a:gd name="connsiteX5" fmla="*/ 120599 w 659137"/>
                <a:gd name="connsiteY5" fmla="*/ 100071 h 385694"/>
                <a:gd name="connsiteX6" fmla="*/ 23761 w 659137"/>
                <a:gd name="connsiteY6" fmla="*/ 265171 h 385694"/>
                <a:gd name="connsiteX7" fmla="*/ 7886 w 659137"/>
                <a:gd name="connsiteY7" fmla="*/ 384233 h 385694"/>
                <a:gd name="connsiteX8" fmla="*/ 4711 w 659137"/>
                <a:gd name="connsiteY8" fmla="*/ 319146 h 385694"/>
                <a:gd name="connsiteX9" fmla="*/ 72974 w 659137"/>
                <a:gd name="connsiteY9" fmla="*/ 142933 h 385694"/>
                <a:gd name="connsiteX10" fmla="*/ 255536 w 659137"/>
                <a:gd name="connsiteY10" fmla="*/ 25458 h 385694"/>
                <a:gd name="connsiteX11" fmla="*/ 352374 w 659137"/>
                <a:gd name="connsiteY11" fmla="*/ 20696 h 385694"/>
                <a:gd name="connsiteX12" fmla="*/ 657174 w 659137"/>
                <a:gd name="connsiteY12" fmla="*/ 223896 h 3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137" h="385694">
                  <a:moveTo>
                    <a:pt x="657174" y="223896"/>
                  </a:moveTo>
                  <a:cubicBezTo>
                    <a:pt x="677812" y="232892"/>
                    <a:pt x="530174" y="111183"/>
                    <a:pt x="476199" y="74671"/>
                  </a:cubicBezTo>
                  <a:cubicBezTo>
                    <a:pt x="422224" y="38159"/>
                    <a:pt x="373541" y="14875"/>
                    <a:pt x="333324" y="4821"/>
                  </a:cubicBezTo>
                  <a:cubicBezTo>
                    <a:pt x="293107" y="-5233"/>
                    <a:pt x="264532" y="1646"/>
                    <a:pt x="234899" y="14346"/>
                  </a:cubicBezTo>
                  <a:cubicBezTo>
                    <a:pt x="205266" y="27046"/>
                    <a:pt x="174574" y="66733"/>
                    <a:pt x="155524" y="81021"/>
                  </a:cubicBezTo>
                  <a:cubicBezTo>
                    <a:pt x="136474" y="95308"/>
                    <a:pt x="142559" y="69379"/>
                    <a:pt x="120599" y="100071"/>
                  </a:cubicBezTo>
                  <a:cubicBezTo>
                    <a:pt x="98639" y="130763"/>
                    <a:pt x="42546" y="217811"/>
                    <a:pt x="23761" y="265171"/>
                  </a:cubicBezTo>
                  <a:cubicBezTo>
                    <a:pt x="4975" y="312531"/>
                    <a:pt x="11061" y="375237"/>
                    <a:pt x="7886" y="384233"/>
                  </a:cubicBezTo>
                  <a:cubicBezTo>
                    <a:pt x="4711" y="393229"/>
                    <a:pt x="-6137" y="359363"/>
                    <a:pt x="4711" y="319146"/>
                  </a:cubicBezTo>
                  <a:cubicBezTo>
                    <a:pt x="15559" y="278929"/>
                    <a:pt x="31170" y="191881"/>
                    <a:pt x="72974" y="142933"/>
                  </a:cubicBezTo>
                  <a:cubicBezTo>
                    <a:pt x="114778" y="93985"/>
                    <a:pt x="208969" y="45831"/>
                    <a:pt x="255536" y="25458"/>
                  </a:cubicBezTo>
                  <a:cubicBezTo>
                    <a:pt x="302103" y="5085"/>
                    <a:pt x="288080" y="-8144"/>
                    <a:pt x="352374" y="20696"/>
                  </a:cubicBezTo>
                  <a:cubicBezTo>
                    <a:pt x="416668" y="49536"/>
                    <a:pt x="636536" y="214900"/>
                    <a:pt x="657174" y="223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BF95B429-6549-4419-B4E0-07B4261D233E}"/>
                </a:ext>
              </a:extLst>
            </p:cNvPr>
            <p:cNvSpPr/>
            <p:nvPr/>
          </p:nvSpPr>
          <p:spPr>
            <a:xfrm>
              <a:off x="4946002" y="6914704"/>
              <a:ext cx="153021" cy="259282"/>
            </a:xfrm>
            <a:custGeom>
              <a:avLst/>
              <a:gdLst>
                <a:gd name="connsiteX0" fmla="*/ 27636 w 153021"/>
                <a:gd name="connsiteY0" fmla="*/ 54421 h 259282"/>
                <a:gd name="connsiteX1" fmla="*/ 111773 w 153021"/>
                <a:gd name="connsiteY1" fmla="*/ 446 h 259282"/>
                <a:gd name="connsiteX2" fmla="*/ 149873 w 153021"/>
                <a:gd name="connsiteY2" fmla="*/ 32196 h 259282"/>
                <a:gd name="connsiteX3" fmla="*/ 148286 w 153021"/>
                <a:gd name="connsiteY3" fmla="*/ 92521 h 259282"/>
                <a:gd name="connsiteX4" fmla="*/ 127648 w 153021"/>
                <a:gd name="connsiteY4" fmla="*/ 183009 h 259282"/>
                <a:gd name="connsiteX5" fmla="*/ 116536 w 153021"/>
                <a:gd name="connsiteY5" fmla="*/ 232221 h 259282"/>
                <a:gd name="connsiteX6" fmla="*/ 87961 w 153021"/>
                <a:gd name="connsiteY6" fmla="*/ 249684 h 259282"/>
                <a:gd name="connsiteX7" fmla="*/ 35573 w 153021"/>
                <a:gd name="connsiteY7" fmla="*/ 259209 h 259282"/>
                <a:gd name="connsiteX8" fmla="*/ 2236 w 153021"/>
                <a:gd name="connsiteY8" fmla="*/ 244921 h 259282"/>
                <a:gd name="connsiteX9" fmla="*/ 99073 w 153021"/>
                <a:gd name="connsiteY9" fmla="*/ 236984 h 259282"/>
                <a:gd name="connsiteX10" fmla="*/ 121298 w 153021"/>
                <a:gd name="connsiteY10" fmla="*/ 190946 h 259282"/>
                <a:gd name="connsiteX11" fmla="*/ 145111 w 153021"/>
                <a:gd name="connsiteY11" fmla="*/ 73471 h 259282"/>
                <a:gd name="connsiteX12" fmla="*/ 137173 w 153021"/>
                <a:gd name="connsiteY12" fmla="*/ 30609 h 259282"/>
                <a:gd name="connsiteX13" fmla="*/ 116536 w 153021"/>
                <a:gd name="connsiteY13" fmla="*/ 13146 h 259282"/>
                <a:gd name="connsiteX14" fmla="*/ 27636 w 153021"/>
                <a:gd name="connsiteY14" fmla="*/ 54421 h 25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21" h="259282">
                  <a:moveTo>
                    <a:pt x="27636" y="54421"/>
                  </a:moveTo>
                  <a:cubicBezTo>
                    <a:pt x="26842" y="52304"/>
                    <a:pt x="91400" y="4150"/>
                    <a:pt x="111773" y="446"/>
                  </a:cubicBezTo>
                  <a:cubicBezTo>
                    <a:pt x="132146" y="-3258"/>
                    <a:pt x="143788" y="16850"/>
                    <a:pt x="149873" y="32196"/>
                  </a:cubicBezTo>
                  <a:cubicBezTo>
                    <a:pt x="155958" y="47542"/>
                    <a:pt x="151990" y="67386"/>
                    <a:pt x="148286" y="92521"/>
                  </a:cubicBezTo>
                  <a:cubicBezTo>
                    <a:pt x="144582" y="117656"/>
                    <a:pt x="132940" y="159726"/>
                    <a:pt x="127648" y="183009"/>
                  </a:cubicBezTo>
                  <a:cubicBezTo>
                    <a:pt x="122356" y="206292"/>
                    <a:pt x="123150" y="221109"/>
                    <a:pt x="116536" y="232221"/>
                  </a:cubicBezTo>
                  <a:cubicBezTo>
                    <a:pt x="109922" y="243333"/>
                    <a:pt x="101455" y="245186"/>
                    <a:pt x="87961" y="249684"/>
                  </a:cubicBezTo>
                  <a:cubicBezTo>
                    <a:pt x="74467" y="254182"/>
                    <a:pt x="49860" y="260003"/>
                    <a:pt x="35573" y="259209"/>
                  </a:cubicBezTo>
                  <a:cubicBezTo>
                    <a:pt x="21286" y="258415"/>
                    <a:pt x="-8347" y="248625"/>
                    <a:pt x="2236" y="244921"/>
                  </a:cubicBezTo>
                  <a:cubicBezTo>
                    <a:pt x="12819" y="241217"/>
                    <a:pt x="79229" y="245980"/>
                    <a:pt x="99073" y="236984"/>
                  </a:cubicBezTo>
                  <a:cubicBezTo>
                    <a:pt x="118917" y="227988"/>
                    <a:pt x="113625" y="218198"/>
                    <a:pt x="121298" y="190946"/>
                  </a:cubicBezTo>
                  <a:cubicBezTo>
                    <a:pt x="128971" y="163694"/>
                    <a:pt x="142465" y="100194"/>
                    <a:pt x="145111" y="73471"/>
                  </a:cubicBezTo>
                  <a:cubicBezTo>
                    <a:pt x="147757" y="46748"/>
                    <a:pt x="141936" y="40663"/>
                    <a:pt x="137173" y="30609"/>
                  </a:cubicBezTo>
                  <a:cubicBezTo>
                    <a:pt x="132411" y="20555"/>
                    <a:pt x="132146" y="11029"/>
                    <a:pt x="116536" y="13146"/>
                  </a:cubicBezTo>
                  <a:cubicBezTo>
                    <a:pt x="100926" y="15263"/>
                    <a:pt x="28430" y="56538"/>
                    <a:pt x="27636" y="54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4B93E4F0-8EC2-466B-87A3-FFE8D56C0E9B}"/>
                </a:ext>
              </a:extLst>
            </p:cNvPr>
            <p:cNvSpPr/>
            <p:nvPr/>
          </p:nvSpPr>
          <p:spPr>
            <a:xfrm>
              <a:off x="4952918" y="6951640"/>
              <a:ext cx="35032" cy="212833"/>
            </a:xfrm>
            <a:custGeom>
              <a:avLst/>
              <a:gdLst>
                <a:gd name="connsiteX0" fmla="*/ 35007 w 35032"/>
                <a:gd name="connsiteY0" fmla="*/ 23 h 212833"/>
                <a:gd name="connsiteX1" fmla="*/ 6432 w 35032"/>
                <a:gd name="connsiteY1" fmla="*/ 107973 h 212833"/>
                <a:gd name="connsiteX2" fmla="*/ 6432 w 35032"/>
                <a:gd name="connsiteY2" fmla="*/ 168298 h 212833"/>
                <a:gd name="connsiteX3" fmla="*/ 15957 w 35032"/>
                <a:gd name="connsiteY3" fmla="*/ 212748 h 212833"/>
                <a:gd name="connsiteX4" fmla="*/ 82 w 35032"/>
                <a:gd name="connsiteY4" fmla="*/ 157185 h 212833"/>
                <a:gd name="connsiteX5" fmla="*/ 11195 w 35032"/>
                <a:gd name="connsiteY5" fmla="*/ 98448 h 212833"/>
                <a:gd name="connsiteX6" fmla="*/ 35007 w 35032"/>
                <a:gd name="connsiteY6" fmla="*/ 23 h 2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12833">
                  <a:moveTo>
                    <a:pt x="35007" y="23"/>
                  </a:moveTo>
                  <a:cubicBezTo>
                    <a:pt x="34213" y="1610"/>
                    <a:pt x="11194" y="79927"/>
                    <a:pt x="6432" y="107973"/>
                  </a:cubicBezTo>
                  <a:cubicBezTo>
                    <a:pt x="1670" y="136019"/>
                    <a:pt x="4845" y="150836"/>
                    <a:pt x="6432" y="168298"/>
                  </a:cubicBezTo>
                  <a:cubicBezTo>
                    <a:pt x="8019" y="185760"/>
                    <a:pt x="17015" y="214600"/>
                    <a:pt x="15957" y="212748"/>
                  </a:cubicBezTo>
                  <a:cubicBezTo>
                    <a:pt x="14899" y="210896"/>
                    <a:pt x="876" y="176235"/>
                    <a:pt x="82" y="157185"/>
                  </a:cubicBezTo>
                  <a:cubicBezTo>
                    <a:pt x="-712" y="138135"/>
                    <a:pt x="4316" y="120144"/>
                    <a:pt x="11195" y="98448"/>
                  </a:cubicBezTo>
                  <a:cubicBezTo>
                    <a:pt x="18074" y="76752"/>
                    <a:pt x="35801" y="-1564"/>
                    <a:pt x="35007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E67DC05-6DF9-4F63-96E6-F0A170133268}"/>
                </a:ext>
              </a:extLst>
            </p:cNvPr>
            <p:cNvSpPr/>
            <p:nvPr/>
          </p:nvSpPr>
          <p:spPr>
            <a:xfrm>
              <a:off x="5057247" y="6820089"/>
              <a:ext cx="529368" cy="557485"/>
            </a:xfrm>
            <a:custGeom>
              <a:avLst/>
              <a:gdLst>
                <a:gd name="connsiteX0" fmla="*/ 519641 w 529368"/>
                <a:gd name="connsiteY0" fmla="*/ 1399 h 557485"/>
                <a:gd name="connsiteX1" fmla="*/ 449791 w 529368"/>
                <a:gd name="connsiteY1" fmla="*/ 6161 h 557485"/>
                <a:gd name="connsiteX2" fmla="*/ 210078 w 529368"/>
                <a:gd name="connsiteY2" fmla="*/ 56961 h 557485"/>
                <a:gd name="connsiteX3" fmla="*/ 52916 w 529368"/>
                <a:gd name="connsiteY3" fmla="*/ 376049 h 557485"/>
                <a:gd name="connsiteX4" fmla="*/ 5291 w 529368"/>
                <a:gd name="connsiteY4" fmla="*/ 545911 h 557485"/>
                <a:gd name="connsiteX5" fmla="*/ 5291 w 529368"/>
                <a:gd name="connsiteY5" fmla="*/ 542736 h 557485"/>
                <a:gd name="connsiteX6" fmla="*/ 5291 w 529368"/>
                <a:gd name="connsiteY6" fmla="*/ 472886 h 557485"/>
                <a:gd name="connsiteX7" fmla="*/ 76728 w 529368"/>
                <a:gd name="connsiteY7" fmla="*/ 233174 h 557485"/>
                <a:gd name="connsiteX8" fmla="*/ 132291 w 529368"/>
                <a:gd name="connsiteY8" fmla="*/ 123636 h 557485"/>
                <a:gd name="connsiteX9" fmla="*/ 251353 w 529368"/>
                <a:gd name="connsiteY9" fmla="*/ 20449 h 557485"/>
                <a:gd name="connsiteX10" fmla="*/ 262466 w 529368"/>
                <a:gd name="connsiteY10" fmla="*/ 10924 h 557485"/>
                <a:gd name="connsiteX11" fmla="*/ 519641 w 529368"/>
                <a:gd name="connsiteY11" fmla="*/ 1399 h 5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368" h="557485">
                  <a:moveTo>
                    <a:pt x="519641" y="1399"/>
                  </a:moveTo>
                  <a:cubicBezTo>
                    <a:pt x="550862" y="605"/>
                    <a:pt x="501385" y="-3099"/>
                    <a:pt x="449791" y="6161"/>
                  </a:cubicBezTo>
                  <a:cubicBezTo>
                    <a:pt x="398197" y="15421"/>
                    <a:pt x="276224" y="-4687"/>
                    <a:pt x="210078" y="56961"/>
                  </a:cubicBezTo>
                  <a:cubicBezTo>
                    <a:pt x="143932" y="118609"/>
                    <a:pt x="87047" y="294557"/>
                    <a:pt x="52916" y="376049"/>
                  </a:cubicBezTo>
                  <a:cubicBezTo>
                    <a:pt x="18785" y="457541"/>
                    <a:pt x="13229" y="518130"/>
                    <a:pt x="5291" y="545911"/>
                  </a:cubicBezTo>
                  <a:cubicBezTo>
                    <a:pt x="-2647" y="573692"/>
                    <a:pt x="5291" y="542736"/>
                    <a:pt x="5291" y="542736"/>
                  </a:cubicBezTo>
                  <a:cubicBezTo>
                    <a:pt x="5291" y="530565"/>
                    <a:pt x="-6615" y="524480"/>
                    <a:pt x="5291" y="472886"/>
                  </a:cubicBezTo>
                  <a:cubicBezTo>
                    <a:pt x="17197" y="421292"/>
                    <a:pt x="55561" y="291382"/>
                    <a:pt x="76728" y="233174"/>
                  </a:cubicBezTo>
                  <a:cubicBezTo>
                    <a:pt x="97895" y="174966"/>
                    <a:pt x="103187" y="159090"/>
                    <a:pt x="132291" y="123636"/>
                  </a:cubicBezTo>
                  <a:cubicBezTo>
                    <a:pt x="161395" y="88182"/>
                    <a:pt x="251353" y="20449"/>
                    <a:pt x="251353" y="20449"/>
                  </a:cubicBezTo>
                  <a:cubicBezTo>
                    <a:pt x="273049" y="1664"/>
                    <a:pt x="223043" y="14893"/>
                    <a:pt x="262466" y="10924"/>
                  </a:cubicBezTo>
                  <a:cubicBezTo>
                    <a:pt x="301889" y="6955"/>
                    <a:pt x="488420" y="2193"/>
                    <a:pt x="519641" y="1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9339F012-33C5-4E2B-885B-13DCB049B27D}"/>
                </a:ext>
              </a:extLst>
            </p:cNvPr>
            <p:cNvSpPr/>
            <p:nvPr/>
          </p:nvSpPr>
          <p:spPr>
            <a:xfrm>
              <a:off x="5932486" y="6863822"/>
              <a:ext cx="120014" cy="102754"/>
            </a:xfrm>
            <a:custGeom>
              <a:avLst/>
              <a:gdLst>
                <a:gd name="connsiteX0" fmla="*/ 2 w 120014"/>
                <a:gd name="connsiteY0" fmla="*/ 528 h 102754"/>
                <a:gd name="connsiteX1" fmla="*/ 104777 w 120014"/>
                <a:gd name="connsiteY1" fmla="*/ 84666 h 102754"/>
                <a:gd name="connsiteX2" fmla="*/ 119064 w 120014"/>
                <a:gd name="connsiteY2" fmla="*/ 100541 h 102754"/>
                <a:gd name="connsiteX3" fmla="*/ 101602 w 120014"/>
                <a:gd name="connsiteY3" fmla="*/ 51328 h 102754"/>
                <a:gd name="connsiteX4" fmla="*/ 2 w 120014"/>
                <a:gd name="connsiteY4" fmla="*/ 528 h 10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4" h="102754">
                  <a:moveTo>
                    <a:pt x="2" y="528"/>
                  </a:moveTo>
                  <a:cubicBezTo>
                    <a:pt x="531" y="6084"/>
                    <a:pt x="84933" y="67997"/>
                    <a:pt x="104777" y="84666"/>
                  </a:cubicBezTo>
                  <a:cubicBezTo>
                    <a:pt x="124621" y="101335"/>
                    <a:pt x="119593" y="106097"/>
                    <a:pt x="119064" y="100541"/>
                  </a:cubicBezTo>
                  <a:cubicBezTo>
                    <a:pt x="118535" y="94985"/>
                    <a:pt x="118800" y="67997"/>
                    <a:pt x="101602" y="51328"/>
                  </a:cubicBezTo>
                  <a:cubicBezTo>
                    <a:pt x="84404" y="34659"/>
                    <a:pt x="-527" y="-5028"/>
                    <a:pt x="2" y="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528893B1-9232-449F-AE3A-DD863AAF004E}"/>
                </a:ext>
              </a:extLst>
            </p:cNvPr>
            <p:cNvSpPr/>
            <p:nvPr/>
          </p:nvSpPr>
          <p:spPr>
            <a:xfrm>
              <a:off x="5165218" y="6943520"/>
              <a:ext cx="956473" cy="655025"/>
            </a:xfrm>
            <a:custGeom>
              <a:avLst/>
              <a:gdLst>
                <a:gd name="connsiteX0" fmla="*/ 951420 w 956473"/>
                <a:gd name="connsiteY0" fmla="*/ 41480 h 655025"/>
                <a:gd name="connsiteX1" fmla="*/ 708532 w 956473"/>
                <a:gd name="connsiteY1" fmla="*/ 6555 h 655025"/>
                <a:gd name="connsiteX2" fmla="*/ 427545 w 956473"/>
                <a:gd name="connsiteY2" fmla="*/ 14493 h 655025"/>
                <a:gd name="connsiteX3" fmla="*/ 271970 w 956473"/>
                <a:gd name="connsiteY3" fmla="*/ 92280 h 655025"/>
                <a:gd name="connsiteX4" fmla="*/ 76707 w 956473"/>
                <a:gd name="connsiteY4" fmla="*/ 343105 h 655025"/>
                <a:gd name="connsiteX5" fmla="*/ 13207 w 956473"/>
                <a:gd name="connsiteY5" fmla="*/ 478043 h 655025"/>
                <a:gd name="connsiteX6" fmla="*/ 507 w 956473"/>
                <a:gd name="connsiteY6" fmla="*/ 606630 h 655025"/>
                <a:gd name="connsiteX7" fmla="*/ 22732 w 956473"/>
                <a:gd name="connsiteY7" fmla="*/ 646318 h 655025"/>
                <a:gd name="connsiteX8" fmla="*/ 70357 w 956473"/>
                <a:gd name="connsiteY8" fmla="*/ 451055 h 655025"/>
                <a:gd name="connsiteX9" fmla="*/ 138620 w 956473"/>
                <a:gd name="connsiteY9" fmla="*/ 278018 h 655025"/>
                <a:gd name="connsiteX10" fmla="*/ 327532 w 956473"/>
                <a:gd name="connsiteY10" fmla="*/ 46243 h 655025"/>
                <a:gd name="connsiteX11" fmla="*/ 468820 w 956473"/>
                <a:gd name="connsiteY11" fmla="*/ 1793 h 655025"/>
                <a:gd name="connsiteX12" fmla="*/ 841882 w 956473"/>
                <a:gd name="connsiteY12" fmla="*/ 9730 h 655025"/>
                <a:gd name="connsiteX13" fmla="*/ 951420 w 956473"/>
                <a:gd name="connsiteY13" fmla="*/ 41480 h 6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6473" h="655025">
                  <a:moveTo>
                    <a:pt x="951420" y="41480"/>
                  </a:moveTo>
                  <a:cubicBezTo>
                    <a:pt x="929195" y="40951"/>
                    <a:pt x="795844" y="11053"/>
                    <a:pt x="708532" y="6555"/>
                  </a:cubicBezTo>
                  <a:cubicBezTo>
                    <a:pt x="621220" y="2057"/>
                    <a:pt x="500305" y="206"/>
                    <a:pt x="427545" y="14493"/>
                  </a:cubicBezTo>
                  <a:cubicBezTo>
                    <a:pt x="354785" y="28780"/>
                    <a:pt x="330443" y="37511"/>
                    <a:pt x="271970" y="92280"/>
                  </a:cubicBezTo>
                  <a:cubicBezTo>
                    <a:pt x="213497" y="147049"/>
                    <a:pt x="119834" y="278811"/>
                    <a:pt x="76707" y="343105"/>
                  </a:cubicBezTo>
                  <a:cubicBezTo>
                    <a:pt x="33580" y="407399"/>
                    <a:pt x="25907" y="434122"/>
                    <a:pt x="13207" y="478043"/>
                  </a:cubicBezTo>
                  <a:cubicBezTo>
                    <a:pt x="507" y="521964"/>
                    <a:pt x="-1080" y="578584"/>
                    <a:pt x="507" y="606630"/>
                  </a:cubicBezTo>
                  <a:cubicBezTo>
                    <a:pt x="2094" y="634676"/>
                    <a:pt x="11090" y="672247"/>
                    <a:pt x="22732" y="646318"/>
                  </a:cubicBezTo>
                  <a:cubicBezTo>
                    <a:pt x="34374" y="620389"/>
                    <a:pt x="51042" y="512438"/>
                    <a:pt x="70357" y="451055"/>
                  </a:cubicBezTo>
                  <a:cubicBezTo>
                    <a:pt x="89672" y="389672"/>
                    <a:pt x="95757" y="345487"/>
                    <a:pt x="138620" y="278018"/>
                  </a:cubicBezTo>
                  <a:cubicBezTo>
                    <a:pt x="181482" y="210549"/>
                    <a:pt x="272499" y="92280"/>
                    <a:pt x="327532" y="46243"/>
                  </a:cubicBezTo>
                  <a:cubicBezTo>
                    <a:pt x="382565" y="206"/>
                    <a:pt x="383095" y="7878"/>
                    <a:pt x="468820" y="1793"/>
                  </a:cubicBezTo>
                  <a:cubicBezTo>
                    <a:pt x="554545" y="-4292"/>
                    <a:pt x="763830" y="6820"/>
                    <a:pt x="841882" y="9730"/>
                  </a:cubicBezTo>
                  <a:cubicBezTo>
                    <a:pt x="919934" y="12640"/>
                    <a:pt x="973645" y="42009"/>
                    <a:pt x="951420" y="4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6B6EEDCB-9D4D-4A48-9322-488CCBEF4293}"/>
                </a:ext>
              </a:extLst>
            </p:cNvPr>
            <p:cNvSpPr/>
            <p:nvPr/>
          </p:nvSpPr>
          <p:spPr>
            <a:xfrm>
              <a:off x="5042104" y="7392777"/>
              <a:ext cx="126815" cy="256660"/>
            </a:xfrm>
            <a:custGeom>
              <a:avLst/>
              <a:gdLst>
                <a:gd name="connsiteX0" fmla="*/ 126796 w 126815"/>
                <a:gd name="connsiteY0" fmla="*/ 49423 h 256660"/>
                <a:gd name="connsiteX1" fmla="*/ 112509 w 126815"/>
                <a:gd name="connsiteY1" fmla="*/ 225636 h 256660"/>
                <a:gd name="connsiteX2" fmla="*/ 99809 w 126815"/>
                <a:gd name="connsiteY2" fmla="*/ 251036 h 256660"/>
                <a:gd name="connsiteX3" fmla="*/ 55359 w 126815"/>
                <a:gd name="connsiteY3" fmla="*/ 255798 h 256660"/>
                <a:gd name="connsiteX4" fmla="*/ 4559 w 126815"/>
                <a:gd name="connsiteY4" fmla="*/ 238336 h 256660"/>
                <a:gd name="connsiteX5" fmla="*/ 2971 w 126815"/>
                <a:gd name="connsiteY5" fmla="*/ 216111 h 256660"/>
                <a:gd name="connsiteX6" fmla="*/ 9321 w 126815"/>
                <a:gd name="connsiteY6" fmla="*/ 128798 h 256660"/>
                <a:gd name="connsiteX7" fmla="*/ 20434 w 126815"/>
                <a:gd name="connsiteY7" fmla="*/ 1798 h 256660"/>
                <a:gd name="connsiteX8" fmla="*/ 22021 w 126815"/>
                <a:gd name="connsiteY8" fmla="*/ 62123 h 256660"/>
                <a:gd name="connsiteX9" fmla="*/ 7734 w 126815"/>
                <a:gd name="connsiteY9" fmla="*/ 173248 h 256660"/>
                <a:gd name="connsiteX10" fmla="*/ 10909 w 126815"/>
                <a:gd name="connsiteY10" fmla="*/ 216111 h 256660"/>
                <a:gd name="connsiteX11" fmla="*/ 12496 w 126815"/>
                <a:gd name="connsiteY11" fmla="*/ 228811 h 256660"/>
                <a:gd name="connsiteX12" fmla="*/ 109334 w 126815"/>
                <a:gd name="connsiteY12" fmla="*/ 225636 h 256660"/>
                <a:gd name="connsiteX13" fmla="*/ 109334 w 126815"/>
                <a:gd name="connsiteY13" fmla="*/ 187536 h 256660"/>
                <a:gd name="connsiteX14" fmla="*/ 109334 w 126815"/>
                <a:gd name="connsiteY14" fmla="*/ 120861 h 256660"/>
                <a:gd name="connsiteX15" fmla="*/ 126796 w 126815"/>
                <a:gd name="connsiteY15" fmla="*/ 49423 h 2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815" h="256660">
                  <a:moveTo>
                    <a:pt x="126796" y="49423"/>
                  </a:moveTo>
                  <a:cubicBezTo>
                    <a:pt x="127325" y="66885"/>
                    <a:pt x="117007" y="192034"/>
                    <a:pt x="112509" y="225636"/>
                  </a:cubicBezTo>
                  <a:cubicBezTo>
                    <a:pt x="108011" y="259238"/>
                    <a:pt x="109334" y="246009"/>
                    <a:pt x="99809" y="251036"/>
                  </a:cubicBezTo>
                  <a:cubicBezTo>
                    <a:pt x="90284" y="256063"/>
                    <a:pt x="71234" y="257915"/>
                    <a:pt x="55359" y="255798"/>
                  </a:cubicBezTo>
                  <a:cubicBezTo>
                    <a:pt x="39484" y="253681"/>
                    <a:pt x="13290" y="244951"/>
                    <a:pt x="4559" y="238336"/>
                  </a:cubicBezTo>
                  <a:cubicBezTo>
                    <a:pt x="-4172" y="231721"/>
                    <a:pt x="2177" y="234367"/>
                    <a:pt x="2971" y="216111"/>
                  </a:cubicBezTo>
                  <a:cubicBezTo>
                    <a:pt x="3765" y="197855"/>
                    <a:pt x="6411" y="164517"/>
                    <a:pt x="9321" y="128798"/>
                  </a:cubicBezTo>
                  <a:cubicBezTo>
                    <a:pt x="12231" y="93079"/>
                    <a:pt x="18317" y="12910"/>
                    <a:pt x="20434" y="1798"/>
                  </a:cubicBezTo>
                  <a:cubicBezTo>
                    <a:pt x="22551" y="-9314"/>
                    <a:pt x="24138" y="33548"/>
                    <a:pt x="22021" y="62123"/>
                  </a:cubicBezTo>
                  <a:cubicBezTo>
                    <a:pt x="19904" y="90698"/>
                    <a:pt x="9586" y="147583"/>
                    <a:pt x="7734" y="173248"/>
                  </a:cubicBezTo>
                  <a:cubicBezTo>
                    <a:pt x="5882" y="198913"/>
                    <a:pt x="10115" y="206851"/>
                    <a:pt x="10909" y="216111"/>
                  </a:cubicBezTo>
                  <a:cubicBezTo>
                    <a:pt x="11703" y="225372"/>
                    <a:pt x="-3908" y="227224"/>
                    <a:pt x="12496" y="228811"/>
                  </a:cubicBezTo>
                  <a:cubicBezTo>
                    <a:pt x="28900" y="230398"/>
                    <a:pt x="93194" y="232515"/>
                    <a:pt x="109334" y="225636"/>
                  </a:cubicBezTo>
                  <a:cubicBezTo>
                    <a:pt x="125474" y="218757"/>
                    <a:pt x="109334" y="187536"/>
                    <a:pt x="109334" y="187536"/>
                  </a:cubicBezTo>
                  <a:cubicBezTo>
                    <a:pt x="109334" y="170074"/>
                    <a:pt x="106688" y="140969"/>
                    <a:pt x="109334" y="120861"/>
                  </a:cubicBezTo>
                  <a:cubicBezTo>
                    <a:pt x="111980" y="100753"/>
                    <a:pt x="126267" y="31961"/>
                    <a:pt x="126796" y="49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FF00C074-0120-4833-B03F-E482FFA58743}"/>
                </a:ext>
              </a:extLst>
            </p:cNvPr>
            <p:cNvSpPr/>
            <p:nvPr/>
          </p:nvSpPr>
          <p:spPr>
            <a:xfrm>
              <a:off x="5059335" y="7383910"/>
              <a:ext cx="106638" cy="84067"/>
            </a:xfrm>
            <a:custGeom>
              <a:avLst/>
              <a:gdLst>
                <a:gd name="connsiteX0" fmla="*/ 28 w 106638"/>
                <a:gd name="connsiteY0" fmla="*/ 1140 h 84067"/>
                <a:gd name="connsiteX1" fmla="*/ 80990 w 106638"/>
                <a:gd name="connsiteY1" fmla="*/ 18603 h 84067"/>
                <a:gd name="connsiteX2" fmla="*/ 106390 w 106638"/>
                <a:gd name="connsiteY2" fmla="*/ 83690 h 84067"/>
                <a:gd name="connsiteX3" fmla="*/ 90515 w 106638"/>
                <a:gd name="connsiteY3" fmla="*/ 44003 h 84067"/>
                <a:gd name="connsiteX4" fmla="*/ 28 w 106638"/>
                <a:gd name="connsiteY4" fmla="*/ 1140 h 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38" h="84067">
                  <a:moveTo>
                    <a:pt x="28" y="1140"/>
                  </a:moveTo>
                  <a:cubicBezTo>
                    <a:pt x="-1559" y="-3093"/>
                    <a:pt x="63263" y="4845"/>
                    <a:pt x="80990" y="18603"/>
                  </a:cubicBezTo>
                  <a:cubicBezTo>
                    <a:pt x="98717" y="32361"/>
                    <a:pt x="104803" y="79457"/>
                    <a:pt x="106390" y="83690"/>
                  </a:cubicBezTo>
                  <a:cubicBezTo>
                    <a:pt x="107977" y="87923"/>
                    <a:pt x="101892" y="55380"/>
                    <a:pt x="90515" y="44003"/>
                  </a:cubicBezTo>
                  <a:cubicBezTo>
                    <a:pt x="79138" y="32626"/>
                    <a:pt x="1615" y="5373"/>
                    <a:pt x="28" y="1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31690294-01AA-4D46-A2FF-1AF7FBD5758D}"/>
                </a:ext>
              </a:extLst>
            </p:cNvPr>
            <p:cNvSpPr/>
            <p:nvPr/>
          </p:nvSpPr>
          <p:spPr>
            <a:xfrm>
              <a:off x="6064099" y="6967296"/>
              <a:ext cx="133575" cy="125871"/>
            </a:xfrm>
            <a:custGeom>
              <a:avLst/>
              <a:gdLst>
                <a:gd name="connsiteX0" fmla="*/ 133501 w 133575"/>
                <a:gd name="connsiteY0" fmla="*/ 125654 h 125871"/>
                <a:gd name="connsiteX1" fmla="*/ 46189 w 133575"/>
                <a:gd name="connsiteY1" fmla="*/ 43104 h 125871"/>
                <a:gd name="connsiteX2" fmla="*/ 151 w 133575"/>
                <a:gd name="connsiteY2" fmla="*/ 1829 h 125871"/>
                <a:gd name="connsiteX3" fmla="*/ 60476 w 133575"/>
                <a:gd name="connsiteY3" fmla="*/ 16117 h 125871"/>
                <a:gd name="connsiteX4" fmla="*/ 133501 w 133575"/>
                <a:gd name="connsiteY4" fmla="*/ 125654 h 12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75" h="125871">
                  <a:moveTo>
                    <a:pt x="133501" y="125654"/>
                  </a:moveTo>
                  <a:cubicBezTo>
                    <a:pt x="131120" y="130152"/>
                    <a:pt x="68414" y="63741"/>
                    <a:pt x="46189" y="43104"/>
                  </a:cubicBezTo>
                  <a:cubicBezTo>
                    <a:pt x="23964" y="22467"/>
                    <a:pt x="-2230" y="6327"/>
                    <a:pt x="151" y="1829"/>
                  </a:cubicBezTo>
                  <a:cubicBezTo>
                    <a:pt x="2532" y="-2669"/>
                    <a:pt x="40103" y="771"/>
                    <a:pt x="60476" y="16117"/>
                  </a:cubicBezTo>
                  <a:cubicBezTo>
                    <a:pt x="80849" y="31463"/>
                    <a:pt x="135882" y="121156"/>
                    <a:pt x="133501" y="1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873E131F-06BC-4044-94B7-65DFEF026475}"/>
                </a:ext>
              </a:extLst>
            </p:cNvPr>
            <p:cNvSpPr/>
            <p:nvPr/>
          </p:nvSpPr>
          <p:spPr>
            <a:xfrm>
              <a:off x="5333202" y="7074436"/>
              <a:ext cx="869822" cy="566243"/>
            </a:xfrm>
            <a:custGeom>
              <a:avLst/>
              <a:gdLst>
                <a:gd name="connsiteX0" fmla="*/ 851698 w 869822"/>
                <a:gd name="connsiteY0" fmla="*/ 21689 h 566243"/>
                <a:gd name="connsiteX1" fmla="*/ 573886 w 869822"/>
                <a:gd name="connsiteY1" fmla="*/ 16927 h 566243"/>
                <a:gd name="connsiteX2" fmla="*/ 362748 w 869822"/>
                <a:gd name="connsiteY2" fmla="*/ 67727 h 566243"/>
                <a:gd name="connsiteX3" fmla="*/ 124623 w 869822"/>
                <a:gd name="connsiteY3" fmla="*/ 253464 h 566243"/>
                <a:gd name="connsiteX4" fmla="*/ 53186 w 869822"/>
                <a:gd name="connsiteY4" fmla="*/ 363002 h 566243"/>
                <a:gd name="connsiteX5" fmla="*/ 11911 w 869822"/>
                <a:gd name="connsiteY5" fmla="*/ 513814 h 566243"/>
                <a:gd name="connsiteX6" fmla="*/ 2386 w 869822"/>
                <a:gd name="connsiteY6" fmla="*/ 564614 h 566243"/>
                <a:gd name="connsiteX7" fmla="*/ 50011 w 869822"/>
                <a:gd name="connsiteY7" fmla="*/ 463014 h 566243"/>
                <a:gd name="connsiteX8" fmla="*/ 59536 w 869822"/>
                <a:gd name="connsiteY8" fmla="*/ 374114 h 566243"/>
                <a:gd name="connsiteX9" fmla="*/ 150023 w 869822"/>
                <a:gd name="connsiteY9" fmla="*/ 240764 h 566243"/>
                <a:gd name="connsiteX10" fmla="*/ 513561 w 869822"/>
                <a:gd name="connsiteY10" fmla="*/ 37564 h 566243"/>
                <a:gd name="connsiteX11" fmla="*/ 804073 w 869822"/>
                <a:gd name="connsiteY11" fmla="*/ 1052 h 566243"/>
                <a:gd name="connsiteX12" fmla="*/ 851698 w 869822"/>
                <a:gd name="connsiteY12" fmla="*/ 21689 h 5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822" h="566243">
                  <a:moveTo>
                    <a:pt x="851698" y="21689"/>
                  </a:moveTo>
                  <a:cubicBezTo>
                    <a:pt x="813334" y="24335"/>
                    <a:pt x="655378" y="9254"/>
                    <a:pt x="573886" y="16927"/>
                  </a:cubicBezTo>
                  <a:cubicBezTo>
                    <a:pt x="492394" y="24600"/>
                    <a:pt x="437625" y="28304"/>
                    <a:pt x="362748" y="67727"/>
                  </a:cubicBezTo>
                  <a:cubicBezTo>
                    <a:pt x="287871" y="107150"/>
                    <a:pt x="176217" y="204252"/>
                    <a:pt x="124623" y="253464"/>
                  </a:cubicBezTo>
                  <a:cubicBezTo>
                    <a:pt x="73029" y="302676"/>
                    <a:pt x="71971" y="319610"/>
                    <a:pt x="53186" y="363002"/>
                  </a:cubicBezTo>
                  <a:cubicBezTo>
                    <a:pt x="34401" y="406394"/>
                    <a:pt x="20378" y="480212"/>
                    <a:pt x="11911" y="513814"/>
                  </a:cubicBezTo>
                  <a:cubicBezTo>
                    <a:pt x="3444" y="547416"/>
                    <a:pt x="-3964" y="573081"/>
                    <a:pt x="2386" y="564614"/>
                  </a:cubicBezTo>
                  <a:cubicBezTo>
                    <a:pt x="8736" y="556147"/>
                    <a:pt x="40486" y="494764"/>
                    <a:pt x="50011" y="463014"/>
                  </a:cubicBezTo>
                  <a:cubicBezTo>
                    <a:pt x="59536" y="431264"/>
                    <a:pt x="42867" y="411156"/>
                    <a:pt x="59536" y="374114"/>
                  </a:cubicBezTo>
                  <a:cubicBezTo>
                    <a:pt x="76205" y="337072"/>
                    <a:pt x="74352" y="296856"/>
                    <a:pt x="150023" y="240764"/>
                  </a:cubicBezTo>
                  <a:cubicBezTo>
                    <a:pt x="225694" y="184672"/>
                    <a:pt x="404553" y="77516"/>
                    <a:pt x="513561" y="37564"/>
                  </a:cubicBezTo>
                  <a:cubicBezTo>
                    <a:pt x="622569" y="-2388"/>
                    <a:pt x="743748" y="7402"/>
                    <a:pt x="804073" y="1052"/>
                  </a:cubicBezTo>
                  <a:cubicBezTo>
                    <a:pt x="864398" y="-5298"/>
                    <a:pt x="890062" y="19043"/>
                    <a:pt x="851698" y="21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F108F8CA-CDE3-4EE4-9AAD-4EAD17DE46BC}"/>
                </a:ext>
              </a:extLst>
            </p:cNvPr>
            <p:cNvSpPr/>
            <p:nvPr/>
          </p:nvSpPr>
          <p:spPr>
            <a:xfrm>
              <a:off x="5158958" y="7536654"/>
              <a:ext cx="131609" cy="257108"/>
            </a:xfrm>
            <a:custGeom>
              <a:avLst/>
              <a:gdLst>
                <a:gd name="connsiteX0" fmla="*/ 33755 w 131609"/>
                <a:gd name="connsiteY0" fmla="*/ 3971 h 257108"/>
                <a:gd name="connsiteX1" fmla="*/ 103605 w 131609"/>
                <a:gd name="connsiteY1" fmla="*/ 23021 h 257108"/>
                <a:gd name="connsiteX2" fmla="*/ 119480 w 131609"/>
                <a:gd name="connsiteY2" fmla="*/ 142084 h 257108"/>
                <a:gd name="connsiteX3" fmla="*/ 130592 w 131609"/>
                <a:gd name="connsiteY3" fmla="*/ 237334 h 257108"/>
                <a:gd name="connsiteX4" fmla="*/ 122655 w 131609"/>
                <a:gd name="connsiteY4" fmla="*/ 256384 h 257108"/>
                <a:gd name="connsiteX5" fmla="*/ 55980 w 131609"/>
                <a:gd name="connsiteY5" fmla="*/ 250034 h 257108"/>
                <a:gd name="connsiteX6" fmla="*/ 3592 w 131609"/>
                <a:gd name="connsiteY6" fmla="*/ 221459 h 257108"/>
                <a:gd name="connsiteX7" fmla="*/ 6767 w 131609"/>
                <a:gd name="connsiteY7" fmla="*/ 165896 h 257108"/>
                <a:gd name="connsiteX8" fmla="*/ 24230 w 131609"/>
                <a:gd name="connsiteY8" fmla="*/ 56359 h 257108"/>
                <a:gd name="connsiteX9" fmla="*/ 19467 w 131609"/>
                <a:gd name="connsiteY9" fmla="*/ 137321 h 257108"/>
                <a:gd name="connsiteX10" fmla="*/ 8355 w 131609"/>
                <a:gd name="connsiteY10" fmla="*/ 196059 h 257108"/>
                <a:gd name="connsiteX11" fmla="*/ 46455 w 131609"/>
                <a:gd name="connsiteY11" fmla="*/ 227809 h 257108"/>
                <a:gd name="connsiteX12" fmla="*/ 111542 w 131609"/>
                <a:gd name="connsiteY12" fmla="*/ 232571 h 257108"/>
                <a:gd name="connsiteX13" fmla="*/ 117892 w 131609"/>
                <a:gd name="connsiteY13" fmla="*/ 188121 h 257108"/>
                <a:gd name="connsiteX14" fmla="*/ 102017 w 131609"/>
                <a:gd name="connsiteY14" fmla="*/ 73821 h 257108"/>
                <a:gd name="connsiteX15" fmla="*/ 33755 w 131609"/>
                <a:gd name="connsiteY15" fmla="*/ 3971 h 25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609" h="257108">
                  <a:moveTo>
                    <a:pt x="33755" y="3971"/>
                  </a:moveTo>
                  <a:cubicBezTo>
                    <a:pt x="34020" y="-4496"/>
                    <a:pt x="89318" y="2"/>
                    <a:pt x="103605" y="23021"/>
                  </a:cubicBezTo>
                  <a:cubicBezTo>
                    <a:pt x="117892" y="46040"/>
                    <a:pt x="114982" y="106365"/>
                    <a:pt x="119480" y="142084"/>
                  </a:cubicBezTo>
                  <a:cubicBezTo>
                    <a:pt x="123978" y="177803"/>
                    <a:pt x="130063" y="218284"/>
                    <a:pt x="130592" y="237334"/>
                  </a:cubicBezTo>
                  <a:cubicBezTo>
                    <a:pt x="131121" y="256384"/>
                    <a:pt x="135090" y="254267"/>
                    <a:pt x="122655" y="256384"/>
                  </a:cubicBezTo>
                  <a:cubicBezTo>
                    <a:pt x="110220" y="258501"/>
                    <a:pt x="75824" y="255855"/>
                    <a:pt x="55980" y="250034"/>
                  </a:cubicBezTo>
                  <a:cubicBezTo>
                    <a:pt x="36136" y="244213"/>
                    <a:pt x="11794" y="235482"/>
                    <a:pt x="3592" y="221459"/>
                  </a:cubicBezTo>
                  <a:cubicBezTo>
                    <a:pt x="-4610" y="207436"/>
                    <a:pt x="3327" y="193413"/>
                    <a:pt x="6767" y="165896"/>
                  </a:cubicBezTo>
                  <a:cubicBezTo>
                    <a:pt x="10207" y="138379"/>
                    <a:pt x="22113" y="61121"/>
                    <a:pt x="24230" y="56359"/>
                  </a:cubicBezTo>
                  <a:cubicBezTo>
                    <a:pt x="26347" y="51597"/>
                    <a:pt x="22113" y="114038"/>
                    <a:pt x="19467" y="137321"/>
                  </a:cubicBezTo>
                  <a:cubicBezTo>
                    <a:pt x="16821" y="160604"/>
                    <a:pt x="3857" y="180978"/>
                    <a:pt x="8355" y="196059"/>
                  </a:cubicBezTo>
                  <a:cubicBezTo>
                    <a:pt x="12853" y="211140"/>
                    <a:pt x="29257" y="221724"/>
                    <a:pt x="46455" y="227809"/>
                  </a:cubicBezTo>
                  <a:cubicBezTo>
                    <a:pt x="63653" y="233894"/>
                    <a:pt x="99636" y="239186"/>
                    <a:pt x="111542" y="232571"/>
                  </a:cubicBezTo>
                  <a:cubicBezTo>
                    <a:pt x="123448" y="225956"/>
                    <a:pt x="119480" y="214579"/>
                    <a:pt x="117892" y="188121"/>
                  </a:cubicBezTo>
                  <a:cubicBezTo>
                    <a:pt x="116305" y="161663"/>
                    <a:pt x="108632" y="101602"/>
                    <a:pt x="102017" y="73821"/>
                  </a:cubicBezTo>
                  <a:cubicBezTo>
                    <a:pt x="95403" y="46040"/>
                    <a:pt x="33490" y="12438"/>
                    <a:pt x="33755" y="3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CDD2567B-AA48-497F-8A1F-2E0B183815BC}"/>
                </a:ext>
              </a:extLst>
            </p:cNvPr>
            <p:cNvSpPr/>
            <p:nvPr/>
          </p:nvSpPr>
          <p:spPr>
            <a:xfrm>
              <a:off x="5279988" y="7594503"/>
              <a:ext cx="85786" cy="194890"/>
            </a:xfrm>
            <a:custGeom>
              <a:avLst/>
              <a:gdLst>
                <a:gd name="connsiteX0" fmla="*/ 85762 w 85786"/>
                <a:gd name="connsiteY0" fmla="*/ 97 h 194890"/>
                <a:gd name="connsiteX1" fmla="*/ 39725 w 85786"/>
                <a:gd name="connsiteY1" fmla="*/ 168372 h 194890"/>
                <a:gd name="connsiteX2" fmla="*/ 37 w 85786"/>
                <a:gd name="connsiteY2" fmla="*/ 192185 h 194890"/>
                <a:gd name="connsiteX3" fmla="*/ 33375 w 85786"/>
                <a:gd name="connsiteY3" fmla="*/ 144560 h 194890"/>
                <a:gd name="connsiteX4" fmla="*/ 85762 w 85786"/>
                <a:gd name="connsiteY4" fmla="*/ 97 h 1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86" h="194890">
                  <a:moveTo>
                    <a:pt x="85762" y="97"/>
                  </a:moveTo>
                  <a:cubicBezTo>
                    <a:pt x="86820" y="4066"/>
                    <a:pt x="54012" y="136357"/>
                    <a:pt x="39725" y="168372"/>
                  </a:cubicBezTo>
                  <a:cubicBezTo>
                    <a:pt x="25437" y="200387"/>
                    <a:pt x="1095" y="196154"/>
                    <a:pt x="37" y="192185"/>
                  </a:cubicBezTo>
                  <a:cubicBezTo>
                    <a:pt x="-1021" y="188216"/>
                    <a:pt x="20675" y="174458"/>
                    <a:pt x="33375" y="144560"/>
                  </a:cubicBezTo>
                  <a:cubicBezTo>
                    <a:pt x="46075" y="114662"/>
                    <a:pt x="84704" y="-3872"/>
                    <a:pt x="85762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BC72A80D-BC15-49AD-B20E-50E67C46AEB2}"/>
                </a:ext>
              </a:extLst>
            </p:cNvPr>
            <p:cNvSpPr/>
            <p:nvPr/>
          </p:nvSpPr>
          <p:spPr>
            <a:xfrm>
              <a:off x="6200284" y="7097149"/>
              <a:ext cx="169236" cy="750172"/>
            </a:xfrm>
            <a:custGeom>
              <a:avLst/>
              <a:gdLst>
                <a:gd name="connsiteX0" fmla="*/ 1549 w 169236"/>
                <a:gd name="connsiteY0" fmla="*/ 34 h 750172"/>
                <a:gd name="connsiteX1" fmla="*/ 115849 w 169236"/>
                <a:gd name="connsiteY1" fmla="*/ 158784 h 750172"/>
                <a:gd name="connsiteX2" fmla="*/ 109499 w 169236"/>
                <a:gd name="connsiteY2" fmla="*/ 429718 h 750172"/>
                <a:gd name="connsiteX3" fmla="*/ 145483 w 169236"/>
                <a:gd name="connsiteY3" fmla="*/ 596934 h 750172"/>
                <a:gd name="connsiteX4" fmla="*/ 145483 w 169236"/>
                <a:gd name="connsiteY4" fmla="*/ 749334 h 750172"/>
                <a:gd name="connsiteX5" fmla="*/ 168766 w 169236"/>
                <a:gd name="connsiteY5" fmla="*/ 654084 h 750172"/>
                <a:gd name="connsiteX6" fmla="*/ 158183 w 169236"/>
                <a:gd name="connsiteY6" fmla="*/ 565184 h 750172"/>
                <a:gd name="connsiteX7" fmla="*/ 124316 w 169236"/>
                <a:gd name="connsiteY7" fmla="*/ 406434 h 750172"/>
                <a:gd name="connsiteX8" fmla="*/ 96799 w 169236"/>
                <a:gd name="connsiteY8" fmla="*/ 311184 h 750172"/>
                <a:gd name="connsiteX9" fmla="*/ 54466 w 169236"/>
                <a:gd name="connsiteY9" fmla="*/ 146084 h 750172"/>
                <a:gd name="connsiteX10" fmla="*/ 1549 w 169236"/>
                <a:gd name="connsiteY10" fmla="*/ 34 h 7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236" h="750172">
                  <a:moveTo>
                    <a:pt x="1549" y="34"/>
                  </a:moveTo>
                  <a:cubicBezTo>
                    <a:pt x="11779" y="2151"/>
                    <a:pt x="97857" y="87170"/>
                    <a:pt x="115849" y="158784"/>
                  </a:cubicBezTo>
                  <a:cubicBezTo>
                    <a:pt x="133841" y="230398"/>
                    <a:pt x="104560" y="356693"/>
                    <a:pt x="109499" y="429718"/>
                  </a:cubicBezTo>
                  <a:cubicBezTo>
                    <a:pt x="114438" y="502743"/>
                    <a:pt x="139486" y="543665"/>
                    <a:pt x="145483" y="596934"/>
                  </a:cubicBezTo>
                  <a:cubicBezTo>
                    <a:pt x="151480" y="650203"/>
                    <a:pt x="141603" y="739809"/>
                    <a:pt x="145483" y="749334"/>
                  </a:cubicBezTo>
                  <a:cubicBezTo>
                    <a:pt x="149363" y="758859"/>
                    <a:pt x="166649" y="684776"/>
                    <a:pt x="168766" y="654084"/>
                  </a:cubicBezTo>
                  <a:cubicBezTo>
                    <a:pt x="170883" y="623392"/>
                    <a:pt x="165591" y="606459"/>
                    <a:pt x="158183" y="565184"/>
                  </a:cubicBezTo>
                  <a:cubicBezTo>
                    <a:pt x="150775" y="523909"/>
                    <a:pt x="134547" y="448767"/>
                    <a:pt x="124316" y="406434"/>
                  </a:cubicBezTo>
                  <a:cubicBezTo>
                    <a:pt x="114085" y="364101"/>
                    <a:pt x="108441" y="354576"/>
                    <a:pt x="96799" y="311184"/>
                  </a:cubicBezTo>
                  <a:cubicBezTo>
                    <a:pt x="85157" y="267792"/>
                    <a:pt x="74574" y="197237"/>
                    <a:pt x="54466" y="146084"/>
                  </a:cubicBezTo>
                  <a:cubicBezTo>
                    <a:pt x="34358" y="94931"/>
                    <a:pt x="-8681" y="-2083"/>
                    <a:pt x="1549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111BB513-A209-43D7-B332-B1B6968496E2}"/>
                </a:ext>
              </a:extLst>
            </p:cNvPr>
            <p:cNvSpPr/>
            <p:nvPr/>
          </p:nvSpPr>
          <p:spPr>
            <a:xfrm>
              <a:off x="5430396" y="7492915"/>
              <a:ext cx="206300" cy="253071"/>
            </a:xfrm>
            <a:custGeom>
              <a:avLst/>
              <a:gdLst>
                <a:gd name="connsiteX0" fmla="*/ 206287 w 206300"/>
                <a:gd name="connsiteY0" fmla="*/ 85 h 253071"/>
                <a:gd name="connsiteX1" fmla="*/ 123737 w 206300"/>
                <a:gd name="connsiteY1" fmla="*/ 152485 h 253071"/>
                <a:gd name="connsiteX2" fmla="*/ 64471 w 206300"/>
                <a:gd name="connsiteY2" fmla="*/ 228685 h 253071"/>
                <a:gd name="connsiteX3" fmla="*/ 13671 w 206300"/>
                <a:gd name="connsiteY3" fmla="*/ 247735 h 253071"/>
                <a:gd name="connsiteX4" fmla="*/ 3087 w 206300"/>
                <a:gd name="connsiteY4" fmla="*/ 249852 h 253071"/>
                <a:gd name="connsiteX5" fmla="*/ 60237 w 206300"/>
                <a:gd name="connsiteY5" fmla="*/ 207518 h 253071"/>
                <a:gd name="connsiteX6" fmla="*/ 96221 w 206300"/>
                <a:gd name="connsiteY6" fmla="*/ 175768 h 253071"/>
                <a:gd name="connsiteX7" fmla="*/ 117387 w 206300"/>
                <a:gd name="connsiteY7" fmla="*/ 131318 h 253071"/>
                <a:gd name="connsiteX8" fmla="*/ 206287 w 206300"/>
                <a:gd name="connsiteY8" fmla="*/ 85 h 25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00" h="253071">
                  <a:moveTo>
                    <a:pt x="206287" y="85"/>
                  </a:moveTo>
                  <a:cubicBezTo>
                    <a:pt x="207345" y="3613"/>
                    <a:pt x="147373" y="114385"/>
                    <a:pt x="123737" y="152485"/>
                  </a:cubicBezTo>
                  <a:cubicBezTo>
                    <a:pt x="100101" y="190585"/>
                    <a:pt x="82815" y="212810"/>
                    <a:pt x="64471" y="228685"/>
                  </a:cubicBezTo>
                  <a:cubicBezTo>
                    <a:pt x="46127" y="244560"/>
                    <a:pt x="23902" y="244207"/>
                    <a:pt x="13671" y="247735"/>
                  </a:cubicBezTo>
                  <a:cubicBezTo>
                    <a:pt x="3440" y="251263"/>
                    <a:pt x="-4674" y="256555"/>
                    <a:pt x="3087" y="249852"/>
                  </a:cubicBezTo>
                  <a:cubicBezTo>
                    <a:pt x="10848" y="243149"/>
                    <a:pt x="44715" y="219865"/>
                    <a:pt x="60237" y="207518"/>
                  </a:cubicBezTo>
                  <a:cubicBezTo>
                    <a:pt x="75759" y="195171"/>
                    <a:pt x="86696" y="188468"/>
                    <a:pt x="96221" y="175768"/>
                  </a:cubicBezTo>
                  <a:cubicBezTo>
                    <a:pt x="105746" y="163068"/>
                    <a:pt x="100454" y="158835"/>
                    <a:pt x="117387" y="131318"/>
                  </a:cubicBezTo>
                  <a:cubicBezTo>
                    <a:pt x="134320" y="103801"/>
                    <a:pt x="205229" y="-3443"/>
                    <a:pt x="20628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873ED4A-AF3C-43CA-8577-8F0949D955CC}"/>
                </a:ext>
              </a:extLst>
            </p:cNvPr>
            <p:cNvSpPr/>
            <p:nvPr/>
          </p:nvSpPr>
          <p:spPr>
            <a:xfrm>
              <a:off x="5598501" y="7359382"/>
              <a:ext cx="211749" cy="146722"/>
            </a:xfrm>
            <a:custGeom>
              <a:avLst/>
              <a:gdLst>
                <a:gd name="connsiteX0" fmla="*/ 211749 w 211749"/>
                <a:gd name="connsiteY0" fmla="*/ 268 h 146722"/>
                <a:gd name="connsiteX1" fmla="*/ 114382 w 211749"/>
                <a:gd name="connsiteY1" fmla="*/ 110335 h 146722"/>
                <a:gd name="connsiteX2" fmla="*/ 23366 w 211749"/>
                <a:gd name="connsiteY2" fmla="*/ 142085 h 146722"/>
                <a:gd name="connsiteX3" fmla="*/ 6432 w 211749"/>
                <a:gd name="connsiteY3" fmla="*/ 139968 h 146722"/>
                <a:gd name="connsiteX4" fmla="*/ 114382 w 211749"/>
                <a:gd name="connsiteY4" fmla="*/ 80701 h 146722"/>
                <a:gd name="connsiteX5" fmla="*/ 211749 w 211749"/>
                <a:gd name="connsiteY5" fmla="*/ 268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749" h="146722">
                  <a:moveTo>
                    <a:pt x="211749" y="268"/>
                  </a:moveTo>
                  <a:cubicBezTo>
                    <a:pt x="211749" y="5207"/>
                    <a:pt x="145779" y="86699"/>
                    <a:pt x="114382" y="110335"/>
                  </a:cubicBezTo>
                  <a:cubicBezTo>
                    <a:pt x="82985" y="133971"/>
                    <a:pt x="41358" y="137146"/>
                    <a:pt x="23366" y="142085"/>
                  </a:cubicBezTo>
                  <a:cubicBezTo>
                    <a:pt x="5374" y="147024"/>
                    <a:pt x="-8737" y="150199"/>
                    <a:pt x="6432" y="139968"/>
                  </a:cubicBezTo>
                  <a:cubicBezTo>
                    <a:pt x="21601" y="129737"/>
                    <a:pt x="79457" y="101515"/>
                    <a:pt x="114382" y="80701"/>
                  </a:cubicBezTo>
                  <a:cubicBezTo>
                    <a:pt x="149307" y="59887"/>
                    <a:pt x="211749" y="-4671"/>
                    <a:pt x="211749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4A272485-402C-4C17-8147-155D489E7B7B}"/>
                </a:ext>
              </a:extLst>
            </p:cNvPr>
            <p:cNvSpPr/>
            <p:nvPr/>
          </p:nvSpPr>
          <p:spPr>
            <a:xfrm>
              <a:off x="5769981" y="7374465"/>
              <a:ext cx="226609" cy="45441"/>
            </a:xfrm>
            <a:custGeom>
              <a:avLst/>
              <a:gdLst>
                <a:gd name="connsiteX0" fmla="*/ 52 w 226609"/>
                <a:gd name="connsiteY0" fmla="*/ 31752 h 45441"/>
                <a:gd name="connsiteX1" fmla="*/ 120702 w 226609"/>
                <a:gd name="connsiteY1" fmla="*/ 44452 h 45441"/>
                <a:gd name="connsiteX2" fmla="*/ 226536 w 226609"/>
                <a:gd name="connsiteY2" fmla="*/ 2 h 45441"/>
                <a:gd name="connsiteX3" fmla="*/ 135519 w 226609"/>
                <a:gd name="connsiteY3" fmla="*/ 42335 h 45441"/>
                <a:gd name="connsiteX4" fmla="*/ 52 w 226609"/>
                <a:gd name="connsiteY4" fmla="*/ 31752 h 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09" h="45441">
                  <a:moveTo>
                    <a:pt x="52" y="31752"/>
                  </a:moveTo>
                  <a:cubicBezTo>
                    <a:pt x="-2417" y="32105"/>
                    <a:pt x="82955" y="49744"/>
                    <a:pt x="120702" y="44452"/>
                  </a:cubicBezTo>
                  <a:cubicBezTo>
                    <a:pt x="158449" y="39160"/>
                    <a:pt x="224067" y="355"/>
                    <a:pt x="226536" y="2"/>
                  </a:cubicBezTo>
                  <a:cubicBezTo>
                    <a:pt x="229005" y="-351"/>
                    <a:pt x="169033" y="37749"/>
                    <a:pt x="135519" y="42335"/>
                  </a:cubicBezTo>
                  <a:cubicBezTo>
                    <a:pt x="102005" y="46921"/>
                    <a:pt x="2521" y="31399"/>
                    <a:pt x="52" y="31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B6D65132-3423-4090-A8CB-97DA7E11AF61}"/>
                </a:ext>
              </a:extLst>
            </p:cNvPr>
            <p:cNvSpPr/>
            <p:nvPr/>
          </p:nvSpPr>
          <p:spPr>
            <a:xfrm>
              <a:off x="5916078" y="7425204"/>
              <a:ext cx="146067" cy="141466"/>
            </a:xfrm>
            <a:custGeom>
              <a:avLst/>
              <a:gdLst>
                <a:gd name="connsiteX0" fmla="*/ 5 w 146067"/>
                <a:gd name="connsiteY0" fmla="*/ 63 h 141466"/>
                <a:gd name="connsiteX1" fmla="*/ 93139 w 146067"/>
                <a:gd name="connsiteY1" fmla="*/ 112246 h 141466"/>
                <a:gd name="connsiteX2" fmla="*/ 146055 w 146067"/>
                <a:gd name="connsiteY2" fmla="*/ 135529 h 141466"/>
                <a:gd name="connsiteX3" fmla="*/ 88905 w 146067"/>
                <a:gd name="connsiteY3" fmla="*/ 129179 h 141466"/>
                <a:gd name="connsiteX4" fmla="*/ 5 w 146067"/>
                <a:gd name="connsiteY4" fmla="*/ 63 h 1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67" h="141466">
                  <a:moveTo>
                    <a:pt x="5" y="63"/>
                  </a:moveTo>
                  <a:cubicBezTo>
                    <a:pt x="711" y="-2759"/>
                    <a:pt x="68797" y="89668"/>
                    <a:pt x="93139" y="112246"/>
                  </a:cubicBezTo>
                  <a:cubicBezTo>
                    <a:pt x="117481" y="134824"/>
                    <a:pt x="146761" y="132707"/>
                    <a:pt x="146055" y="135529"/>
                  </a:cubicBezTo>
                  <a:cubicBezTo>
                    <a:pt x="145349" y="138351"/>
                    <a:pt x="113599" y="150346"/>
                    <a:pt x="88905" y="129179"/>
                  </a:cubicBezTo>
                  <a:cubicBezTo>
                    <a:pt x="64211" y="108012"/>
                    <a:pt x="-701" y="2885"/>
                    <a:pt x="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D88DD94D-E1BE-4C17-9277-D3A572E4640E}"/>
                </a:ext>
              </a:extLst>
            </p:cNvPr>
            <p:cNvSpPr/>
            <p:nvPr/>
          </p:nvSpPr>
          <p:spPr>
            <a:xfrm>
              <a:off x="5993471" y="7518045"/>
              <a:ext cx="219237" cy="57532"/>
            </a:xfrm>
            <a:custGeom>
              <a:avLst/>
              <a:gdLst>
                <a:gd name="connsiteX0" fmla="*/ 3046 w 219237"/>
                <a:gd name="connsiteY0" fmla="*/ 355 h 57532"/>
                <a:gd name="connsiteX1" fmla="*/ 157562 w 219237"/>
                <a:gd name="connsiteY1" fmla="*/ 32105 h 57532"/>
                <a:gd name="connsiteX2" fmla="*/ 218946 w 219237"/>
                <a:gd name="connsiteY2" fmla="*/ 6705 h 57532"/>
                <a:gd name="connsiteX3" fmla="*/ 136396 w 219237"/>
                <a:gd name="connsiteY3" fmla="*/ 13055 h 57532"/>
                <a:gd name="connsiteX4" fmla="*/ 60196 w 219237"/>
                <a:gd name="connsiteY4" fmla="*/ 57505 h 57532"/>
                <a:gd name="connsiteX5" fmla="*/ 3046 w 219237"/>
                <a:gd name="connsiteY5" fmla="*/ 355 h 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37" h="57532">
                  <a:moveTo>
                    <a:pt x="3046" y="355"/>
                  </a:moveTo>
                  <a:cubicBezTo>
                    <a:pt x="19274" y="-3878"/>
                    <a:pt x="121579" y="31047"/>
                    <a:pt x="157562" y="32105"/>
                  </a:cubicBezTo>
                  <a:cubicBezTo>
                    <a:pt x="193545" y="33163"/>
                    <a:pt x="222474" y="9880"/>
                    <a:pt x="218946" y="6705"/>
                  </a:cubicBezTo>
                  <a:cubicBezTo>
                    <a:pt x="215418" y="3530"/>
                    <a:pt x="162854" y="4588"/>
                    <a:pt x="136396" y="13055"/>
                  </a:cubicBezTo>
                  <a:cubicBezTo>
                    <a:pt x="109938" y="21522"/>
                    <a:pt x="80657" y="56094"/>
                    <a:pt x="60196" y="57505"/>
                  </a:cubicBezTo>
                  <a:cubicBezTo>
                    <a:pt x="39735" y="58916"/>
                    <a:pt x="-13182" y="4588"/>
                    <a:pt x="3046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60A443DA-6EAF-43D1-BD9F-4F67AA1B8E8C}"/>
                </a:ext>
              </a:extLst>
            </p:cNvPr>
            <p:cNvSpPr/>
            <p:nvPr/>
          </p:nvSpPr>
          <p:spPr>
            <a:xfrm>
              <a:off x="4935410" y="7184354"/>
              <a:ext cx="119979" cy="334850"/>
            </a:xfrm>
            <a:custGeom>
              <a:avLst/>
              <a:gdLst>
                <a:gd name="connsiteX0" fmla="*/ 38228 w 119979"/>
                <a:gd name="connsiteY0" fmla="*/ 671 h 334850"/>
                <a:gd name="connsiteX1" fmla="*/ 4890 w 119979"/>
                <a:gd name="connsiteY1" fmla="*/ 97509 h 334850"/>
                <a:gd name="connsiteX2" fmla="*/ 3303 w 119979"/>
                <a:gd name="connsiteY2" fmla="*/ 161009 h 334850"/>
                <a:gd name="connsiteX3" fmla="*/ 23940 w 119979"/>
                <a:gd name="connsiteY3" fmla="*/ 216571 h 334850"/>
                <a:gd name="connsiteX4" fmla="*/ 100140 w 119979"/>
                <a:gd name="connsiteY4" fmla="*/ 322934 h 334850"/>
                <a:gd name="connsiteX5" fmla="*/ 117603 w 119979"/>
                <a:gd name="connsiteY5" fmla="*/ 329284 h 334850"/>
                <a:gd name="connsiteX6" fmla="*/ 58865 w 119979"/>
                <a:gd name="connsiteY6" fmla="*/ 295946 h 334850"/>
                <a:gd name="connsiteX7" fmla="*/ 14415 w 119979"/>
                <a:gd name="connsiteY7" fmla="*/ 254671 h 334850"/>
                <a:gd name="connsiteX8" fmla="*/ 128 w 119979"/>
                <a:gd name="connsiteY8" fmla="*/ 149896 h 334850"/>
                <a:gd name="connsiteX9" fmla="*/ 38228 w 119979"/>
                <a:gd name="connsiteY9" fmla="*/ 671 h 3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979" h="334850">
                  <a:moveTo>
                    <a:pt x="38228" y="671"/>
                  </a:moveTo>
                  <a:cubicBezTo>
                    <a:pt x="39022" y="-8060"/>
                    <a:pt x="10711" y="70786"/>
                    <a:pt x="4890" y="97509"/>
                  </a:cubicBezTo>
                  <a:cubicBezTo>
                    <a:pt x="-931" y="124232"/>
                    <a:pt x="128" y="141165"/>
                    <a:pt x="3303" y="161009"/>
                  </a:cubicBezTo>
                  <a:cubicBezTo>
                    <a:pt x="6478" y="180853"/>
                    <a:pt x="7801" y="189584"/>
                    <a:pt x="23940" y="216571"/>
                  </a:cubicBezTo>
                  <a:cubicBezTo>
                    <a:pt x="40079" y="243558"/>
                    <a:pt x="84530" y="304149"/>
                    <a:pt x="100140" y="322934"/>
                  </a:cubicBezTo>
                  <a:cubicBezTo>
                    <a:pt x="115750" y="341719"/>
                    <a:pt x="124482" y="333782"/>
                    <a:pt x="117603" y="329284"/>
                  </a:cubicBezTo>
                  <a:cubicBezTo>
                    <a:pt x="110724" y="324786"/>
                    <a:pt x="76063" y="308381"/>
                    <a:pt x="58865" y="295946"/>
                  </a:cubicBezTo>
                  <a:cubicBezTo>
                    <a:pt x="41667" y="283511"/>
                    <a:pt x="24204" y="279013"/>
                    <a:pt x="14415" y="254671"/>
                  </a:cubicBezTo>
                  <a:cubicBezTo>
                    <a:pt x="4626" y="230329"/>
                    <a:pt x="-930" y="190642"/>
                    <a:pt x="128" y="149896"/>
                  </a:cubicBezTo>
                  <a:cubicBezTo>
                    <a:pt x="1186" y="109150"/>
                    <a:pt x="37434" y="9402"/>
                    <a:pt x="38228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E9499156-06D5-4394-8A09-2A3AA0B3D4C8}"/>
                </a:ext>
              </a:extLst>
            </p:cNvPr>
            <p:cNvSpPr/>
            <p:nvPr/>
          </p:nvSpPr>
          <p:spPr>
            <a:xfrm>
              <a:off x="4749114" y="7375522"/>
              <a:ext cx="232599" cy="73121"/>
            </a:xfrm>
            <a:custGeom>
              <a:avLst/>
              <a:gdLst>
                <a:gd name="connsiteX0" fmla="*/ 686 w 232599"/>
                <a:gd name="connsiteY0" fmla="*/ 3 h 73121"/>
                <a:gd name="connsiteX1" fmla="*/ 226111 w 232599"/>
                <a:gd name="connsiteY1" fmla="*/ 66678 h 73121"/>
                <a:gd name="connsiteX2" fmla="*/ 157849 w 232599"/>
                <a:gd name="connsiteY2" fmla="*/ 63503 h 73121"/>
                <a:gd name="connsiteX3" fmla="*/ 686 w 232599"/>
                <a:gd name="connsiteY3" fmla="*/ 3 h 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99" h="73121">
                  <a:moveTo>
                    <a:pt x="686" y="3"/>
                  </a:moveTo>
                  <a:cubicBezTo>
                    <a:pt x="12063" y="532"/>
                    <a:pt x="199917" y="56095"/>
                    <a:pt x="226111" y="66678"/>
                  </a:cubicBezTo>
                  <a:cubicBezTo>
                    <a:pt x="252305" y="77261"/>
                    <a:pt x="193038" y="73822"/>
                    <a:pt x="157849" y="63503"/>
                  </a:cubicBezTo>
                  <a:cubicBezTo>
                    <a:pt x="122660" y="53184"/>
                    <a:pt x="-10691" y="-526"/>
                    <a:pt x="68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97A4DA4B-BDDB-438F-B783-443EE005D681}"/>
                </a:ext>
              </a:extLst>
            </p:cNvPr>
            <p:cNvSpPr/>
            <p:nvPr/>
          </p:nvSpPr>
          <p:spPr>
            <a:xfrm>
              <a:off x="4760913" y="66325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48DFA86D-7287-407A-8EF4-549B59560ECA}"/>
                </a:ext>
              </a:extLst>
            </p:cNvPr>
            <p:cNvSpPr/>
            <p:nvPr/>
          </p:nvSpPr>
          <p:spPr>
            <a:xfrm>
              <a:off x="4697413" y="66182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442C2BC7-EAC8-40BD-9DBE-6967010E6C35}"/>
                </a:ext>
              </a:extLst>
            </p:cNvPr>
            <p:cNvSpPr/>
            <p:nvPr/>
          </p:nvSpPr>
          <p:spPr>
            <a:xfrm>
              <a:off x="4637088" y="66436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9251DDA6-AD2A-4E27-B564-C8E916BC8CB1}"/>
                </a:ext>
              </a:extLst>
            </p:cNvPr>
            <p:cNvSpPr/>
            <p:nvPr/>
          </p:nvSpPr>
          <p:spPr>
            <a:xfrm>
              <a:off x="4606925" y="669766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62691465-21C4-416A-8D2E-1764777693E2}"/>
                </a:ext>
              </a:extLst>
            </p:cNvPr>
            <p:cNvSpPr/>
            <p:nvPr/>
          </p:nvSpPr>
          <p:spPr>
            <a:xfrm>
              <a:off x="4699000" y="669766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7D5CE031-C192-45B7-A695-68F5EE42AF97}"/>
                </a:ext>
              </a:extLst>
            </p:cNvPr>
            <p:cNvSpPr/>
            <p:nvPr/>
          </p:nvSpPr>
          <p:spPr>
            <a:xfrm>
              <a:off x="5884325" y="7424545"/>
              <a:ext cx="1316655" cy="1156321"/>
            </a:xfrm>
            <a:custGeom>
              <a:avLst/>
              <a:gdLst>
                <a:gd name="connsiteX0" fmla="*/ 24350 w 1316655"/>
                <a:gd name="connsiteY0" fmla="*/ 14480 h 1156321"/>
                <a:gd name="connsiteX1" fmla="*/ 376775 w 1316655"/>
                <a:gd name="connsiteY1" fmla="*/ 382780 h 1156321"/>
                <a:gd name="connsiteX2" fmla="*/ 1040350 w 1316655"/>
                <a:gd name="connsiteY2" fmla="*/ 913005 h 1156321"/>
                <a:gd name="connsiteX3" fmla="*/ 1303875 w 1316655"/>
                <a:gd name="connsiteY3" fmla="*/ 1138430 h 1156321"/>
                <a:gd name="connsiteX4" fmla="*/ 1167350 w 1316655"/>
                <a:gd name="connsiteY4" fmla="*/ 1049530 h 1156321"/>
                <a:gd name="connsiteX5" fmla="*/ 259300 w 1316655"/>
                <a:gd name="connsiteY5" fmla="*/ 319280 h 1156321"/>
                <a:gd name="connsiteX6" fmla="*/ 56100 w 1316655"/>
                <a:gd name="connsiteY6" fmla="*/ 97030 h 1156321"/>
                <a:gd name="connsiteX7" fmla="*/ 24350 w 1316655"/>
                <a:gd name="connsiteY7" fmla="*/ 14480 h 11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655" h="1156321">
                  <a:moveTo>
                    <a:pt x="24350" y="14480"/>
                  </a:moveTo>
                  <a:cubicBezTo>
                    <a:pt x="77796" y="62105"/>
                    <a:pt x="207442" y="233026"/>
                    <a:pt x="376775" y="382780"/>
                  </a:cubicBezTo>
                  <a:cubicBezTo>
                    <a:pt x="546108" y="532534"/>
                    <a:pt x="885833" y="787063"/>
                    <a:pt x="1040350" y="913005"/>
                  </a:cubicBezTo>
                  <a:cubicBezTo>
                    <a:pt x="1194867" y="1038947"/>
                    <a:pt x="1282708" y="1115676"/>
                    <a:pt x="1303875" y="1138430"/>
                  </a:cubicBezTo>
                  <a:cubicBezTo>
                    <a:pt x="1325042" y="1161184"/>
                    <a:pt x="1341446" y="1186055"/>
                    <a:pt x="1167350" y="1049530"/>
                  </a:cubicBezTo>
                  <a:cubicBezTo>
                    <a:pt x="993254" y="913005"/>
                    <a:pt x="444508" y="478030"/>
                    <a:pt x="259300" y="319280"/>
                  </a:cubicBezTo>
                  <a:cubicBezTo>
                    <a:pt x="74092" y="160530"/>
                    <a:pt x="95788" y="146243"/>
                    <a:pt x="56100" y="97030"/>
                  </a:cubicBezTo>
                  <a:cubicBezTo>
                    <a:pt x="16412" y="47818"/>
                    <a:pt x="-29096" y="-33145"/>
                    <a:pt x="24350" y="14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94B8B9E-E0F4-4B62-8073-76B34D4E65E8}"/>
                </a:ext>
              </a:extLst>
            </p:cNvPr>
            <p:cNvSpPr/>
            <p:nvPr/>
          </p:nvSpPr>
          <p:spPr>
            <a:xfrm>
              <a:off x="5411583" y="7739185"/>
              <a:ext cx="1494806" cy="1213566"/>
            </a:xfrm>
            <a:custGeom>
              <a:avLst/>
              <a:gdLst>
                <a:gd name="connsiteX0" fmla="*/ 36717 w 1494806"/>
                <a:gd name="connsiteY0" fmla="*/ 20515 h 1213566"/>
                <a:gd name="connsiteX1" fmla="*/ 712992 w 1494806"/>
                <a:gd name="connsiteY1" fmla="*/ 547565 h 1213566"/>
                <a:gd name="connsiteX2" fmla="*/ 1344817 w 1494806"/>
                <a:gd name="connsiteY2" fmla="*/ 1061915 h 1213566"/>
                <a:gd name="connsiteX3" fmla="*/ 1487692 w 1494806"/>
                <a:gd name="connsiteY3" fmla="*/ 1211140 h 1213566"/>
                <a:gd name="connsiteX4" fmla="*/ 1195592 w 1494806"/>
                <a:gd name="connsiteY4" fmla="*/ 973015 h 1213566"/>
                <a:gd name="connsiteX5" fmla="*/ 795542 w 1494806"/>
                <a:gd name="connsiteY5" fmla="*/ 547565 h 1213566"/>
                <a:gd name="connsiteX6" fmla="*/ 163717 w 1494806"/>
                <a:gd name="connsiteY6" fmla="*/ 147515 h 1213566"/>
                <a:gd name="connsiteX7" fmla="*/ 36717 w 1494806"/>
                <a:gd name="connsiteY7" fmla="*/ 20515 h 121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4806" h="1213566">
                  <a:moveTo>
                    <a:pt x="36717" y="20515"/>
                  </a:moveTo>
                  <a:cubicBezTo>
                    <a:pt x="128263" y="87190"/>
                    <a:pt x="494975" y="373998"/>
                    <a:pt x="712992" y="547565"/>
                  </a:cubicBezTo>
                  <a:cubicBezTo>
                    <a:pt x="931009" y="721132"/>
                    <a:pt x="1215700" y="951319"/>
                    <a:pt x="1344817" y="1061915"/>
                  </a:cubicBezTo>
                  <a:cubicBezTo>
                    <a:pt x="1473934" y="1172511"/>
                    <a:pt x="1512563" y="1225957"/>
                    <a:pt x="1487692" y="1211140"/>
                  </a:cubicBezTo>
                  <a:cubicBezTo>
                    <a:pt x="1462821" y="1196323"/>
                    <a:pt x="1310950" y="1083611"/>
                    <a:pt x="1195592" y="973015"/>
                  </a:cubicBezTo>
                  <a:cubicBezTo>
                    <a:pt x="1080234" y="862419"/>
                    <a:pt x="967521" y="685148"/>
                    <a:pt x="795542" y="547565"/>
                  </a:cubicBezTo>
                  <a:cubicBezTo>
                    <a:pt x="623563" y="409982"/>
                    <a:pt x="288600" y="231123"/>
                    <a:pt x="163717" y="147515"/>
                  </a:cubicBezTo>
                  <a:cubicBezTo>
                    <a:pt x="38834" y="63907"/>
                    <a:pt x="-54829" y="-46160"/>
                    <a:pt x="36717" y="205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468E2A8-673C-4B79-A6AA-F69AB2939C5A}"/>
                </a:ext>
              </a:extLst>
            </p:cNvPr>
            <p:cNvSpPr/>
            <p:nvPr/>
          </p:nvSpPr>
          <p:spPr>
            <a:xfrm>
              <a:off x="6841777" y="8553752"/>
              <a:ext cx="324318" cy="405480"/>
            </a:xfrm>
            <a:custGeom>
              <a:avLst/>
              <a:gdLst>
                <a:gd name="connsiteX0" fmla="*/ 324198 w 324318"/>
                <a:gd name="connsiteY0" fmla="*/ 15573 h 405480"/>
                <a:gd name="connsiteX1" fmla="*/ 174973 w 324318"/>
                <a:gd name="connsiteY1" fmla="*/ 31448 h 405480"/>
                <a:gd name="connsiteX2" fmla="*/ 54323 w 324318"/>
                <a:gd name="connsiteY2" fmla="*/ 152098 h 405480"/>
                <a:gd name="connsiteX3" fmla="*/ 38448 w 324318"/>
                <a:gd name="connsiteY3" fmla="*/ 304498 h 405480"/>
                <a:gd name="connsiteX4" fmla="*/ 76548 w 324318"/>
                <a:gd name="connsiteY4" fmla="*/ 402923 h 405480"/>
                <a:gd name="connsiteX5" fmla="*/ 25748 w 324318"/>
                <a:gd name="connsiteY5" fmla="*/ 367998 h 405480"/>
                <a:gd name="connsiteX6" fmla="*/ 348 w 324318"/>
                <a:gd name="connsiteY6" fmla="*/ 275923 h 405480"/>
                <a:gd name="connsiteX7" fmla="*/ 13048 w 324318"/>
                <a:gd name="connsiteY7" fmla="*/ 196548 h 405480"/>
                <a:gd name="connsiteX8" fmla="*/ 41623 w 324318"/>
                <a:gd name="connsiteY8" fmla="*/ 94948 h 405480"/>
                <a:gd name="connsiteX9" fmla="*/ 149573 w 324318"/>
                <a:gd name="connsiteY9" fmla="*/ 6048 h 405480"/>
                <a:gd name="connsiteX10" fmla="*/ 324198 w 324318"/>
                <a:gd name="connsiteY10" fmla="*/ 15573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4318" h="405480">
                  <a:moveTo>
                    <a:pt x="324198" y="15573"/>
                  </a:moveTo>
                  <a:cubicBezTo>
                    <a:pt x="328431" y="19806"/>
                    <a:pt x="219952" y="8694"/>
                    <a:pt x="174973" y="31448"/>
                  </a:cubicBezTo>
                  <a:cubicBezTo>
                    <a:pt x="129994" y="54202"/>
                    <a:pt x="77077" y="106590"/>
                    <a:pt x="54323" y="152098"/>
                  </a:cubicBezTo>
                  <a:cubicBezTo>
                    <a:pt x="31569" y="197606"/>
                    <a:pt x="34744" y="262694"/>
                    <a:pt x="38448" y="304498"/>
                  </a:cubicBezTo>
                  <a:cubicBezTo>
                    <a:pt x="42152" y="346302"/>
                    <a:pt x="78665" y="392340"/>
                    <a:pt x="76548" y="402923"/>
                  </a:cubicBezTo>
                  <a:cubicBezTo>
                    <a:pt x="74431" y="413506"/>
                    <a:pt x="38448" y="389165"/>
                    <a:pt x="25748" y="367998"/>
                  </a:cubicBezTo>
                  <a:cubicBezTo>
                    <a:pt x="13048" y="346831"/>
                    <a:pt x="2465" y="304498"/>
                    <a:pt x="348" y="275923"/>
                  </a:cubicBezTo>
                  <a:cubicBezTo>
                    <a:pt x="-1769" y="247348"/>
                    <a:pt x="6169" y="226710"/>
                    <a:pt x="13048" y="196548"/>
                  </a:cubicBezTo>
                  <a:cubicBezTo>
                    <a:pt x="19927" y="166386"/>
                    <a:pt x="18869" y="126698"/>
                    <a:pt x="41623" y="94948"/>
                  </a:cubicBezTo>
                  <a:cubicBezTo>
                    <a:pt x="64377" y="63198"/>
                    <a:pt x="98773" y="22452"/>
                    <a:pt x="149573" y="6048"/>
                  </a:cubicBezTo>
                  <a:cubicBezTo>
                    <a:pt x="200373" y="-10356"/>
                    <a:pt x="319965" y="11340"/>
                    <a:pt x="324198" y="155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1D318F1F-3250-43AC-968D-5287BC81431D}"/>
                </a:ext>
              </a:extLst>
            </p:cNvPr>
            <p:cNvSpPr/>
            <p:nvPr/>
          </p:nvSpPr>
          <p:spPr>
            <a:xfrm>
              <a:off x="6908792" y="8585180"/>
              <a:ext cx="309996" cy="368330"/>
            </a:xfrm>
            <a:custGeom>
              <a:avLst/>
              <a:gdLst>
                <a:gd name="connsiteX0" fmla="*/ 288933 w 309996"/>
                <a:gd name="connsiteY0" fmla="*/ 20 h 368330"/>
                <a:gd name="connsiteX1" fmla="*/ 307983 w 309996"/>
                <a:gd name="connsiteY1" fmla="*/ 133370 h 368330"/>
                <a:gd name="connsiteX2" fmla="*/ 234958 w 309996"/>
                <a:gd name="connsiteY2" fmla="*/ 257195 h 368330"/>
                <a:gd name="connsiteX3" fmla="*/ 139708 w 309996"/>
                <a:gd name="connsiteY3" fmla="*/ 330220 h 368330"/>
                <a:gd name="connsiteX4" fmla="*/ 8 w 309996"/>
                <a:gd name="connsiteY4" fmla="*/ 368320 h 368330"/>
                <a:gd name="connsiteX5" fmla="*/ 133358 w 309996"/>
                <a:gd name="connsiteY5" fmla="*/ 327045 h 368330"/>
                <a:gd name="connsiteX6" fmla="*/ 222258 w 309996"/>
                <a:gd name="connsiteY6" fmla="*/ 254020 h 368330"/>
                <a:gd name="connsiteX7" fmla="*/ 257183 w 309996"/>
                <a:gd name="connsiteY7" fmla="*/ 203220 h 368330"/>
                <a:gd name="connsiteX8" fmla="*/ 282583 w 309996"/>
                <a:gd name="connsiteY8" fmla="*/ 142895 h 368330"/>
                <a:gd name="connsiteX9" fmla="*/ 288933 w 309996"/>
                <a:gd name="connsiteY9" fmla="*/ 20 h 36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996" h="368330">
                  <a:moveTo>
                    <a:pt x="288933" y="20"/>
                  </a:moveTo>
                  <a:cubicBezTo>
                    <a:pt x="293166" y="-1567"/>
                    <a:pt x="316979" y="90508"/>
                    <a:pt x="307983" y="133370"/>
                  </a:cubicBezTo>
                  <a:cubicBezTo>
                    <a:pt x="298987" y="176233"/>
                    <a:pt x="263004" y="224387"/>
                    <a:pt x="234958" y="257195"/>
                  </a:cubicBezTo>
                  <a:cubicBezTo>
                    <a:pt x="206912" y="290003"/>
                    <a:pt x="178866" y="311699"/>
                    <a:pt x="139708" y="330220"/>
                  </a:cubicBezTo>
                  <a:cubicBezTo>
                    <a:pt x="100550" y="348741"/>
                    <a:pt x="1066" y="368849"/>
                    <a:pt x="8" y="368320"/>
                  </a:cubicBezTo>
                  <a:cubicBezTo>
                    <a:pt x="-1050" y="367791"/>
                    <a:pt x="96316" y="346095"/>
                    <a:pt x="133358" y="327045"/>
                  </a:cubicBezTo>
                  <a:cubicBezTo>
                    <a:pt x="170400" y="307995"/>
                    <a:pt x="201621" y="274657"/>
                    <a:pt x="222258" y="254020"/>
                  </a:cubicBezTo>
                  <a:cubicBezTo>
                    <a:pt x="242895" y="233383"/>
                    <a:pt x="247129" y="221741"/>
                    <a:pt x="257183" y="203220"/>
                  </a:cubicBezTo>
                  <a:cubicBezTo>
                    <a:pt x="267237" y="184699"/>
                    <a:pt x="277821" y="176232"/>
                    <a:pt x="282583" y="142895"/>
                  </a:cubicBezTo>
                  <a:cubicBezTo>
                    <a:pt x="287345" y="109558"/>
                    <a:pt x="284700" y="1607"/>
                    <a:pt x="288933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8FE6BC77-DFA9-4554-B4C9-4779EB368EB7}"/>
                </a:ext>
              </a:extLst>
            </p:cNvPr>
            <p:cNvSpPr/>
            <p:nvPr/>
          </p:nvSpPr>
          <p:spPr>
            <a:xfrm>
              <a:off x="6897921" y="8626183"/>
              <a:ext cx="231728" cy="234163"/>
            </a:xfrm>
            <a:custGeom>
              <a:avLst/>
              <a:gdLst>
                <a:gd name="connsiteX0" fmla="*/ 85492 w 231728"/>
                <a:gd name="connsiteY0" fmla="*/ 111417 h 234163"/>
                <a:gd name="connsiteX1" fmla="*/ 88667 w 231728"/>
                <a:gd name="connsiteY1" fmla="*/ 52680 h 234163"/>
                <a:gd name="connsiteX2" fmla="*/ 164867 w 231728"/>
                <a:gd name="connsiteY2" fmla="*/ 19342 h 234163"/>
                <a:gd name="connsiteX3" fmla="*/ 222017 w 231728"/>
                <a:gd name="connsiteY3" fmla="*/ 292 h 234163"/>
                <a:gd name="connsiteX4" fmla="*/ 231542 w 231728"/>
                <a:gd name="connsiteY4" fmla="*/ 33630 h 234163"/>
                <a:gd name="connsiteX5" fmla="*/ 220429 w 231728"/>
                <a:gd name="connsiteY5" fmla="*/ 111417 h 234163"/>
                <a:gd name="connsiteX6" fmla="*/ 155342 w 231728"/>
                <a:gd name="connsiteY6" fmla="*/ 187617 h 234163"/>
                <a:gd name="connsiteX7" fmla="*/ 102954 w 231728"/>
                <a:gd name="connsiteY7" fmla="*/ 227305 h 234163"/>
                <a:gd name="connsiteX8" fmla="*/ 55329 w 231728"/>
                <a:gd name="connsiteY8" fmla="*/ 230480 h 234163"/>
                <a:gd name="connsiteX9" fmla="*/ 7704 w 231728"/>
                <a:gd name="connsiteY9" fmla="*/ 189205 h 234163"/>
                <a:gd name="connsiteX10" fmla="*/ 4529 w 231728"/>
                <a:gd name="connsiteY10" fmla="*/ 160630 h 234163"/>
                <a:gd name="connsiteX11" fmla="*/ 52154 w 231728"/>
                <a:gd name="connsiteY11" fmla="*/ 203492 h 234163"/>
                <a:gd name="connsiteX12" fmla="*/ 72792 w 231728"/>
                <a:gd name="connsiteY12" fmla="*/ 211430 h 234163"/>
                <a:gd name="connsiteX13" fmla="*/ 95017 w 231728"/>
                <a:gd name="connsiteY13" fmla="*/ 211430 h 234163"/>
                <a:gd name="connsiteX14" fmla="*/ 114067 w 231728"/>
                <a:gd name="connsiteY14" fmla="*/ 181267 h 234163"/>
                <a:gd name="connsiteX15" fmla="*/ 126767 w 231728"/>
                <a:gd name="connsiteY15" fmla="*/ 163805 h 234163"/>
                <a:gd name="connsiteX16" fmla="*/ 152167 w 231728"/>
                <a:gd name="connsiteY16" fmla="*/ 174917 h 234163"/>
                <a:gd name="connsiteX17" fmla="*/ 202967 w 231728"/>
                <a:gd name="connsiteY17" fmla="*/ 130467 h 234163"/>
                <a:gd name="connsiteX18" fmla="*/ 215667 w 231728"/>
                <a:gd name="connsiteY18" fmla="*/ 89192 h 234163"/>
                <a:gd name="connsiteX19" fmla="*/ 217254 w 231728"/>
                <a:gd name="connsiteY19" fmla="*/ 28867 h 234163"/>
                <a:gd name="connsiteX20" fmla="*/ 190267 w 231728"/>
                <a:gd name="connsiteY20" fmla="*/ 49505 h 234163"/>
                <a:gd name="connsiteX21" fmla="*/ 164867 w 231728"/>
                <a:gd name="connsiteY21" fmla="*/ 62205 h 234163"/>
                <a:gd name="connsiteX22" fmla="*/ 150579 w 231728"/>
                <a:gd name="connsiteY22" fmla="*/ 55855 h 234163"/>
                <a:gd name="connsiteX23" fmla="*/ 133117 w 231728"/>
                <a:gd name="connsiteY23" fmla="*/ 78080 h 234163"/>
                <a:gd name="connsiteX24" fmla="*/ 114067 w 231728"/>
                <a:gd name="connsiteY24" fmla="*/ 63792 h 234163"/>
                <a:gd name="connsiteX25" fmla="*/ 85492 w 231728"/>
                <a:gd name="connsiteY25" fmla="*/ 111417 h 23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1728" h="234163">
                  <a:moveTo>
                    <a:pt x="85492" y="111417"/>
                  </a:moveTo>
                  <a:cubicBezTo>
                    <a:pt x="81259" y="109565"/>
                    <a:pt x="75438" y="68026"/>
                    <a:pt x="88667" y="52680"/>
                  </a:cubicBezTo>
                  <a:cubicBezTo>
                    <a:pt x="101896" y="37334"/>
                    <a:pt x="142642" y="28073"/>
                    <a:pt x="164867" y="19342"/>
                  </a:cubicBezTo>
                  <a:cubicBezTo>
                    <a:pt x="187092" y="10611"/>
                    <a:pt x="210905" y="-2089"/>
                    <a:pt x="222017" y="292"/>
                  </a:cubicBezTo>
                  <a:cubicBezTo>
                    <a:pt x="233129" y="2673"/>
                    <a:pt x="231807" y="15109"/>
                    <a:pt x="231542" y="33630"/>
                  </a:cubicBezTo>
                  <a:cubicBezTo>
                    <a:pt x="231277" y="52151"/>
                    <a:pt x="233129" y="85753"/>
                    <a:pt x="220429" y="111417"/>
                  </a:cubicBezTo>
                  <a:cubicBezTo>
                    <a:pt x="207729" y="137081"/>
                    <a:pt x="174921" y="168302"/>
                    <a:pt x="155342" y="187617"/>
                  </a:cubicBezTo>
                  <a:cubicBezTo>
                    <a:pt x="135763" y="206932"/>
                    <a:pt x="119623" y="220161"/>
                    <a:pt x="102954" y="227305"/>
                  </a:cubicBezTo>
                  <a:cubicBezTo>
                    <a:pt x="86285" y="234449"/>
                    <a:pt x="71204" y="236830"/>
                    <a:pt x="55329" y="230480"/>
                  </a:cubicBezTo>
                  <a:cubicBezTo>
                    <a:pt x="39454" y="224130"/>
                    <a:pt x="16171" y="200847"/>
                    <a:pt x="7704" y="189205"/>
                  </a:cubicBezTo>
                  <a:cubicBezTo>
                    <a:pt x="-763" y="177563"/>
                    <a:pt x="-2879" y="158249"/>
                    <a:pt x="4529" y="160630"/>
                  </a:cubicBezTo>
                  <a:cubicBezTo>
                    <a:pt x="11937" y="163011"/>
                    <a:pt x="40777" y="195025"/>
                    <a:pt x="52154" y="203492"/>
                  </a:cubicBezTo>
                  <a:cubicBezTo>
                    <a:pt x="63531" y="211959"/>
                    <a:pt x="65648" y="210107"/>
                    <a:pt x="72792" y="211430"/>
                  </a:cubicBezTo>
                  <a:cubicBezTo>
                    <a:pt x="79936" y="212753"/>
                    <a:pt x="88138" y="216457"/>
                    <a:pt x="95017" y="211430"/>
                  </a:cubicBezTo>
                  <a:cubicBezTo>
                    <a:pt x="101896" y="206403"/>
                    <a:pt x="108775" y="189204"/>
                    <a:pt x="114067" y="181267"/>
                  </a:cubicBezTo>
                  <a:cubicBezTo>
                    <a:pt x="119359" y="173330"/>
                    <a:pt x="120417" y="164863"/>
                    <a:pt x="126767" y="163805"/>
                  </a:cubicBezTo>
                  <a:cubicBezTo>
                    <a:pt x="133117" y="162747"/>
                    <a:pt x="139467" y="180473"/>
                    <a:pt x="152167" y="174917"/>
                  </a:cubicBezTo>
                  <a:cubicBezTo>
                    <a:pt x="164867" y="169361"/>
                    <a:pt x="192384" y="144755"/>
                    <a:pt x="202967" y="130467"/>
                  </a:cubicBezTo>
                  <a:cubicBezTo>
                    <a:pt x="213550" y="116180"/>
                    <a:pt x="213286" y="106125"/>
                    <a:pt x="215667" y="89192"/>
                  </a:cubicBezTo>
                  <a:cubicBezTo>
                    <a:pt x="218048" y="72259"/>
                    <a:pt x="221487" y="35481"/>
                    <a:pt x="217254" y="28867"/>
                  </a:cubicBezTo>
                  <a:cubicBezTo>
                    <a:pt x="213021" y="22253"/>
                    <a:pt x="198998" y="43949"/>
                    <a:pt x="190267" y="49505"/>
                  </a:cubicBezTo>
                  <a:cubicBezTo>
                    <a:pt x="181536" y="55061"/>
                    <a:pt x="171482" y="61147"/>
                    <a:pt x="164867" y="62205"/>
                  </a:cubicBezTo>
                  <a:cubicBezTo>
                    <a:pt x="158252" y="63263"/>
                    <a:pt x="155871" y="53209"/>
                    <a:pt x="150579" y="55855"/>
                  </a:cubicBezTo>
                  <a:cubicBezTo>
                    <a:pt x="145287" y="58501"/>
                    <a:pt x="139202" y="76757"/>
                    <a:pt x="133117" y="78080"/>
                  </a:cubicBezTo>
                  <a:cubicBezTo>
                    <a:pt x="127032" y="79403"/>
                    <a:pt x="117242" y="64057"/>
                    <a:pt x="114067" y="63792"/>
                  </a:cubicBezTo>
                  <a:cubicBezTo>
                    <a:pt x="110892" y="63527"/>
                    <a:pt x="89725" y="113269"/>
                    <a:pt x="85492" y="1114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DA193B0E-7B17-4BB7-8D59-CCCE1110287E}"/>
                </a:ext>
              </a:extLst>
            </p:cNvPr>
            <p:cNvSpPr/>
            <p:nvPr/>
          </p:nvSpPr>
          <p:spPr>
            <a:xfrm>
              <a:off x="4749481" y="6867817"/>
              <a:ext cx="213718" cy="518534"/>
            </a:xfrm>
            <a:custGeom>
              <a:avLst/>
              <a:gdLst>
                <a:gd name="connsiteX0" fmla="*/ 213679 w 213718"/>
                <a:gd name="connsiteY0" fmla="*/ 343 h 518534"/>
                <a:gd name="connsiteX1" fmla="*/ 46039 w 213718"/>
                <a:gd name="connsiteY1" fmla="*/ 173063 h 518534"/>
                <a:gd name="connsiteX2" fmla="*/ 319 w 213718"/>
                <a:gd name="connsiteY2" fmla="*/ 355943 h 518534"/>
                <a:gd name="connsiteX3" fmla="*/ 25719 w 213718"/>
                <a:gd name="connsiteY3" fmla="*/ 518503 h 518534"/>
                <a:gd name="connsiteX4" fmla="*/ 25719 w 213718"/>
                <a:gd name="connsiteY4" fmla="*/ 371183 h 518534"/>
                <a:gd name="connsiteX5" fmla="*/ 25719 w 213718"/>
                <a:gd name="connsiteY5" fmla="*/ 300063 h 518534"/>
                <a:gd name="connsiteX6" fmla="*/ 61279 w 213718"/>
                <a:gd name="connsiteY6" fmla="*/ 218783 h 518534"/>
                <a:gd name="connsiteX7" fmla="*/ 213679 w 213718"/>
                <a:gd name="connsiteY7" fmla="*/ 343 h 51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18" h="518534">
                  <a:moveTo>
                    <a:pt x="213679" y="343"/>
                  </a:moveTo>
                  <a:cubicBezTo>
                    <a:pt x="211139" y="-7277"/>
                    <a:pt x="81599" y="113796"/>
                    <a:pt x="46039" y="173063"/>
                  </a:cubicBezTo>
                  <a:cubicBezTo>
                    <a:pt x="10479" y="232330"/>
                    <a:pt x="3706" y="298370"/>
                    <a:pt x="319" y="355943"/>
                  </a:cubicBezTo>
                  <a:cubicBezTo>
                    <a:pt x="-3068" y="413516"/>
                    <a:pt x="21486" y="515963"/>
                    <a:pt x="25719" y="518503"/>
                  </a:cubicBezTo>
                  <a:cubicBezTo>
                    <a:pt x="29952" y="521043"/>
                    <a:pt x="25719" y="371183"/>
                    <a:pt x="25719" y="371183"/>
                  </a:cubicBezTo>
                  <a:cubicBezTo>
                    <a:pt x="25719" y="334776"/>
                    <a:pt x="19792" y="325463"/>
                    <a:pt x="25719" y="300063"/>
                  </a:cubicBezTo>
                  <a:cubicBezTo>
                    <a:pt x="31646" y="274663"/>
                    <a:pt x="28259" y="265350"/>
                    <a:pt x="61279" y="218783"/>
                  </a:cubicBezTo>
                  <a:cubicBezTo>
                    <a:pt x="94299" y="172216"/>
                    <a:pt x="216219" y="7963"/>
                    <a:pt x="213679" y="3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057ED357-A60C-49C8-B60C-1A10B0D1D7B2}"/>
                </a:ext>
              </a:extLst>
            </p:cNvPr>
            <p:cNvSpPr/>
            <p:nvPr/>
          </p:nvSpPr>
          <p:spPr>
            <a:xfrm>
              <a:off x="7081271" y="8890122"/>
              <a:ext cx="477570" cy="935656"/>
            </a:xfrm>
            <a:custGeom>
              <a:avLst/>
              <a:gdLst>
                <a:gd name="connsiteX0" fmla="*/ 1096 w 477570"/>
                <a:gd name="connsiteY0" fmla="*/ 29511 h 935656"/>
                <a:gd name="connsiteX1" fmla="*/ 263562 w 477570"/>
                <a:gd name="connsiteY1" fmla="*/ 554445 h 935656"/>
                <a:gd name="connsiteX2" fmla="*/ 470996 w 477570"/>
                <a:gd name="connsiteY2" fmla="*/ 935445 h 935656"/>
                <a:gd name="connsiteX3" fmla="*/ 403262 w 477570"/>
                <a:gd name="connsiteY3" fmla="*/ 601011 h 935656"/>
                <a:gd name="connsiteX4" fmla="*/ 178896 w 477570"/>
                <a:gd name="connsiteY4" fmla="*/ 126878 h 935656"/>
                <a:gd name="connsiteX5" fmla="*/ 1096 w 477570"/>
                <a:gd name="connsiteY5" fmla="*/ 29511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570" h="935656">
                  <a:moveTo>
                    <a:pt x="1096" y="29511"/>
                  </a:moveTo>
                  <a:cubicBezTo>
                    <a:pt x="15207" y="100772"/>
                    <a:pt x="185245" y="403456"/>
                    <a:pt x="263562" y="554445"/>
                  </a:cubicBezTo>
                  <a:cubicBezTo>
                    <a:pt x="341879" y="705434"/>
                    <a:pt x="447713" y="927684"/>
                    <a:pt x="470996" y="935445"/>
                  </a:cubicBezTo>
                  <a:cubicBezTo>
                    <a:pt x="494279" y="943206"/>
                    <a:pt x="451945" y="735772"/>
                    <a:pt x="403262" y="601011"/>
                  </a:cubicBezTo>
                  <a:cubicBezTo>
                    <a:pt x="354579" y="466250"/>
                    <a:pt x="245218" y="227772"/>
                    <a:pt x="178896" y="126878"/>
                  </a:cubicBezTo>
                  <a:cubicBezTo>
                    <a:pt x="112574" y="25984"/>
                    <a:pt x="-13015" y="-41750"/>
                    <a:pt x="1096" y="29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93FE6B5-4DE8-4742-A68C-3331FFB67281}"/>
                </a:ext>
              </a:extLst>
            </p:cNvPr>
            <p:cNvSpPr/>
            <p:nvPr/>
          </p:nvSpPr>
          <p:spPr>
            <a:xfrm>
              <a:off x="5701290" y="8276958"/>
              <a:ext cx="404235" cy="775236"/>
            </a:xfrm>
            <a:custGeom>
              <a:avLst/>
              <a:gdLst>
                <a:gd name="connsiteX0" fmla="*/ 404235 w 404235"/>
                <a:gd name="connsiteY0" fmla="*/ 267 h 775236"/>
                <a:gd name="connsiteX1" fmla="*/ 208973 w 404235"/>
                <a:gd name="connsiteY1" fmla="*/ 55830 h 775236"/>
                <a:gd name="connsiteX2" fmla="*/ 96260 w 404235"/>
                <a:gd name="connsiteY2" fmla="*/ 109805 h 775236"/>
                <a:gd name="connsiteX3" fmla="*/ 56573 w 404235"/>
                <a:gd name="connsiteY3" fmla="*/ 173305 h 775236"/>
                <a:gd name="connsiteX4" fmla="*/ 1010 w 404235"/>
                <a:gd name="connsiteY4" fmla="*/ 308242 h 775236"/>
                <a:gd name="connsiteX5" fmla="*/ 26410 w 404235"/>
                <a:gd name="connsiteY5" fmla="*/ 401905 h 775236"/>
                <a:gd name="connsiteX6" fmla="*/ 96260 w 404235"/>
                <a:gd name="connsiteY6" fmla="*/ 522555 h 775236"/>
                <a:gd name="connsiteX7" fmla="*/ 208973 w 404235"/>
                <a:gd name="connsiteY7" fmla="*/ 767030 h 775236"/>
                <a:gd name="connsiteX8" fmla="*/ 188335 w 404235"/>
                <a:gd name="connsiteY8" fmla="*/ 682892 h 775236"/>
                <a:gd name="connsiteX9" fmla="*/ 29585 w 404235"/>
                <a:gd name="connsiteY9" fmla="*/ 349517 h 775236"/>
                <a:gd name="connsiteX10" fmla="*/ 58160 w 404235"/>
                <a:gd name="connsiteY10" fmla="*/ 246330 h 775236"/>
                <a:gd name="connsiteX11" fmla="*/ 108960 w 404235"/>
                <a:gd name="connsiteY11" fmla="*/ 149492 h 775236"/>
                <a:gd name="connsiteX12" fmla="*/ 207385 w 404235"/>
                <a:gd name="connsiteY12" fmla="*/ 79642 h 775236"/>
                <a:gd name="connsiteX13" fmla="*/ 404235 w 404235"/>
                <a:gd name="connsiteY13" fmla="*/ 267 h 7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235" h="775236">
                  <a:moveTo>
                    <a:pt x="404235" y="267"/>
                  </a:moveTo>
                  <a:cubicBezTo>
                    <a:pt x="404500" y="-3702"/>
                    <a:pt x="260302" y="37574"/>
                    <a:pt x="208973" y="55830"/>
                  </a:cubicBezTo>
                  <a:cubicBezTo>
                    <a:pt x="157644" y="74086"/>
                    <a:pt x="121660" y="90226"/>
                    <a:pt x="96260" y="109805"/>
                  </a:cubicBezTo>
                  <a:cubicBezTo>
                    <a:pt x="70860" y="129384"/>
                    <a:pt x="72448" y="140232"/>
                    <a:pt x="56573" y="173305"/>
                  </a:cubicBezTo>
                  <a:cubicBezTo>
                    <a:pt x="40698" y="206378"/>
                    <a:pt x="6037" y="270142"/>
                    <a:pt x="1010" y="308242"/>
                  </a:cubicBezTo>
                  <a:cubicBezTo>
                    <a:pt x="-4017" y="346342"/>
                    <a:pt x="10535" y="366186"/>
                    <a:pt x="26410" y="401905"/>
                  </a:cubicBezTo>
                  <a:cubicBezTo>
                    <a:pt x="42285" y="437624"/>
                    <a:pt x="65833" y="461701"/>
                    <a:pt x="96260" y="522555"/>
                  </a:cubicBezTo>
                  <a:cubicBezTo>
                    <a:pt x="126687" y="583409"/>
                    <a:pt x="193627" y="740307"/>
                    <a:pt x="208973" y="767030"/>
                  </a:cubicBezTo>
                  <a:cubicBezTo>
                    <a:pt x="224319" y="793753"/>
                    <a:pt x="218233" y="752478"/>
                    <a:pt x="188335" y="682892"/>
                  </a:cubicBezTo>
                  <a:cubicBezTo>
                    <a:pt x="158437" y="613307"/>
                    <a:pt x="51281" y="422277"/>
                    <a:pt x="29585" y="349517"/>
                  </a:cubicBezTo>
                  <a:cubicBezTo>
                    <a:pt x="7889" y="276757"/>
                    <a:pt x="44931" y="279667"/>
                    <a:pt x="58160" y="246330"/>
                  </a:cubicBezTo>
                  <a:cubicBezTo>
                    <a:pt x="71389" y="212993"/>
                    <a:pt x="84089" y="177273"/>
                    <a:pt x="108960" y="149492"/>
                  </a:cubicBezTo>
                  <a:cubicBezTo>
                    <a:pt x="133831" y="121711"/>
                    <a:pt x="156320" y="104248"/>
                    <a:pt x="207385" y="79642"/>
                  </a:cubicBezTo>
                  <a:cubicBezTo>
                    <a:pt x="258450" y="55036"/>
                    <a:pt x="403970" y="4236"/>
                    <a:pt x="404235" y="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C2F4D10-BD77-499A-AF34-7EB1AE96C495}"/>
                </a:ext>
              </a:extLst>
            </p:cNvPr>
            <p:cNvSpPr/>
            <p:nvPr/>
          </p:nvSpPr>
          <p:spPr>
            <a:xfrm>
              <a:off x="5395024" y="8200901"/>
              <a:ext cx="394964" cy="193215"/>
            </a:xfrm>
            <a:custGeom>
              <a:avLst/>
              <a:gdLst>
                <a:gd name="connsiteX0" fmla="*/ 7239 w 394964"/>
                <a:gd name="connsiteY0" fmla="*/ 124 h 193215"/>
                <a:gd name="connsiteX1" fmla="*/ 10414 w 394964"/>
                <a:gd name="connsiteY1" fmla="*/ 92199 h 193215"/>
                <a:gd name="connsiteX2" fmla="*/ 124714 w 394964"/>
                <a:gd name="connsiteY2" fmla="*/ 139824 h 193215"/>
                <a:gd name="connsiteX3" fmla="*/ 370776 w 394964"/>
                <a:gd name="connsiteY3" fmla="*/ 185862 h 193215"/>
                <a:gd name="connsiteX4" fmla="*/ 383476 w 394964"/>
                <a:gd name="connsiteY4" fmla="*/ 190624 h 193215"/>
                <a:gd name="connsiteX5" fmla="*/ 350139 w 394964"/>
                <a:gd name="connsiteY5" fmla="*/ 160462 h 193215"/>
                <a:gd name="connsiteX6" fmla="*/ 151701 w 394964"/>
                <a:gd name="connsiteY6" fmla="*/ 123949 h 193215"/>
                <a:gd name="connsiteX7" fmla="*/ 27876 w 394964"/>
                <a:gd name="connsiteY7" fmla="*/ 73149 h 193215"/>
                <a:gd name="connsiteX8" fmla="*/ 7239 w 394964"/>
                <a:gd name="connsiteY8" fmla="*/ 124 h 1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964" h="193215">
                  <a:moveTo>
                    <a:pt x="7239" y="124"/>
                  </a:moveTo>
                  <a:cubicBezTo>
                    <a:pt x="4329" y="3299"/>
                    <a:pt x="-9165" y="68916"/>
                    <a:pt x="10414" y="92199"/>
                  </a:cubicBezTo>
                  <a:cubicBezTo>
                    <a:pt x="29993" y="115482"/>
                    <a:pt x="64654" y="124214"/>
                    <a:pt x="124714" y="139824"/>
                  </a:cubicBezTo>
                  <a:cubicBezTo>
                    <a:pt x="184774" y="155435"/>
                    <a:pt x="327649" y="177395"/>
                    <a:pt x="370776" y="185862"/>
                  </a:cubicBezTo>
                  <a:cubicBezTo>
                    <a:pt x="413903" y="194329"/>
                    <a:pt x="386915" y="194857"/>
                    <a:pt x="383476" y="190624"/>
                  </a:cubicBezTo>
                  <a:cubicBezTo>
                    <a:pt x="380037" y="186391"/>
                    <a:pt x="388768" y="171574"/>
                    <a:pt x="350139" y="160462"/>
                  </a:cubicBezTo>
                  <a:cubicBezTo>
                    <a:pt x="311510" y="149350"/>
                    <a:pt x="205411" y="138501"/>
                    <a:pt x="151701" y="123949"/>
                  </a:cubicBezTo>
                  <a:cubicBezTo>
                    <a:pt x="97991" y="109397"/>
                    <a:pt x="51689" y="90876"/>
                    <a:pt x="27876" y="73149"/>
                  </a:cubicBezTo>
                  <a:cubicBezTo>
                    <a:pt x="4063" y="55422"/>
                    <a:pt x="10149" y="-3051"/>
                    <a:pt x="7239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0897CB00-7778-409B-B2E9-939E719F2091}"/>
                </a:ext>
              </a:extLst>
            </p:cNvPr>
            <p:cNvSpPr/>
            <p:nvPr/>
          </p:nvSpPr>
          <p:spPr>
            <a:xfrm>
              <a:off x="5337207" y="8180250"/>
              <a:ext cx="408897" cy="198611"/>
            </a:xfrm>
            <a:custGeom>
              <a:avLst/>
              <a:gdLst>
                <a:gd name="connsiteX0" fmla="*/ 61881 w 408897"/>
                <a:gd name="connsiteY0" fmla="*/ 138 h 198611"/>
                <a:gd name="connsiteX1" fmla="*/ 9493 w 408897"/>
                <a:gd name="connsiteY1" fmla="*/ 62050 h 198611"/>
                <a:gd name="connsiteX2" fmla="*/ 42831 w 408897"/>
                <a:gd name="connsiteY2" fmla="*/ 127138 h 198611"/>
                <a:gd name="connsiteX3" fmla="*/ 204756 w 408897"/>
                <a:gd name="connsiteY3" fmla="*/ 166825 h 198611"/>
                <a:gd name="connsiteX4" fmla="*/ 407956 w 408897"/>
                <a:gd name="connsiteY4" fmla="*/ 198575 h 198611"/>
                <a:gd name="connsiteX5" fmla="*/ 269843 w 408897"/>
                <a:gd name="connsiteY5" fmla="*/ 171588 h 198611"/>
                <a:gd name="connsiteX6" fmla="*/ 25368 w 408897"/>
                <a:gd name="connsiteY6" fmla="*/ 104913 h 198611"/>
                <a:gd name="connsiteX7" fmla="*/ 11081 w 408897"/>
                <a:gd name="connsiteY7" fmla="*/ 79513 h 198611"/>
                <a:gd name="connsiteX8" fmla="*/ 61881 w 408897"/>
                <a:gd name="connsiteY8" fmla="*/ 138 h 1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97" h="198611">
                  <a:moveTo>
                    <a:pt x="61881" y="138"/>
                  </a:moveTo>
                  <a:cubicBezTo>
                    <a:pt x="61616" y="-2772"/>
                    <a:pt x="12668" y="40883"/>
                    <a:pt x="9493" y="62050"/>
                  </a:cubicBezTo>
                  <a:cubicBezTo>
                    <a:pt x="6318" y="83217"/>
                    <a:pt x="10287" y="109676"/>
                    <a:pt x="42831" y="127138"/>
                  </a:cubicBezTo>
                  <a:cubicBezTo>
                    <a:pt x="75375" y="144601"/>
                    <a:pt x="143902" y="154919"/>
                    <a:pt x="204756" y="166825"/>
                  </a:cubicBezTo>
                  <a:cubicBezTo>
                    <a:pt x="265610" y="178731"/>
                    <a:pt x="397108" y="197781"/>
                    <a:pt x="407956" y="198575"/>
                  </a:cubicBezTo>
                  <a:cubicBezTo>
                    <a:pt x="418804" y="199369"/>
                    <a:pt x="333608" y="187198"/>
                    <a:pt x="269843" y="171588"/>
                  </a:cubicBezTo>
                  <a:cubicBezTo>
                    <a:pt x="206078" y="155978"/>
                    <a:pt x="68495" y="120259"/>
                    <a:pt x="25368" y="104913"/>
                  </a:cubicBezTo>
                  <a:cubicBezTo>
                    <a:pt x="-17759" y="89567"/>
                    <a:pt x="6054" y="94329"/>
                    <a:pt x="11081" y="79513"/>
                  </a:cubicBezTo>
                  <a:cubicBezTo>
                    <a:pt x="16108" y="64697"/>
                    <a:pt x="62146" y="3048"/>
                    <a:pt x="61881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11E2E8CC-7E4D-4E3A-99B6-016270057902}"/>
                </a:ext>
              </a:extLst>
            </p:cNvPr>
            <p:cNvSpPr/>
            <p:nvPr/>
          </p:nvSpPr>
          <p:spPr>
            <a:xfrm>
              <a:off x="5351512" y="8281211"/>
              <a:ext cx="827863" cy="1248204"/>
            </a:xfrm>
            <a:custGeom>
              <a:avLst/>
              <a:gdLst>
                <a:gd name="connsiteX0" fmla="*/ 7888 w 827863"/>
                <a:gd name="connsiteY0" fmla="*/ 5539 h 1248204"/>
                <a:gd name="connsiteX1" fmla="*/ 29055 w 827863"/>
                <a:gd name="connsiteY1" fmla="*/ 60572 h 1248204"/>
                <a:gd name="connsiteX2" fmla="*/ 198388 w 827863"/>
                <a:gd name="connsiteY2" fmla="*/ 348439 h 1248204"/>
                <a:gd name="connsiteX3" fmla="*/ 407938 w 827863"/>
                <a:gd name="connsiteY3" fmla="*/ 701922 h 1248204"/>
                <a:gd name="connsiteX4" fmla="*/ 405821 w 827863"/>
                <a:gd name="connsiteY4" fmla="*/ 833156 h 1248204"/>
                <a:gd name="connsiteX5" fmla="*/ 454505 w 827863"/>
                <a:gd name="connsiteY5" fmla="*/ 943222 h 1248204"/>
                <a:gd name="connsiteX6" fmla="*/ 632305 w 827863"/>
                <a:gd name="connsiteY6" fmla="*/ 1097739 h 1248204"/>
                <a:gd name="connsiteX7" fmla="*/ 827038 w 827863"/>
                <a:gd name="connsiteY7" fmla="*/ 1248022 h 1248204"/>
                <a:gd name="connsiteX8" fmla="*/ 691571 w 827863"/>
                <a:gd name="connsiteY8" fmla="*/ 1123139 h 1248204"/>
                <a:gd name="connsiteX9" fmla="*/ 439688 w 827863"/>
                <a:gd name="connsiteY9" fmla="*/ 894539 h 1248204"/>
                <a:gd name="connsiteX10" fmla="*/ 426988 w 827863"/>
                <a:gd name="connsiteY10" fmla="*/ 799289 h 1248204"/>
                <a:gd name="connsiteX11" fmla="*/ 391005 w 827863"/>
                <a:gd name="connsiteY11" fmla="*/ 621489 h 1248204"/>
                <a:gd name="connsiteX12" fmla="*/ 192038 w 827863"/>
                <a:gd name="connsiteY12" fmla="*/ 314572 h 1248204"/>
                <a:gd name="connsiteX13" fmla="*/ 113721 w 827863"/>
                <a:gd name="connsiteY13" fmla="*/ 147356 h 1248204"/>
                <a:gd name="connsiteX14" fmla="*/ 7888 w 827863"/>
                <a:gd name="connsiteY14" fmla="*/ 5539 h 124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7863" h="1248204">
                  <a:moveTo>
                    <a:pt x="7888" y="5539"/>
                  </a:moveTo>
                  <a:cubicBezTo>
                    <a:pt x="-6223" y="-8925"/>
                    <a:pt x="-2695" y="3422"/>
                    <a:pt x="29055" y="60572"/>
                  </a:cubicBezTo>
                  <a:cubicBezTo>
                    <a:pt x="60805" y="117722"/>
                    <a:pt x="135241" y="241547"/>
                    <a:pt x="198388" y="348439"/>
                  </a:cubicBezTo>
                  <a:cubicBezTo>
                    <a:pt x="261535" y="455331"/>
                    <a:pt x="373366" y="621136"/>
                    <a:pt x="407938" y="701922"/>
                  </a:cubicBezTo>
                  <a:cubicBezTo>
                    <a:pt x="442510" y="782708"/>
                    <a:pt x="398060" y="792939"/>
                    <a:pt x="405821" y="833156"/>
                  </a:cubicBezTo>
                  <a:cubicBezTo>
                    <a:pt x="413582" y="873373"/>
                    <a:pt x="416758" y="899125"/>
                    <a:pt x="454505" y="943222"/>
                  </a:cubicBezTo>
                  <a:cubicBezTo>
                    <a:pt x="492252" y="987319"/>
                    <a:pt x="570216" y="1046939"/>
                    <a:pt x="632305" y="1097739"/>
                  </a:cubicBezTo>
                  <a:cubicBezTo>
                    <a:pt x="694394" y="1148539"/>
                    <a:pt x="817160" y="1243789"/>
                    <a:pt x="827038" y="1248022"/>
                  </a:cubicBezTo>
                  <a:cubicBezTo>
                    <a:pt x="836916" y="1252255"/>
                    <a:pt x="756129" y="1182053"/>
                    <a:pt x="691571" y="1123139"/>
                  </a:cubicBezTo>
                  <a:cubicBezTo>
                    <a:pt x="627013" y="1064225"/>
                    <a:pt x="483785" y="948514"/>
                    <a:pt x="439688" y="894539"/>
                  </a:cubicBezTo>
                  <a:cubicBezTo>
                    <a:pt x="395591" y="840564"/>
                    <a:pt x="435102" y="844797"/>
                    <a:pt x="426988" y="799289"/>
                  </a:cubicBezTo>
                  <a:cubicBezTo>
                    <a:pt x="418874" y="753781"/>
                    <a:pt x="430163" y="702275"/>
                    <a:pt x="391005" y="621489"/>
                  </a:cubicBezTo>
                  <a:cubicBezTo>
                    <a:pt x="351847" y="540703"/>
                    <a:pt x="238252" y="393594"/>
                    <a:pt x="192038" y="314572"/>
                  </a:cubicBezTo>
                  <a:cubicBezTo>
                    <a:pt x="145824" y="235550"/>
                    <a:pt x="142649" y="195687"/>
                    <a:pt x="113721" y="147356"/>
                  </a:cubicBezTo>
                  <a:cubicBezTo>
                    <a:pt x="84793" y="99025"/>
                    <a:pt x="21999" y="20003"/>
                    <a:pt x="7888" y="5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83D3909D-47CC-4FF2-B1A0-3379065348B9}"/>
                </a:ext>
              </a:extLst>
            </p:cNvPr>
            <p:cNvSpPr/>
            <p:nvPr/>
          </p:nvSpPr>
          <p:spPr>
            <a:xfrm>
              <a:off x="5878423" y="8983682"/>
              <a:ext cx="505446" cy="823107"/>
            </a:xfrm>
            <a:custGeom>
              <a:avLst/>
              <a:gdLst>
                <a:gd name="connsiteX0" fmla="*/ 16494 w 505446"/>
                <a:gd name="connsiteY0" fmla="*/ 24851 h 823107"/>
                <a:gd name="connsiteX1" fmla="*/ 71527 w 505446"/>
                <a:gd name="connsiteY1" fmla="*/ 109518 h 823107"/>
                <a:gd name="connsiteX2" fmla="*/ 389027 w 505446"/>
                <a:gd name="connsiteY2" fmla="*/ 704301 h 823107"/>
                <a:gd name="connsiteX3" fmla="*/ 505444 w 505446"/>
                <a:gd name="connsiteY3" fmla="*/ 822835 h 823107"/>
                <a:gd name="connsiteX4" fmla="*/ 386910 w 505446"/>
                <a:gd name="connsiteY4" fmla="*/ 725468 h 823107"/>
                <a:gd name="connsiteX5" fmla="*/ 298010 w 505446"/>
                <a:gd name="connsiteY5" fmla="*/ 401618 h 823107"/>
                <a:gd name="connsiteX6" fmla="*/ 16494 w 505446"/>
                <a:gd name="connsiteY6" fmla="*/ 24851 h 8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446" h="823107">
                  <a:moveTo>
                    <a:pt x="16494" y="24851"/>
                  </a:moveTo>
                  <a:cubicBezTo>
                    <a:pt x="-21253" y="-23832"/>
                    <a:pt x="9438" y="-3724"/>
                    <a:pt x="71527" y="109518"/>
                  </a:cubicBezTo>
                  <a:cubicBezTo>
                    <a:pt x="133616" y="222760"/>
                    <a:pt x="316707" y="585415"/>
                    <a:pt x="389027" y="704301"/>
                  </a:cubicBezTo>
                  <a:cubicBezTo>
                    <a:pt x="461347" y="823187"/>
                    <a:pt x="505797" y="819307"/>
                    <a:pt x="505444" y="822835"/>
                  </a:cubicBezTo>
                  <a:cubicBezTo>
                    <a:pt x="505091" y="826363"/>
                    <a:pt x="421482" y="795671"/>
                    <a:pt x="386910" y="725468"/>
                  </a:cubicBezTo>
                  <a:cubicBezTo>
                    <a:pt x="352338" y="655265"/>
                    <a:pt x="356924" y="514507"/>
                    <a:pt x="298010" y="401618"/>
                  </a:cubicBezTo>
                  <a:cubicBezTo>
                    <a:pt x="239096" y="288729"/>
                    <a:pt x="54241" y="73534"/>
                    <a:pt x="16494" y="248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BF9FD82-1DD0-4E5B-9EF8-D6701CE79AF2}"/>
                </a:ext>
              </a:extLst>
            </p:cNvPr>
            <p:cNvSpPr/>
            <p:nvPr/>
          </p:nvSpPr>
          <p:spPr>
            <a:xfrm>
              <a:off x="5295900" y="9204352"/>
              <a:ext cx="668323" cy="799150"/>
            </a:xfrm>
            <a:custGeom>
              <a:avLst/>
              <a:gdLst>
                <a:gd name="connsiteX0" fmla="*/ 656167 w 668323"/>
                <a:gd name="connsiteY0" fmla="*/ 786315 h 799150"/>
                <a:gd name="connsiteX1" fmla="*/ 626533 w 668323"/>
                <a:gd name="connsiteY1" fmla="*/ 600048 h 799150"/>
                <a:gd name="connsiteX2" fmla="*/ 385233 w 668323"/>
                <a:gd name="connsiteY2" fmla="*/ 159781 h 799150"/>
                <a:gd name="connsiteX3" fmla="*/ 304800 w 668323"/>
                <a:gd name="connsiteY3" fmla="*/ 53948 h 799150"/>
                <a:gd name="connsiteX4" fmla="*/ 203200 w 668323"/>
                <a:gd name="connsiteY4" fmla="*/ 189415 h 799150"/>
                <a:gd name="connsiteX5" fmla="*/ 156633 w 668323"/>
                <a:gd name="connsiteY5" fmla="*/ 337581 h 799150"/>
                <a:gd name="connsiteX6" fmla="*/ 114300 w 668323"/>
                <a:gd name="connsiteY6" fmla="*/ 456115 h 799150"/>
                <a:gd name="connsiteX7" fmla="*/ 0 w 668323"/>
                <a:gd name="connsiteY7" fmla="*/ 583115 h 799150"/>
                <a:gd name="connsiteX8" fmla="*/ 114300 w 668323"/>
                <a:gd name="connsiteY8" fmla="*/ 367215 h 799150"/>
                <a:gd name="connsiteX9" fmla="*/ 169333 w 668323"/>
                <a:gd name="connsiteY9" fmla="*/ 147081 h 799150"/>
                <a:gd name="connsiteX10" fmla="*/ 266700 w 668323"/>
                <a:gd name="connsiteY10" fmla="*/ 7381 h 799150"/>
                <a:gd name="connsiteX11" fmla="*/ 372533 w 668323"/>
                <a:gd name="connsiteY11" fmla="*/ 45481 h 799150"/>
                <a:gd name="connsiteX12" fmla="*/ 495300 w 668323"/>
                <a:gd name="connsiteY12" fmla="*/ 265615 h 799150"/>
                <a:gd name="connsiteX13" fmla="*/ 656167 w 668323"/>
                <a:gd name="connsiteY13" fmla="*/ 786315 h 79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323" h="799150">
                  <a:moveTo>
                    <a:pt x="656167" y="786315"/>
                  </a:moveTo>
                  <a:cubicBezTo>
                    <a:pt x="678039" y="842054"/>
                    <a:pt x="671689" y="704470"/>
                    <a:pt x="626533" y="600048"/>
                  </a:cubicBezTo>
                  <a:cubicBezTo>
                    <a:pt x="581377" y="495626"/>
                    <a:pt x="438855" y="250798"/>
                    <a:pt x="385233" y="159781"/>
                  </a:cubicBezTo>
                  <a:cubicBezTo>
                    <a:pt x="331611" y="68764"/>
                    <a:pt x="335139" y="49009"/>
                    <a:pt x="304800" y="53948"/>
                  </a:cubicBezTo>
                  <a:cubicBezTo>
                    <a:pt x="274461" y="58887"/>
                    <a:pt x="227894" y="142143"/>
                    <a:pt x="203200" y="189415"/>
                  </a:cubicBezTo>
                  <a:cubicBezTo>
                    <a:pt x="178505" y="236687"/>
                    <a:pt x="171450" y="293131"/>
                    <a:pt x="156633" y="337581"/>
                  </a:cubicBezTo>
                  <a:cubicBezTo>
                    <a:pt x="141816" y="382031"/>
                    <a:pt x="140405" y="415193"/>
                    <a:pt x="114300" y="456115"/>
                  </a:cubicBezTo>
                  <a:cubicBezTo>
                    <a:pt x="88195" y="497037"/>
                    <a:pt x="0" y="597932"/>
                    <a:pt x="0" y="583115"/>
                  </a:cubicBezTo>
                  <a:cubicBezTo>
                    <a:pt x="0" y="568298"/>
                    <a:pt x="86078" y="439887"/>
                    <a:pt x="114300" y="367215"/>
                  </a:cubicBezTo>
                  <a:cubicBezTo>
                    <a:pt x="142522" y="294543"/>
                    <a:pt x="143933" y="207053"/>
                    <a:pt x="169333" y="147081"/>
                  </a:cubicBezTo>
                  <a:cubicBezTo>
                    <a:pt x="194733" y="87109"/>
                    <a:pt x="232833" y="24314"/>
                    <a:pt x="266700" y="7381"/>
                  </a:cubicBezTo>
                  <a:cubicBezTo>
                    <a:pt x="300567" y="-9552"/>
                    <a:pt x="334433" y="2442"/>
                    <a:pt x="372533" y="45481"/>
                  </a:cubicBezTo>
                  <a:cubicBezTo>
                    <a:pt x="410633" y="88520"/>
                    <a:pt x="447322" y="146376"/>
                    <a:pt x="495300" y="265615"/>
                  </a:cubicBezTo>
                  <a:cubicBezTo>
                    <a:pt x="543278" y="384854"/>
                    <a:pt x="634295" y="730576"/>
                    <a:pt x="656167" y="786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A2F4C67A-EC46-4DAC-BC1E-B7943A6BE96E}"/>
                </a:ext>
              </a:extLst>
            </p:cNvPr>
            <p:cNvSpPr/>
            <p:nvPr/>
          </p:nvSpPr>
          <p:spPr>
            <a:xfrm>
              <a:off x="4418878" y="7023036"/>
              <a:ext cx="638916" cy="809694"/>
            </a:xfrm>
            <a:custGeom>
              <a:avLst/>
              <a:gdLst>
                <a:gd name="connsiteX0" fmla="*/ 48347 w 638916"/>
                <a:gd name="connsiteY0" fmla="*/ 64 h 809694"/>
                <a:gd name="connsiteX1" fmla="*/ 3897 w 638916"/>
                <a:gd name="connsiteY1" fmla="*/ 79439 h 809694"/>
                <a:gd name="connsiteX2" fmla="*/ 162647 w 638916"/>
                <a:gd name="connsiteY2" fmla="*/ 355664 h 809694"/>
                <a:gd name="connsiteX3" fmla="*/ 318222 w 638916"/>
                <a:gd name="connsiteY3" fmla="*/ 479489 h 809694"/>
                <a:gd name="connsiteX4" fmla="*/ 384897 w 638916"/>
                <a:gd name="connsiteY4" fmla="*/ 609664 h 809694"/>
                <a:gd name="connsiteX5" fmla="*/ 496022 w 638916"/>
                <a:gd name="connsiteY5" fmla="*/ 739839 h 809694"/>
                <a:gd name="connsiteX6" fmla="*/ 638897 w 638916"/>
                <a:gd name="connsiteY6" fmla="*/ 809689 h 809694"/>
                <a:gd name="connsiteX7" fmla="*/ 505547 w 638916"/>
                <a:gd name="connsiteY7" fmla="*/ 736664 h 809694"/>
                <a:gd name="connsiteX8" fmla="*/ 413472 w 638916"/>
                <a:gd name="connsiteY8" fmla="*/ 622364 h 809694"/>
                <a:gd name="connsiteX9" fmla="*/ 356322 w 638916"/>
                <a:gd name="connsiteY9" fmla="*/ 501714 h 809694"/>
                <a:gd name="connsiteX10" fmla="*/ 235672 w 638916"/>
                <a:gd name="connsiteY10" fmla="*/ 390589 h 809694"/>
                <a:gd name="connsiteX11" fmla="*/ 130897 w 638916"/>
                <a:gd name="connsiteY11" fmla="*/ 250889 h 809694"/>
                <a:gd name="connsiteX12" fmla="*/ 64222 w 638916"/>
                <a:gd name="connsiteY12" fmla="*/ 142939 h 809694"/>
                <a:gd name="connsiteX13" fmla="*/ 45172 w 638916"/>
                <a:gd name="connsiteY13" fmla="*/ 66739 h 809694"/>
                <a:gd name="connsiteX14" fmla="*/ 48347 w 638916"/>
                <a:gd name="connsiteY14" fmla="*/ 64 h 8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916" h="809694">
                  <a:moveTo>
                    <a:pt x="48347" y="64"/>
                  </a:moveTo>
                  <a:cubicBezTo>
                    <a:pt x="41468" y="2181"/>
                    <a:pt x="-15153" y="20172"/>
                    <a:pt x="3897" y="79439"/>
                  </a:cubicBezTo>
                  <a:cubicBezTo>
                    <a:pt x="22947" y="138706"/>
                    <a:pt x="110260" y="288989"/>
                    <a:pt x="162647" y="355664"/>
                  </a:cubicBezTo>
                  <a:cubicBezTo>
                    <a:pt x="215034" y="422339"/>
                    <a:pt x="281180" y="437156"/>
                    <a:pt x="318222" y="479489"/>
                  </a:cubicBezTo>
                  <a:cubicBezTo>
                    <a:pt x="355264" y="521822"/>
                    <a:pt x="355264" y="566272"/>
                    <a:pt x="384897" y="609664"/>
                  </a:cubicBezTo>
                  <a:cubicBezTo>
                    <a:pt x="414530" y="653056"/>
                    <a:pt x="453689" y="706502"/>
                    <a:pt x="496022" y="739839"/>
                  </a:cubicBezTo>
                  <a:cubicBezTo>
                    <a:pt x="538355" y="773176"/>
                    <a:pt x="637310" y="810218"/>
                    <a:pt x="638897" y="809689"/>
                  </a:cubicBezTo>
                  <a:cubicBezTo>
                    <a:pt x="640484" y="809160"/>
                    <a:pt x="543118" y="767885"/>
                    <a:pt x="505547" y="736664"/>
                  </a:cubicBezTo>
                  <a:cubicBezTo>
                    <a:pt x="467976" y="705443"/>
                    <a:pt x="438343" y="661522"/>
                    <a:pt x="413472" y="622364"/>
                  </a:cubicBezTo>
                  <a:cubicBezTo>
                    <a:pt x="388601" y="583206"/>
                    <a:pt x="385955" y="540343"/>
                    <a:pt x="356322" y="501714"/>
                  </a:cubicBezTo>
                  <a:cubicBezTo>
                    <a:pt x="326689" y="463085"/>
                    <a:pt x="273243" y="432393"/>
                    <a:pt x="235672" y="390589"/>
                  </a:cubicBezTo>
                  <a:cubicBezTo>
                    <a:pt x="198101" y="348785"/>
                    <a:pt x="159472" y="292164"/>
                    <a:pt x="130897" y="250889"/>
                  </a:cubicBezTo>
                  <a:cubicBezTo>
                    <a:pt x="102322" y="209614"/>
                    <a:pt x="78509" y="173631"/>
                    <a:pt x="64222" y="142939"/>
                  </a:cubicBezTo>
                  <a:cubicBezTo>
                    <a:pt x="49935" y="112247"/>
                    <a:pt x="48347" y="85260"/>
                    <a:pt x="45172" y="66739"/>
                  </a:cubicBezTo>
                  <a:cubicBezTo>
                    <a:pt x="41997" y="48218"/>
                    <a:pt x="55226" y="-2053"/>
                    <a:pt x="4834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37DB98D3-DE22-465A-9561-669D3C09C4FC}"/>
                </a:ext>
              </a:extLst>
            </p:cNvPr>
            <p:cNvSpPr/>
            <p:nvPr/>
          </p:nvSpPr>
          <p:spPr>
            <a:xfrm>
              <a:off x="5052522" y="7836934"/>
              <a:ext cx="455046" cy="488822"/>
            </a:xfrm>
            <a:custGeom>
              <a:avLst/>
              <a:gdLst>
                <a:gd name="connsiteX0" fmla="*/ 2078 w 455046"/>
                <a:gd name="connsiteY0" fmla="*/ 2141 h 488822"/>
                <a:gd name="connsiteX1" fmla="*/ 119553 w 455046"/>
                <a:gd name="connsiteY1" fmla="*/ 164066 h 488822"/>
                <a:gd name="connsiteX2" fmla="*/ 294178 w 455046"/>
                <a:gd name="connsiteY2" fmla="*/ 265666 h 488822"/>
                <a:gd name="connsiteX3" fmla="*/ 364028 w 455046"/>
                <a:gd name="connsiteY3" fmla="*/ 383141 h 488822"/>
                <a:gd name="connsiteX4" fmla="*/ 452928 w 455046"/>
                <a:gd name="connsiteY4" fmla="*/ 487916 h 488822"/>
                <a:gd name="connsiteX5" fmla="*/ 418003 w 455046"/>
                <a:gd name="connsiteY5" fmla="*/ 424416 h 488822"/>
                <a:gd name="connsiteX6" fmla="*/ 316403 w 455046"/>
                <a:gd name="connsiteY6" fmla="*/ 265666 h 488822"/>
                <a:gd name="connsiteX7" fmla="*/ 141778 w 455046"/>
                <a:gd name="connsiteY7" fmla="*/ 138666 h 488822"/>
                <a:gd name="connsiteX8" fmla="*/ 49703 w 455046"/>
                <a:gd name="connsiteY8" fmla="*/ 75166 h 488822"/>
                <a:gd name="connsiteX9" fmla="*/ 2078 w 455046"/>
                <a:gd name="connsiteY9" fmla="*/ 2141 h 4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046" h="488822">
                  <a:moveTo>
                    <a:pt x="2078" y="2141"/>
                  </a:moveTo>
                  <a:cubicBezTo>
                    <a:pt x="13720" y="16957"/>
                    <a:pt x="70870" y="120145"/>
                    <a:pt x="119553" y="164066"/>
                  </a:cubicBezTo>
                  <a:cubicBezTo>
                    <a:pt x="168236" y="207987"/>
                    <a:pt x="253432" y="229154"/>
                    <a:pt x="294178" y="265666"/>
                  </a:cubicBezTo>
                  <a:cubicBezTo>
                    <a:pt x="334924" y="302178"/>
                    <a:pt x="337570" y="346099"/>
                    <a:pt x="364028" y="383141"/>
                  </a:cubicBezTo>
                  <a:cubicBezTo>
                    <a:pt x="390486" y="420183"/>
                    <a:pt x="443932" y="481037"/>
                    <a:pt x="452928" y="487916"/>
                  </a:cubicBezTo>
                  <a:cubicBezTo>
                    <a:pt x="461924" y="494795"/>
                    <a:pt x="440757" y="461458"/>
                    <a:pt x="418003" y="424416"/>
                  </a:cubicBezTo>
                  <a:cubicBezTo>
                    <a:pt x="395249" y="387374"/>
                    <a:pt x="362441" y="313291"/>
                    <a:pt x="316403" y="265666"/>
                  </a:cubicBezTo>
                  <a:cubicBezTo>
                    <a:pt x="270366" y="218041"/>
                    <a:pt x="186228" y="170416"/>
                    <a:pt x="141778" y="138666"/>
                  </a:cubicBezTo>
                  <a:cubicBezTo>
                    <a:pt x="97328" y="106916"/>
                    <a:pt x="68753" y="96862"/>
                    <a:pt x="49703" y="75166"/>
                  </a:cubicBezTo>
                  <a:cubicBezTo>
                    <a:pt x="30653" y="53470"/>
                    <a:pt x="-9564" y="-12675"/>
                    <a:pt x="2078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40D14B72-B0B9-4978-A294-D5B5C2E867FE}"/>
                </a:ext>
              </a:extLst>
            </p:cNvPr>
            <p:cNvSpPr/>
            <p:nvPr/>
          </p:nvSpPr>
          <p:spPr>
            <a:xfrm>
              <a:off x="5508625" y="7919340"/>
              <a:ext cx="319397" cy="411749"/>
            </a:xfrm>
            <a:custGeom>
              <a:avLst/>
              <a:gdLst>
                <a:gd name="connsiteX0" fmla="*/ 85725 w 319397"/>
                <a:gd name="connsiteY0" fmla="*/ 2285 h 411749"/>
                <a:gd name="connsiteX1" fmla="*/ 57150 w 319397"/>
                <a:gd name="connsiteY1" fmla="*/ 189610 h 411749"/>
                <a:gd name="connsiteX2" fmla="*/ 111125 w 319397"/>
                <a:gd name="connsiteY2" fmla="*/ 275335 h 411749"/>
                <a:gd name="connsiteX3" fmla="*/ 317500 w 319397"/>
                <a:gd name="connsiteY3" fmla="*/ 408685 h 411749"/>
                <a:gd name="connsiteX4" fmla="*/ 206375 w 319397"/>
                <a:gd name="connsiteY4" fmla="*/ 364235 h 411749"/>
                <a:gd name="connsiteX5" fmla="*/ 82550 w 319397"/>
                <a:gd name="connsiteY5" fmla="*/ 310260 h 411749"/>
                <a:gd name="connsiteX6" fmla="*/ 19050 w 319397"/>
                <a:gd name="connsiteY6" fmla="*/ 230885 h 411749"/>
                <a:gd name="connsiteX7" fmla="*/ 0 w 319397"/>
                <a:gd name="connsiteY7" fmla="*/ 145160 h 411749"/>
                <a:gd name="connsiteX8" fmla="*/ 19050 w 319397"/>
                <a:gd name="connsiteY8" fmla="*/ 88010 h 411749"/>
                <a:gd name="connsiteX9" fmla="*/ 85725 w 319397"/>
                <a:gd name="connsiteY9" fmla="*/ 2285 h 4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397" h="411749">
                  <a:moveTo>
                    <a:pt x="85725" y="2285"/>
                  </a:moveTo>
                  <a:cubicBezTo>
                    <a:pt x="92075" y="19218"/>
                    <a:pt x="52917" y="144102"/>
                    <a:pt x="57150" y="189610"/>
                  </a:cubicBezTo>
                  <a:cubicBezTo>
                    <a:pt x="61383" y="235118"/>
                    <a:pt x="67733" y="238822"/>
                    <a:pt x="111125" y="275335"/>
                  </a:cubicBezTo>
                  <a:cubicBezTo>
                    <a:pt x="154517" y="311848"/>
                    <a:pt x="301625" y="393868"/>
                    <a:pt x="317500" y="408685"/>
                  </a:cubicBezTo>
                  <a:cubicBezTo>
                    <a:pt x="333375" y="423502"/>
                    <a:pt x="245533" y="380639"/>
                    <a:pt x="206375" y="364235"/>
                  </a:cubicBezTo>
                  <a:cubicBezTo>
                    <a:pt x="167217" y="347831"/>
                    <a:pt x="113771" y="332485"/>
                    <a:pt x="82550" y="310260"/>
                  </a:cubicBezTo>
                  <a:cubicBezTo>
                    <a:pt x="51329" y="288035"/>
                    <a:pt x="32808" y="258402"/>
                    <a:pt x="19050" y="230885"/>
                  </a:cubicBezTo>
                  <a:cubicBezTo>
                    <a:pt x="5292" y="203368"/>
                    <a:pt x="0" y="168972"/>
                    <a:pt x="0" y="145160"/>
                  </a:cubicBezTo>
                  <a:cubicBezTo>
                    <a:pt x="0" y="121348"/>
                    <a:pt x="6350" y="108647"/>
                    <a:pt x="19050" y="88010"/>
                  </a:cubicBezTo>
                  <a:cubicBezTo>
                    <a:pt x="31750" y="67373"/>
                    <a:pt x="79375" y="-14648"/>
                    <a:pt x="85725" y="228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0F6BE6EF-7166-459A-842C-5BD883787130}"/>
                </a:ext>
              </a:extLst>
            </p:cNvPr>
            <p:cNvSpPr/>
            <p:nvPr/>
          </p:nvSpPr>
          <p:spPr>
            <a:xfrm>
              <a:off x="5343019" y="7552739"/>
              <a:ext cx="122768" cy="196308"/>
            </a:xfrm>
            <a:custGeom>
              <a:avLst/>
              <a:gdLst>
                <a:gd name="connsiteX0" fmla="*/ 44956 w 122768"/>
                <a:gd name="connsiteY0" fmla="*/ 586 h 196308"/>
                <a:gd name="connsiteX1" fmla="*/ 119569 w 122768"/>
                <a:gd name="connsiteY1" fmla="*/ 30749 h 196308"/>
                <a:gd name="connsiteX2" fmla="*/ 106869 w 122768"/>
                <a:gd name="connsiteY2" fmla="*/ 130761 h 196308"/>
                <a:gd name="connsiteX3" fmla="*/ 86231 w 122768"/>
                <a:gd name="connsiteY3" fmla="*/ 189499 h 196308"/>
                <a:gd name="connsiteX4" fmla="*/ 16381 w 122768"/>
                <a:gd name="connsiteY4" fmla="*/ 194261 h 196308"/>
                <a:gd name="connsiteX5" fmla="*/ 2094 w 122768"/>
                <a:gd name="connsiteY5" fmla="*/ 191086 h 196308"/>
                <a:gd name="connsiteX6" fmla="*/ 2094 w 122768"/>
                <a:gd name="connsiteY6" fmla="*/ 138699 h 196308"/>
                <a:gd name="connsiteX7" fmla="*/ 21144 w 122768"/>
                <a:gd name="connsiteY7" fmla="*/ 54561 h 196308"/>
                <a:gd name="connsiteX8" fmla="*/ 14794 w 122768"/>
                <a:gd name="connsiteY8" fmla="*/ 133936 h 196308"/>
                <a:gd name="connsiteX9" fmla="*/ 14794 w 122768"/>
                <a:gd name="connsiteY9" fmla="*/ 164099 h 196308"/>
                <a:gd name="connsiteX10" fmla="*/ 71944 w 122768"/>
                <a:gd name="connsiteY10" fmla="*/ 167274 h 196308"/>
                <a:gd name="connsiteX11" fmla="*/ 94169 w 122768"/>
                <a:gd name="connsiteY11" fmla="*/ 127586 h 196308"/>
                <a:gd name="connsiteX12" fmla="*/ 110044 w 122768"/>
                <a:gd name="connsiteY12" fmla="*/ 51386 h 196308"/>
                <a:gd name="connsiteX13" fmla="*/ 44956 w 122768"/>
                <a:gd name="connsiteY13" fmla="*/ 586 h 19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68" h="196308">
                  <a:moveTo>
                    <a:pt x="44956" y="586"/>
                  </a:moveTo>
                  <a:cubicBezTo>
                    <a:pt x="46543" y="-2853"/>
                    <a:pt x="109250" y="9053"/>
                    <a:pt x="119569" y="30749"/>
                  </a:cubicBezTo>
                  <a:cubicBezTo>
                    <a:pt x="129888" y="52445"/>
                    <a:pt x="112425" y="104303"/>
                    <a:pt x="106869" y="130761"/>
                  </a:cubicBezTo>
                  <a:cubicBezTo>
                    <a:pt x="101313" y="157219"/>
                    <a:pt x="101312" y="178916"/>
                    <a:pt x="86231" y="189499"/>
                  </a:cubicBezTo>
                  <a:cubicBezTo>
                    <a:pt x="71150" y="200082"/>
                    <a:pt x="30404" y="193997"/>
                    <a:pt x="16381" y="194261"/>
                  </a:cubicBezTo>
                  <a:cubicBezTo>
                    <a:pt x="2358" y="194525"/>
                    <a:pt x="4475" y="200346"/>
                    <a:pt x="2094" y="191086"/>
                  </a:cubicBezTo>
                  <a:cubicBezTo>
                    <a:pt x="-287" y="181826"/>
                    <a:pt x="-1081" y="161453"/>
                    <a:pt x="2094" y="138699"/>
                  </a:cubicBezTo>
                  <a:cubicBezTo>
                    <a:pt x="5269" y="115945"/>
                    <a:pt x="19027" y="55355"/>
                    <a:pt x="21144" y="54561"/>
                  </a:cubicBezTo>
                  <a:cubicBezTo>
                    <a:pt x="23261" y="53767"/>
                    <a:pt x="15852" y="115680"/>
                    <a:pt x="14794" y="133936"/>
                  </a:cubicBezTo>
                  <a:cubicBezTo>
                    <a:pt x="13736" y="152192"/>
                    <a:pt x="5269" y="158543"/>
                    <a:pt x="14794" y="164099"/>
                  </a:cubicBezTo>
                  <a:cubicBezTo>
                    <a:pt x="24319" y="169655"/>
                    <a:pt x="58715" y="173359"/>
                    <a:pt x="71944" y="167274"/>
                  </a:cubicBezTo>
                  <a:cubicBezTo>
                    <a:pt x="85173" y="161189"/>
                    <a:pt x="87819" y="146901"/>
                    <a:pt x="94169" y="127586"/>
                  </a:cubicBezTo>
                  <a:cubicBezTo>
                    <a:pt x="100519" y="108271"/>
                    <a:pt x="117452" y="71494"/>
                    <a:pt x="110044" y="51386"/>
                  </a:cubicBezTo>
                  <a:cubicBezTo>
                    <a:pt x="102636" y="31278"/>
                    <a:pt x="43369" y="4025"/>
                    <a:pt x="44956" y="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AE3E511E-3AA5-4F18-80A6-6611085597C1}"/>
                </a:ext>
              </a:extLst>
            </p:cNvPr>
            <p:cNvSpPr/>
            <p:nvPr/>
          </p:nvSpPr>
          <p:spPr>
            <a:xfrm>
              <a:off x="5332426" y="7767856"/>
              <a:ext cx="638907" cy="593163"/>
            </a:xfrm>
            <a:custGeom>
              <a:avLst/>
              <a:gdLst>
                <a:gd name="connsiteX0" fmla="*/ 179374 w 638907"/>
                <a:gd name="connsiteY0" fmla="*/ 516777 h 593163"/>
                <a:gd name="connsiteX1" fmla="*/ 509574 w 638907"/>
                <a:gd name="connsiteY1" fmla="*/ 552761 h 593163"/>
                <a:gd name="connsiteX2" fmla="*/ 570957 w 638907"/>
                <a:gd name="connsiteY2" fmla="*/ 482911 h 593163"/>
                <a:gd name="connsiteX3" fmla="*/ 367757 w 638907"/>
                <a:gd name="connsiteY3" fmla="*/ 294527 h 593163"/>
                <a:gd name="connsiteX4" fmla="*/ 230174 w 638907"/>
                <a:gd name="connsiteY4" fmla="*/ 197161 h 593163"/>
                <a:gd name="connsiteX5" fmla="*/ 141274 w 638907"/>
                <a:gd name="connsiteY5" fmla="*/ 114611 h 593163"/>
                <a:gd name="connsiteX6" fmla="*/ 1574 w 638907"/>
                <a:gd name="connsiteY6" fmla="*/ 15127 h 593163"/>
                <a:gd name="connsiteX7" fmla="*/ 75657 w 638907"/>
                <a:gd name="connsiteY7" fmla="*/ 10894 h 593163"/>
                <a:gd name="connsiteX8" fmla="*/ 221707 w 638907"/>
                <a:gd name="connsiteY8" fmla="*/ 116727 h 593163"/>
                <a:gd name="connsiteX9" fmla="*/ 524391 w 638907"/>
                <a:gd name="connsiteY9" fmla="*/ 343211 h 593163"/>
                <a:gd name="connsiteX10" fmla="*/ 638691 w 638907"/>
                <a:gd name="connsiteY10" fmla="*/ 533711 h 593163"/>
                <a:gd name="connsiteX11" fmla="*/ 501107 w 638907"/>
                <a:gd name="connsiteY11" fmla="*/ 584511 h 593163"/>
                <a:gd name="connsiteX12" fmla="*/ 363524 w 638907"/>
                <a:gd name="connsiteY12" fmla="*/ 586627 h 593163"/>
                <a:gd name="connsiteX13" fmla="*/ 179374 w 638907"/>
                <a:gd name="connsiteY13" fmla="*/ 516777 h 59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8907" h="593163">
                  <a:moveTo>
                    <a:pt x="179374" y="516777"/>
                  </a:moveTo>
                  <a:cubicBezTo>
                    <a:pt x="203716" y="511133"/>
                    <a:pt x="444310" y="558405"/>
                    <a:pt x="509574" y="552761"/>
                  </a:cubicBezTo>
                  <a:cubicBezTo>
                    <a:pt x="574838" y="547117"/>
                    <a:pt x="594593" y="525950"/>
                    <a:pt x="570957" y="482911"/>
                  </a:cubicBezTo>
                  <a:cubicBezTo>
                    <a:pt x="547321" y="439872"/>
                    <a:pt x="424554" y="342152"/>
                    <a:pt x="367757" y="294527"/>
                  </a:cubicBezTo>
                  <a:cubicBezTo>
                    <a:pt x="310960" y="246902"/>
                    <a:pt x="267921" y="227147"/>
                    <a:pt x="230174" y="197161"/>
                  </a:cubicBezTo>
                  <a:cubicBezTo>
                    <a:pt x="192427" y="167175"/>
                    <a:pt x="179374" y="144950"/>
                    <a:pt x="141274" y="114611"/>
                  </a:cubicBezTo>
                  <a:cubicBezTo>
                    <a:pt x="103174" y="84272"/>
                    <a:pt x="12510" y="32413"/>
                    <a:pt x="1574" y="15127"/>
                  </a:cubicBezTo>
                  <a:cubicBezTo>
                    <a:pt x="-9362" y="-2159"/>
                    <a:pt x="38968" y="-6039"/>
                    <a:pt x="75657" y="10894"/>
                  </a:cubicBezTo>
                  <a:cubicBezTo>
                    <a:pt x="112346" y="27827"/>
                    <a:pt x="146918" y="61341"/>
                    <a:pt x="221707" y="116727"/>
                  </a:cubicBezTo>
                  <a:cubicBezTo>
                    <a:pt x="296496" y="172113"/>
                    <a:pt x="454894" y="273714"/>
                    <a:pt x="524391" y="343211"/>
                  </a:cubicBezTo>
                  <a:cubicBezTo>
                    <a:pt x="593888" y="412708"/>
                    <a:pt x="642572" y="493494"/>
                    <a:pt x="638691" y="533711"/>
                  </a:cubicBezTo>
                  <a:cubicBezTo>
                    <a:pt x="634810" y="573928"/>
                    <a:pt x="546968" y="575692"/>
                    <a:pt x="501107" y="584511"/>
                  </a:cubicBezTo>
                  <a:cubicBezTo>
                    <a:pt x="455246" y="593330"/>
                    <a:pt x="412913" y="597563"/>
                    <a:pt x="363524" y="586627"/>
                  </a:cubicBezTo>
                  <a:cubicBezTo>
                    <a:pt x="314135" y="575691"/>
                    <a:pt x="155032" y="522421"/>
                    <a:pt x="179374" y="516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FCFCDA28-A93B-4C31-8402-4D20D9B34367}"/>
                </a:ext>
              </a:extLst>
            </p:cNvPr>
            <p:cNvSpPr/>
            <p:nvPr/>
          </p:nvSpPr>
          <p:spPr>
            <a:xfrm>
              <a:off x="4520794" y="7127023"/>
              <a:ext cx="576990" cy="553384"/>
            </a:xfrm>
            <a:custGeom>
              <a:avLst/>
              <a:gdLst>
                <a:gd name="connsiteX0" fmla="*/ 3581 w 576990"/>
                <a:gd name="connsiteY0" fmla="*/ 2440 h 553384"/>
                <a:gd name="connsiteX1" fmla="*/ 146456 w 576990"/>
                <a:gd name="connsiteY1" fmla="*/ 200877 h 553384"/>
                <a:gd name="connsiteX2" fmla="*/ 330606 w 576990"/>
                <a:gd name="connsiteY2" fmla="*/ 308827 h 553384"/>
                <a:gd name="connsiteX3" fmla="*/ 489356 w 576990"/>
                <a:gd name="connsiteY3" fmla="*/ 396140 h 553384"/>
                <a:gd name="connsiteX4" fmla="*/ 502056 w 576990"/>
                <a:gd name="connsiteY4" fmla="*/ 426302 h 553384"/>
                <a:gd name="connsiteX5" fmla="*/ 535394 w 576990"/>
                <a:gd name="connsiteY5" fmla="*/ 512027 h 553384"/>
                <a:gd name="connsiteX6" fmla="*/ 575081 w 576990"/>
                <a:gd name="connsiteY6" fmla="*/ 553302 h 553384"/>
                <a:gd name="connsiteX7" fmla="*/ 470306 w 576990"/>
                <a:gd name="connsiteY7" fmla="*/ 502502 h 553384"/>
                <a:gd name="connsiteX8" fmla="*/ 297269 w 576990"/>
                <a:gd name="connsiteY8" fmla="*/ 350102 h 553384"/>
                <a:gd name="connsiteX9" fmla="*/ 3581 w 576990"/>
                <a:gd name="connsiteY9" fmla="*/ 2440 h 55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990" h="553384">
                  <a:moveTo>
                    <a:pt x="3581" y="2440"/>
                  </a:moveTo>
                  <a:cubicBezTo>
                    <a:pt x="-21554" y="-22431"/>
                    <a:pt x="91952" y="149813"/>
                    <a:pt x="146456" y="200877"/>
                  </a:cubicBezTo>
                  <a:cubicBezTo>
                    <a:pt x="200960" y="251941"/>
                    <a:pt x="273456" y="276283"/>
                    <a:pt x="330606" y="308827"/>
                  </a:cubicBezTo>
                  <a:cubicBezTo>
                    <a:pt x="387756" y="341371"/>
                    <a:pt x="460781" y="376561"/>
                    <a:pt x="489356" y="396140"/>
                  </a:cubicBezTo>
                  <a:cubicBezTo>
                    <a:pt x="517931" y="415719"/>
                    <a:pt x="494383" y="406987"/>
                    <a:pt x="502056" y="426302"/>
                  </a:cubicBezTo>
                  <a:cubicBezTo>
                    <a:pt x="509729" y="445617"/>
                    <a:pt x="523223" y="490860"/>
                    <a:pt x="535394" y="512027"/>
                  </a:cubicBezTo>
                  <a:cubicBezTo>
                    <a:pt x="547565" y="533194"/>
                    <a:pt x="585929" y="554889"/>
                    <a:pt x="575081" y="553302"/>
                  </a:cubicBezTo>
                  <a:cubicBezTo>
                    <a:pt x="564233" y="551715"/>
                    <a:pt x="516608" y="536369"/>
                    <a:pt x="470306" y="502502"/>
                  </a:cubicBezTo>
                  <a:cubicBezTo>
                    <a:pt x="424004" y="468635"/>
                    <a:pt x="375586" y="430535"/>
                    <a:pt x="297269" y="350102"/>
                  </a:cubicBezTo>
                  <a:cubicBezTo>
                    <a:pt x="218952" y="269669"/>
                    <a:pt x="28716" y="27311"/>
                    <a:pt x="3581" y="2440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6A7435C-BC3F-44D6-A0E2-FF323C28BAB1}"/>
                </a:ext>
              </a:extLst>
            </p:cNvPr>
            <p:cNvSpPr/>
            <p:nvPr/>
          </p:nvSpPr>
          <p:spPr>
            <a:xfrm>
              <a:off x="3565441" y="6334101"/>
              <a:ext cx="309652" cy="244554"/>
            </a:xfrm>
            <a:custGeom>
              <a:avLst/>
              <a:gdLst>
                <a:gd name="connsiteX0" fmla="*/ 84 w 309652"/>
                <a:gd name="connsiteY0" fmla="*/ 24 h 244554"/>
                <a:gd name="connsiteX1" fmla="*/ 187409 w 309652"/>
                <a:gd name="connsiteY1" fmla="*/ 69874 h 244554"/>
                <a:gd name="connsiteX2" fmla="*/ 198522 w 309652"/>
                <a:gd name="connsiteY2" fmla="*/ 111149 h 244554"/>
                <a:gd name="connsiteX3" fmla="*/ 206459 w 309652"/>
                <a:gd name="connsiteY3" fmla="*/ 180999 h 244554"/>
                <a:gd name="connsiteX4" fmla="*/ 309647 w 309652"/>
                <a:gd name="connsiteY4" fmla="*/ 244499 h 244554"/>
                <a:gd name="connsiteX5" fmla="*/ 211222 w 309652"/>
                <a:gd name="connsiteY5" fmla="*/ 190524 h 244554"/>
                <a:gd name="connsiteX6" fmla="*/ 200109 w 309652"/>
                <a:gd name="connsiteY6" fmla="*/ 107974 h 244554"/>
                <a:gd name="connsiteX7" fmla="*/ 163597 w 309652"/>
                <a:gd name="connsiteY7" fmla="*/ 77812 h 244554"/>
                <a:gd name="connsiteX8" fmla="*/ 84 w 309652"/>
                <a:gd name="connsiteY8" fmla="*/ 24 h 2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652" h="244554">
                  <a:moveTo>
                    <a:pt x="84" y="24"/>
                  </a:moveTo>
                  <a:cubicBezTo>
                    <a:pt x="4053" y="-1299"/>
                    <a:pt x="154336" y="51353"/>
                    <a:pt x="187409" y="69874"/>
                  </a:cubicBezTo>
                  <a:cubicBezTo>
                    <a:pt x="220482" y="88395"/>
                    <a:pt x="195347" y="92628"/>
                    <a:pt x="198522" y="111149"/>
                  </a:cubicBezTo>
                  <a:cubicBezTo>
                    <a:pt x="201697" y="129670"/>
                    <a:pt x="187938" y="158774"/>
                    <a:pt x="206459" y="180999"/>
                  </a:cubicBezTo>
                  <a:cubicBezTo>
                    <a:pt x="224980" y="203224"/>
                    <a:pt x="308853" y="242912"/>
                    <a:pt x="309647" y="244499"/>
                  </a:cubicBezTo>
                  <a:cubicBezTo>
                    <a:pt x="310441" y="246086"/>
                    <a:pt x="229478" y="213278"/>
                    <a:pt x="211222" y="190524"/>
                  </a:cubicBezTo>
                  <a:cubicBezTo>
                    <a:pt x="192966" y="167770"/>
                    <a:pt x="208046" y="126759"/>
                    <a:pt x="200109" y="107974"/>
                  </a:cubicBezTo>
                  <a:cubicBezTo>
                    <a:pt x="192172" y="89189"/>
                    <a:pt x="194289" y="91835"/>
                    <a:pt x="163597" y="77812"/>
                  </a:cubicBezTo>
                  <a:cubicBezTo>
                    <a:pt x="132905" y="63789"/>
                    <a:pt x="-3885" y="1347"/>
                    <a:pt x="84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3B9DEDB6-1FF8-4F7D-A73D-32F46B3C9D23}"/>
                </a:ext>
              </a:extLst>
            </p:cNvPr>
            <p:cNvSpPr/>
            <p:nvPr/>
          </p:nvSpPr>
          <p:spPr>
            <a:xfrm>
              <a:off x="3573259" y="6316647"/>
              <a:ext cx="353041" cy="78462"/>
            </a:xfrm>
            <a:custGeom>
              <a:avLst/>
              <a:gdLst>
                <a:gd name="connsiteX0" fmla="*/ 204 w 353041"/>
                <a:gd name="connsiteY0" fmla="*/ 16 h 78462"/>
                <a:gd name="connsiteX1" fmla="*/ 231979 w 353041"/>
                <a:gd name="connsiteY1" fmla="*/ 61928 h 78462"/>
                <a:gd name="connsiteX2" fmla="*/ 352629 w 353041"/>
                <a:gd name="connsiteY2" fmla="*/ 77803 h 78462"/>
                <a:gd name="connsiteX3" fmla="*/ 193879 w 353041"/>
                <a:gd name="connsiteY3" fmla="*/ 68278 h 78462"/>
                <a:gd name="connsiteX4" fmla="*/ 204 w 353041"/>
                <a:gd name="connsiteY4" fmla="*/ 16 h 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041" h="78462">
                  <a:moveTo>
                    <a:pt x="204" y="16"/>
                  </a:moveTo>
                  <a:cubicBezTo>
                    <a:pt x="6554" y="-1042"/>
                    <a:pt x="173242" y="48964"/>
                    <a:pt x="231979" y="61928"/>
                  </a:cubicBezTo>
                  <a:cubicBezTo>
                    <a:pt x="290717" y="74893"/>
                    <a:pt x="358979" y="76745"/>
                    <a:pt x="352629" y="77803"/>
                  </a:cubicBezTo>
                  <a:cubicBezTo>
                    <a:pt x="346279" y="78861"/>
                    <a:pt x="250500" y="80184"/>
                    <a:pt x="193879" y="68278"/>
                  </a:cubicBezTo>
                  <a:cubicBezTo>
                    <a:pt x="137258" y="56372"/>
                    <a:pt x="-6146" y="1074"/>
                    <a:pt x="204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7D857A2D-4D68-4B2A-ADCA-4530FC49E3B0}"/>
                </a:ext>
              </a:extLst>
            </p:cNvPr>
            <p:cNvSpPr/>
            <p:nvPr/>
          </p:nvSpPr>
          <p:spPr>
            <a:xfrm>
              <a:off x="3778250" y="6406927"/>
              <a:ext cx="168279" cy="19273"/>
            </a:xfrm>
            <a:custGeom>
              <a:avLst/>
              <a:gdLst>
                <a:gd name="connsiteX0" fmla="*/ 0 w 168279"/>
                <a:gd name="connsiteY0" fmla="*/ 19273 h 19273"/>
                <a:gd name="connsiteX1" fmla="*/ 168275 w 168279"/>
                <a:gd name="connsiteY1" fmla="*/ 223 h 19273"/>
                <a:gd name="connsiteX2" fmla="*/ 0 w 168279"/>
                <a:gd name="connsiteY2" fmla="*/ 19273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9" h="19273">
                  <a:moveTo>
                    <a:pt x="0" y="19273"/>
                  </a:moveTo>
                  <a:cubicBezTo>
                    <a:pt x="0" y="19273"/>
                    <a:pt x="167217" y="2869"/>
                    <a:pt x="168275" y="223"/>
                  </a:cubicBezTo>
                  <a:cubicBezTo>
                    <a:pt x="169333" y="-2423"/>
                    <a:pt x="0" y="19273"/>
                    <a:pt x="0" y="19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D3CFACAA-D869-43AC-BEB3-856D7912BBA8}"/>
                </a:ext>
              </a:extLst>
            </p:cNvPr>
            <p:cNvSpPr/>
            <p:nvPr/>
          </p:nvSpPr>
          <p:spPr>
            <a:xfrm>
              <a:off x="3775662" y="6432486"/>
              <a:ext cx="105849" cy="149361"/>
            </a:xfrm>
            <a:custGeom>
              <a:avLst/>
              <a:gdLst>
                <a:gd name="connsiteX0" fmla="*/ 8938 w 105849"/>
                <a:gd name="connsiteY0" fmla="*/ 64 h 149361"/>
                <a:gd name="connsiteX1" fmla="*/ 7351 w 105849"/>
                <a:gd name="connsiteY1" fmla="*/ 73089 h 149361"/>
                <a:gd name="connsiteX2" fmla="*/ 105776 w 105849"/>
                <a:gd name="connsiteY2" fmla="*/ 149289 h 149361"/>
                <a:gd name="connsiteX3" fmla="*/ 23226 w 105849"/>
                <a:gd name="connsiteY3" fmla="*/ 85789 h 149361"/>
                <a:gd name="connsiteX4" fmla="*/ 8938 w 105849"/>
                <a:gd name="connsiteY4" fmla="*/ 64 h 14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49" h="149361">
                  <a:moveTo>
                    <a:pt x="8938" y="64"/>
                  </a:moveTo>
                  <a:cubicBezTo>
                    <a:pt x="6292" y="-2053"/>
                    <a:pt x="-8789" y="48218"/>
                    <a:pt x="7351" y="73089"/>
                  </a:cubicBezTo>
                  <a:cubicBezTo>
                    <a:pt x="23491" y="97960"/>
                    <a:pt x="103130" y="147172"/>
                    <a:pt x="105776" y="149289"/>
                  </a:cubicBezTo>
                  <a:cubicBezTo>
                    <a:pt x="108422" y="151406"/>
                    <a:pt x="38836" y="106691"/>
                    <a:pt x="23226" y="85789"/>
                  </a:cubicBezTo>
                  <a:cubicBezTo>
                    <a:pt x="7616" y="64887"/>
                    <a:pt x="11584" y="2181"/>
                    <a:pt x="8938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DB4AD852-C65F-4264-AD13-6E7E34F0C005}"/>
                </a:ext>
              </a:extLst>
            </p:cNvPr>
            <p:cNvSpPr/>
            <p:nvPr/>
          </p:nvSpPr>
          <p:spPr>
            <a:xfrm>
              <a:off x="3523250" y="6288460"/>
              <a:ext cx="223392" cy="184424"/>
            </a:xfrm>
            <a:custGeom>
              <a:avLst/>
              <a:gdLst>
                <a:gd name="connsiteX0" fmla="*/ 223250 w 223392"/>
                <a:gd name="connsiteY0" fmla="*/ 155203 h 184424"/>
                <a:gd name="connsiteX1" fmla="*/ 132763 w 223392"/>
                <a:gd name="connsiteY1" fmla="*/ 183778 h 184424"/>
                <a:gd name="connsiteX2" fmla="*/ 62913 w 223392"/>
                <a:gd name="connsiteY2" fmla="*/ 121865 h 184424"/>
                <a:gd name="connsiteX3" fmla="*/ 15288 w 223392"/>
                <a:gd name="connsiteY3" fmla="*/ 75828 h 184424"/>
                <a:gd name="connsiteX4" fmla="*/ 8938 w 223392"/>
                <a:gd name="connsiteY4" fmla="*/ 53603 h 184424"/>
                <a:gd name="connsiteX5" fmla="*/ 131175 w 223392"/>
                <a:gd name="connsiteY5" fmla="*/ 10740 h 184424"/>
                <a:gd name="connsiteX6" fmla="*/ 110538 w 223392"/>
                <a:gd name="connsiteY6" fmla="*/ 2803 h 184424"/>
                <a:gd name="connsiteX7" fmla="*/ 32750 w 223392"/>
                <a:gd name="connsiteY7" fmla="*/ 50428 h 184424"/>
                <a:gd name="connsiteX8" fmla="*/ 80375 w 223392"/>
                <a:gd name="connsiteY8" fmla="*/ 137740 h 184424"/>
                <a:gd name="connsiteX9" fmla="*/ 151813 w 223392"/>
                <a:gd name="connsiteY9" fmla="*/ 171078 h 184424"/>
                <a:gd name="connsiteX10" fmla="*/ 223250 w 223392"/>
                <a:gd name="connsiteY10" fmla="*/ 155203 h 1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392" h="184424">
                  <a:moveTo>
                    <a:pt x="223250" y="155203"/>
                  </a:moveTo>
                  <a:cubicBezTo>
                    <a:pt x="220075" y="157320"/>
                    <a:pt x="159486" y="189334"/>
                    <a:pt x="132763" y="183778"/>
                  </a:cubicBezTo>
                  <a:cubicBezTo>
                    <a:pt x="106040" y="178222"/>
                    <a:pt x="82492" y="139857"/>
                    <a:pt x="62913" y="121865"/>
                  </a:cubicBezTo>
                  <a:cubicBezTo>
                    <a:pt x="43334" y="103873"/>
                    <a:pt x="24284" y="87205"/>
                    <a:pt x="15288" y="75828"/>
                  </a:cubicBezTo>
                  <a:cubicBezTo>
                    <a:pt x="6292" y="64451"/>
                    <a:pt x="-10377" y="64451"/>
                    <a:pt x="8938" y="53603"/>
                  </a:cubicBezTo>
                  <a:cubicBezTo>
                    <a:pt x="28252" y="42755"/>
                    <a:pt x="114242" y="19207"/>
                    <a:pt x="131175" y="10740"/>
                  </a:cubicBezTo>
                  <a:cubicBezTo>
                    <a:pt x="148108" y="2273"/>
                    <a:pt x="126942" y="-3812"/>
                    <a:pt x="110538" y="2803"/>
                  </a:cubicBezTo>
                  <a:cubicBezTo>
                    <a:pt x="94134" y="9418"/>
                    <a:pt x="37777" y="27939"/>
                    <a:pt x="32750" y="50428"/>
                  </a:cubicBezTo>
                  <a:cubicBezTo>
                    <a:pt x="27723" y="72917"/>
                    <a:pt x="60531" y="117632"/>
                    <a:pt x="80375" y="137740"/>
                  </a:cubicBezTo>
                  <a:cubicBezTo>
                    <a:pt x="100219" y="157848"/>
                    <a:pt x="127736" y="167374"/>
                    <a:pt x="151813" y="171078"/>
                  </a:cubicBezTo>
                  <a:cubicBezTo>
                    <a:pt x="175890" y="174782"/>
                    <a:pt x="226425" y="153086"/>
                    <a:pt x="223250" y="155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370CFF9-C39E-48E8-9494-CED6EAAECE19}"/>
                </a:ext>
              </a:extLst>
            </p:cNvPr>
            <p:cNvSpPr/>
            <p:nvPr/>
          </p:nvSpPr>
          <p:spPr>
            <a:xfrm>
              <a:off x="3790689" y="6924501"/>
              <a:ext cx="684940" cy="268950"/>
            </a:xfrm>
            <a:custGeom>
              <a:avLst/>
              <a:gdLst>
                <a:gd name="connsiteX0" fmla="*/ 683944 w 684940"/>
                <a:gd name="connsiteY0" fmla="*/ 1232 h 268950"/>
                <a:gd name="connsiteX1" fmla="*/ 341044 w 684940"/>
                <a:gd name="connsiteY1" fmla="*/ 100716 h 268950"/>
                <a:gd name="connsiteX2" fmla="*/ 125144 w 684940"/>
                <a:gd name="connsiteY2" fmla="*/ 198082 h 268950"/>
                <a:gd name="connsiteX3" fmla="*/ 72228 w 684940"/>
                <a:gd name="connsiteY3" fmla="*/ 236182 h 268950"/>
                <a:gd name="connsiteX4" fmla="*/ 19311 w 684940"/>
                <a:gd name="connsiteY4" fmla="*/ 259466 h 268950"/>
                <a:gd name="connsiteX5" fmla="*/ 19311 w 684940"/>
                <a:gd name="connsiteY5" fmla="*/ 259466 h 268950"/>
                <a:gd name="connsiteX6" fmla="*/ 261 w 684940"/>
                <a:gd name="connsiteY6" fmla="*/ 181149 h 268950"/>
                <a:gd name="connsiteX7" fmla="*/ 12961 w 684940"/>
                <a:gd name="connsiteY7" fmla="*/ 261582 h 268950"/>
                <a:gd name="connsiteX8" fmla="*/ 72228 w 684940"/>
                <a:gd name="connsiteY8" fmla="*/ 255232 h 268950"/>
                <a:gd name="connsiteX9" fmla="*/ 224628 w 684940"/>
                <a:gd name="connsiteY9" fmla="*/ 172682 h 268950"/>
                <a:gd name="connsiteX10" fmla="*/ 683944 w 684940"/>
                <a:gd name="connsiteY10" fmla="*/ 1232 h 26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940" h="268950">
                  <a:moveTo>
                    <a:pt x="683944" y="1232"/>
                  </a:moveTo>
                  <a:cubicBezTo>
                    <a:pt x="703347" y="-10762"/>
                    <a:pt x="434177" y="67908"/>
                    <a:pt x="341044" y="100716"/>
                  </a:cubicBezTo>
                  <a:cubicBezTo>
                    <a:pt x="247911" y="133524"/>
                    <a:pt x="169947" y="175504"/>
                    <a:pt x="125144" y="198082"/>
                  </a:cubicBezTo>
                  <a:cubicBezTo>
                    <a:pt x="80341" y="220660"/>
                    <a:pt x="89867" y="225951"/>
                    <a:pt x="72228" y="236182"/>
                  </a:cubicBezTo>
                  <a:cubicBezTo>
                    <a:pt x="54589" y="246413"/>
                    <a:pt x="19311" y="259466"/>
                    <a:pt x="19311" y="259466"/>
                  </a:cubicBezTo>
                  <a:lnTo>
                    <a:pt x="19311" y="259466"/>
                  </a:lnTo>
                  <a:cubicBezTo>
                    <a:pt x="16136" y="246413"/>
                    <a:pt x="1319" y="180796"/>
                    <a:pt x="261" y="181149"/>
                  </a:cubicBezTo>
                  <a:cubicBezTo>
                    <a:pt x="-797" y="181502"/>
                    <a:pt x="966" y="249235"/>
                    <a:pt x="12961" y="261582"/>
                  </a:cubicBezTo>
                  <a:cubicBezTo>
                    <a:pt x="24955" y="273929"/>
                    <a:pt x="36950" y="270049"/>
                    <a:pt x="72228" y="255232"/>
                  </a:cubicBezTo>
                  <a:cubicBezTo>
                    <a:pt x="107506" y="240415"/>
                    <a:pt x="122675" y="213251"/>
                    <a:pt x="224628" y="172682"/>
                  </a:cubicBezTo>
                  <a:cubicBezTo>
                    <a:pt x="326581" y="132113"/>
                    <a:pt x="664541" y="13226"/>
                    <a:pt x="683944" y="1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0AF9C1AD-A1CF-4CD6-9306-3C6CA31C1401}"/>
                </a:ext>
              </a:extLst>
            </p:cNvPr>
            <p:cNvSpPr/>
            <p:nvPr/>
          </p:nvSpPr>
          <p:spPr>
            <a:xfrm>
              <a:off x="3816335" y="6899602"/>
              <a:ext cx="663350" cy="251914"/>
            </a:xfrm>
            <a:custGeom>
              <a:avLst/>
              <a:gdLst>
                <a:gd name="connsiteX0" fmla="*/ 658298 w 663350"/>
                <a:gd name="connsiteY0" fmla="*/ 731 h 251914"/>
                <a:gd name="connsiteX1" fmla="*/ 601148 w 663350"/>
                <a:gd name="connsiteY1" fmla="*/ 19781 h 251914"/>
                <a:gd name="connsiteX2" fmla="*/ 480498 w 663350"/>
                <a:gd name="connsiteY2" fmla="*/ 49415 h 251914"/>
                <a:gd name="connsiteX3" fmla="*/ 40232 w 663350"/>
                <a:gd name="connsiteY3" fmla="*/ 237798 h 251914"/>
                <a:gd name="connsiteX4" fmla="*/ 19065 w 663350"/>
                <a:gd name="connsiteY4" fmla="*/ 233565 h 251914"/>
                <a:gd name="connsiteX5" fmla="*/ 2132 w 663350"/>
                <a:gd name="connsiteY5" fmla="*/ 195465 h 251914"/>
                <a:gd name="connsiteX6" fmla="*/ 69865 w 663350"/>
                <a:gd name="connsiteY6" fmla="*/ 210281 h 251914"/>
                <a:gd name="connsiteX7" fmla="*/ 476265 w 663350"/>
                <a:gd name="connsiteY7" fmla="*/ 45181 h 251914"/>
                <a:gd name="connsiteX8" fmla="*/ 658298 w 663350"/>
                <a:gd name="connsiteY8" fmla="*/ 731 h 25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350" h="251914">
                  <a:moveTo>
                    <a:pt x="658298" y="731"/>
                  </a:moveTo>
                  <a:cubicBezTo>
                    <a:pt x="679112" y="-3502"/>
                    <a:pt x="630781" y="11667"/>
                    <a:pt x="601148" y="19781"/>
                  </a:cubicBezTo>
                  <a:cubicBezTo>
                    <a:pt x="571515" y="27895"/>
                    <a:pt x="573984" y="13079"/>
                    <a:pt x="480498" y="49415"/>
                  </a:cubicBezTo>
                  <a:cubicBezTo>
                    <a:pt x="387012" y="85751"/>
                    <a:pt x="117137" y="207106"/>
                    <a:pt x="40232" y="237798"/>
                  </a:cubicBezTo>
                  <a:cubicBezTo>
                    <a:pt x="-36673" y="268490"/>
                    <a:pt x="25415" y="240620"/>
                    <a:pt x="19065" y="233565"/>
                  </a:cubicBezTo>
                  <a:cubicBezTo>
                    <a:pt x="12715" y="226510"/>
                    <a:pt x="-6335" y="199346"/>
                    <a:pt x="2132" y="195465"/>
                  </a:cubicBezTo>
                  <a:cubicBezTo>
                    <a:pt x="10599" y="191584"/>
                    <a:pt x="-9157" y="235328"/>
                    <a:pt x="69865" y="210281"/>
                  </a:cubicBezTo>
                  <a:cubicBezTo>
                    <a:pt x="148887" y="185234"/>
                    <a:pt x="376782" y="79753"/>
                    <a:pt x="476265" y="45181"/>
                  </a:cubicBezTo>
                  <a:cubicBezTo>
                    <a:pt x="575748" y="10609"/>
                    <a:pt x="637484" y="4964"/>
                    <a:pt x="658298" y="7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2731281F-48CD-4258-A4CD-F5759F3B82FF}"/>
                </a:ext>
              </a:extLst>
            </p:cNvPr>
            <p:cNvSpPr/>
            <p:nvPr/>
          </p:nvSpPr>
          <p:spPr>
            <a:xfrm>
              <a:off x="4969925" y="6262950"/>
              <a:ext cx="228461" cy="343412"/>
            </a:xfrm>
            <a:custGeom>
              <a:avLst/>
              <a:gdLst>
                <a:gd name="connsiteX0" fmla="*/ 222258 w 228461"/>
                <a:gd name="connsiteY0" fmla="*/ 2383 h 343412"/>
                <a:gd name="connsiteX1" fmla="*/ 137592 w 228461"/>
                <a:gd name="connsiteY1" fmla="*/ 207700 h 343412"/>
                <a:gd name="connsiteX2" fmla="*/ 8 w 228461"/>
                <a:gd name="connsiteY2" fmla="*/ 343167 h 343412"/>
                <a:gd name="connsiteX3" fmla="*/ 131242 w 228461"/>
                <a:gd name="connsiteY3" fmla="*/ 237333 h 343412"/>
                <a:gd name="connsiteX4" fmla="*/ 211675 w 228461"/>
                <a:gd name="connsiteY4" fmla="*/ 103983 h 343412"/>
                <a:gd name="connsiteX5" fmla="*/ 222258 w 228461"/>
                <a:gd name="connsiteY5" fmla="*/ 2383 h 3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61" h="343412">
                  <a:moveTo>
                    <a:pt x="222258" y="2383"/>
                  </a:moveTo>
                  <a:cubicBezTo>
                    <a:pt x="209911" y="19669"/>
                    <a:pt x="174634" y="150903"/>
                    <a:pt x="137592" y="207700"/>
                  </a:cubicBezTo>
                  <a:cubicBezTo>
                    <a:pt x="100550" y="264497"/>
                    <a:pt x="1066" y="338228"/>
                    <a:pt x="8" y="343167"/>
                  </a:cubicBezTo>
                  <a:cubicBezTo>
                    <a:pt x="-1050" y="348106"/>
                    <a:pt x="95964" y="277197"/>
                    <a:pt x="131242" y="237333"/>
                  </a:cubicBezTo>
                  <a:cubicBezTo>
                    <a:pt x="166520" y="197469"/>
                    <a:pt x="196153" y="141730"/>
                    <a:pt x="211675" y="103983"/>
                  </a:cubicBezTo>
                  <a:cubicBezTo>
                    <a:pt x="227197" y="66236"/>
                    <a:pt x="234605" y="-14903"/>
                    <a:pt x="222258" y="2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A0D0E50-39E8-4202-B867-A0919EF6D629}"/>
                </a:ext>
              </a:extLst>
            </p:cNvPr>
            <p:cNvSpPr/>
            <p:nvPr/>
          </p:nvSpPr>
          <p:spPr>
            <a:xfrm>
              <a:off x="4922580" y="6267448"/>
              <a:ext cx="261593" cy="313278"/>
            </a:xfrm>
            <a:custGeom>
              <a:avLst/>
              <a:gdLst>
                <a:gd name="connsiteX0" fmla="*/ 261137 w 261593"/>
                <a:gd name="connsiteY0" fmla="*/ 2 h 313278"/>
                <a:gd name="connsiteX1" fmla="*/ 87570 w 261593"/>
                <a:gd name="connsiteY1" fmla="*/ 224369 h 313278"/>
                <a:gd name="connsiteX2" fmla="*/ 787 w 261593"/>
                <a:gd name="connsiteY2" fmla="*/ 313269 h 313278"/>
                <a:gd name="connsiteX3" fmla="*/ 134137 w 261593"/>
                <a:gd name="connsiteY3" fmla="*/ 220135 h 313278"/>
                <a:gd name="connsiteX4" fmla="*/ 261137 w 261593"/>
                <a:gd name="connsiteY4" fmla="*/ 2 h 31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593" h="313278">
                  <a:moveTo>
                    <a:pt x="261137" y="2"/>
                  </a:moveTo>
                  <a:cubicBezTo>
                    <a:pt x="253376" y="708"/>
                    <a:pt x="130962" y="172158"/>
                    <a:pt x="87570" y="224369"/>
                  </a:cubicBezTo>
                  <a:cubicBezTo>
                    <a:pt x="44178" y="276580"/>
                    <a:pt x="-6974" y="313975"/>
                    <a:pt x="787" y="313269"/>
                  </a:cubicBezTo>
                  <a:cubicBezTo>
                    <a:pt x="8548" y="312563"/>
                    <a:pt x="92509" y="268113"/>
                    <a:pt x="134137" y="220135"/>
                  </a:cubicBezTo>
                  <a:cubicBezTo>
                    <a:pt x="175765" y="172157"/>
                    <a:pt x="268898" y="-704"/>
                    <a:pt x="26113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D66ED2F-D380-4DAD-8497-5C1271782DC7}"/>
                </a:ext>
              </a:extLst>
            </p:cNvPr>
            <p:cNvSpPr/>
            <p:nvPr/>
          </p:nvSpPr>
          <p:spPr>
            <a:xfrm>
              <a:off x="3230557" y="5180383"/>
              <a:ext cx="360846" cy="677505"/>
            </a:xfrm>
            <a:custGeom>
              <a:avLst/>
              <a:gdLst>
                <a:gd name="connsiteX0" fmla="*/ 360368 w 360846"/>
                <a:gd name="connsiteY0" fmla="*/ 4392 h 677505"/>
                <a:gd name="connsiteX1" fmla="*/ 206381 w 360846"/>
                <a:gd name="connsiteY1" fmla="*/ 283792 h 677505"/>
                <a:gd name="connsiteX2" fmla="*/ 182568 w 360846"/>
                <a:gd name="connsiteY2" fmla="*/ 380630 h 677505"/>
                <a:gd name="connsiteX3" fmla="*/ 60331 w 360846"/>
                <a:gd name="connsiteY3" fmla="*/ 593355 h 677505"/>
                <a:gd name="connsiteX4" fmla="*/ 6 w 360846"/>
                <a:gd name="connsiteY4" fmla="*/ 677492 h 677505"/>
                <a:gd name="connsiteX5" fmla="*/ 63506 w 360846"/>
                <a:gd name="connsiteY5" fmla="*/ 588592 h 677505"/>
                <a:gd name="connsiteX6" fmla="*/ 131768 w 360846"/>
                <a:gd name="connsiteY6" fmla="*/ 439367 h 677505"/>
                <a:gd name="connsiteX7" fmla="*/ 171456 w 360846"/>
                <a:gd name="connsiteY7" fmla="*/ 302842 h 677505"/>
                <a:gd name="connsiteX8" fmla="*/ 252418 w 360846"/>
                <a:gd name="connsiteY8" fmla="*/ 125042 h 677505"/>
                <a:gd name="connsiteX9" fmla="*/ 360368 w 360846"/>
                <a:gd name="connsiteY9" fmla="*/ 4392 h 67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846" h="677505">
                  <a:moveTo>
                    <a:pt x="360368" y="4392"/>
                  </a:moveTo>
                  <a:cubicBezTo>
                    <a:pt x="352695" y="30850"/>
                    <a:pt x="236014" y="221086"/>
                    <a:pt x="206381" y="283792"/>
                  </a:cubicBezTo>
                  <a:cubicBezTo>
                    <a:pt x="176748" y="346498"/>
                    <a:pt x="206910" y="329036"/>
                    <a:pt x="182568" y="380630"/>
                  </a:cubicBezTo>
                  <a:cubicBezTo>
                    <a:pt x="158226" y="432224"/>
                    <a:pt x="90758" y="543878"/>
                    <a:pt x="60331" y="593355"/>
                  </a:cubicBezTo>
                  <a:cubicBezTo>
                    <a:pt x="29904" y="642832"/>
                    <a:pt x="-523" y="678286"/>
                    <a:pt x="6" y="677492"/>
                  </a:cubicBezTo>
                  <a:cubicBezTo>
                    <a:pt x="535" y="676698"/>
                    <a:pt x="41546" y="628280"/>
                    <a:pt x="63506" y="588592"/>
                  </a:cubicBezTo>
                  <a:cubicBezTo>
                    <a:pt x="85466" y="548905"/>
                    <a:pt x="113776" y="486992"/>
                    <a:pt x="131768" y="439367"/>
                  </a:cubicBezTo>
                  <a:cubicBezTo>
                    <a:pt x="149760" y="391742"/>
                    <a:pt x="151348" y="355230"/>
                    <a:pt x="171456" y="302842"/>
                  </a:cubicBezTo>
                  <a:cubicBezTo>
                    <a:pt x="191564" y="250455"/>
                    <a:pt x="223578" y="172402"/>
                    <a:pt x="252418" y="125042"/>
                  </a:cubicBezTo>
                  <a:cubicBezTo>
                    <a:pt x="281258" y="77682"/>
                    <a:pt x="368041" y="-22066"/>
                    <a:pt x="360368" y="4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AC36D819-AAD8-4023-9DC4-73D53EBBAAA6}"/>
                </a:ext>
              </a:extLst>
            </p:cNvPr>
            <p:cNvSpPr/>
            <p:nvPr/>
          </p:nvSpPr>
          <p:spPr>
            <a:xfrm>
              <a:off x="2950704" y="5437022"/>
              <a:ext cx="118004" cy="457893"/>
            </a:xfrm>
            <a:custGeom>
              <a:avLst/>
              <a:gdLst>
                <a:gd name="connsiteX0" fmla="*/ 117934 w 118004"/>
                <a:gd name="connsiteY0" fmla="*/ 8103 h 457893"/>
                <a:gd name="connsiteX1" fmla="*/ 83009 w 118004"/>
                <a:gd name="connsiteY1" fmla="*/ 49378 h 457893"/>
                <a:gd name="connsiteX2" fmla="*/ 2046 w 118004"/>
                <a:gd name="connsiteY2" fmla="*/ 362116 h 457893"/>
                <a:gd name="connsiteX3" fmla="*/ 24271 w 118004"/>
                <a:gd name="connsiteY3" fmla="*/ 455778 h 457893"/>
                <a:gd name="connsiteX4" fmla="*/ 24271 w 118004"/>
                <a:gd name="connsiteY4" fmla="*/ 424028 h 457893"/>
                <a:gd name="connsiteX5" fmla="*/ 14746 w 118004"/>
                <a:gd name="connsiteY5" fmla="*/ 384341 h 457893"/>
                <a:gd name="connsiteX6" fmla="*/ 9984 w 118004"/>
                <a:gd name="connsiteY6" fmla="*/ 227178 h 457893"/>
                <a:gd name="connsiteX7" fmla="*/ 89359 w 118004"/>
                <a:gd name="connsiteY7" fmla="*/ 125578 h 457893"/>
                <a:gd name="connsiteX8" fmla="*/ 117934 w 118004"/>
                <a:gd name="connsiteY8" fmla="*/ 8103 h 45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04" h="457893">
                  <a:moveTo>
                    <a:pt x="117934" y="8103"/>
                  </a:moveTo>
                  <a:cubicBezTo>
                    <a:pt x="116876" y="-4597"/>
                    <a:pt x="102324" y="-9624"/>
                    <a:pt x="83009" y="49378"/>
                  </a:cubicBezTo>
                  <a:cubicBezTo>
                    <a:pt x="63694" y="108380"/>
                    <a:pt x="11836" y="294383"/>
                    <a:pt x="2046" y="362116"/>
                  </a:cubicBezTo>
                  <a:cubicBezTo>
                    <a:pt x="-7744" y="429849"/>
                    <a:pt x="20567" y="445459"/>
                    <a:pt x="24271" y="455778"/>
                  </a:cubicBezTo>
                  <a:cubicBezTo>
                    <a:pt x="27975" y="466097"/>
                    <a:pt x="25858" y="435934"/>
                    <a:pt x="24271" y="424028"/>
                  </a:cubicBezTo>
                  <a:cubicBezTo>
                    <a:pt x="22684" y="412122"/>
                    <a:pt x="17127" y="417149"/>
                    <a:pt x="14746" y="384341"/>
                  </a:cubicBezTo>
                  <a:cubicBezTo>
                    <a:pt x="12365" y="351533"/>
                    <a:pt x="-2452" y="270305"/>
                    <a:pt x="9984" y="227178"/>
                  </a:cubicBezTo>
                  <a:cubicBezTo>
                    <a:pt x="22419" y="184051"/>
                    <a:pt x="70574" y="159445"/>
                    <a:pt x="89359" y="125578"/>
                  </a:cubicBezTo>
                  <a:cubicBezTo>
                    <a:pt x="108144" y="91711"/>
                    <a:pt x="118992" y="20803"/>
                    <a:pt x="117934" y="8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200DD093-D518-48BE-A751-1AC528D8DA06}"/>
                </a:ext>
              </a:extLst>
            </p:cNvPr>
            <p:cNvSpPr/>
            <p:nvPr/>
          </p:nvSpPr>
          <p:spPr>
            <a:xfrm>
              <a:off x="3230415" y="5120869"/>
              <a:ext cx="400251" cy="144869"/>
            </a:xfrm>
            <a:custGeom>
              <a:avLst/>
              <a:gdLst>
                <a:gd name="connsiteX0" fmla="*/ 393848 w 400251"/>
                <a:gd name="connsiteY0" fmla="*/ 5169 h 144869"/>
                <a:gd name="connsiteX1" fmla="*/ 155723 w 400251"/>
                <a:gd name="connsiteY1" fmla="*/ 143281 h 144869"/>
                <a:gd name="connsiteX2" fmla="*/ 148 w 400251"/>
                <a:gd name="connsiteY2" fmla="*/ 65494 h 144869"/>
                <a:gd name="connsiteX3" fmla="*/ 130323 w 400251"/>
                <a:gd name="connsiteY3" fmla="*/ 144869 h 144869"/>
                <a:gd name="connsiteX4" fmla="*/ 281135 w 400251"/>
                <a:gd name="connsiteY4" fmla="*/ 67081 h 144869"/>
                <a:gd name="connsiteX5" fmla="*/ 327173 w 400251"/>
                <a:gd name="connsiteY5" fmla="*/ 32156 h 144869"/>
                <a:gd name="connsiteX6" fmla="*/ 393848 w 400251"/>
                <a:gd name="connsiteY6" fmla="*/ 5169 h 1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251" h="144869">
                  <a:moveTo>
                    <a:pt x="393848" y="5169"/>
                  </a:moveTo>
                  <a:cubicBezTo>
                    <a:pt x="365273" y="23690"/>
                    <a:pt x="221340" y="133227"/>
                    <a:pt x="155723" y="143281"/>
                  </a:cubicBezTo>
                  <a:cubicBezTo>
                    <a:pt x="90106" y="153335"/>
                    <a:pt x="4381" y="65229"/>
                    <a:pt x="148" y="65494"/>
                  </a:cubicBezTo>
                  <a:cubicBezTo>
                    <a:pt x="-4085" y="65759"/>
                    <a:pt x="83492" y="144605"/>
                    <a:pt x="130323" y="144869"/>
                  </a:cubicBezTo>
                  <a:cubicBezTo>
                    <a:pt x="177154" y="145133"/>
                    <a:pt x="248327" y="85867"/>
                    <a:pt x="281135" y="67081"/>
                  </a:cubicBezTo>
                  <a:cubicBezTo>
                    <a:pt x="313943" y="48296"/>
                    <a:pt x="307065" y="41152"/>
                    <a:pt x="327173" y="32156"/>
                  </a:cubicBezTo>
                  <a:cubicBezTo>
                    <a:pt x="347281" y="23160"/>
                    <a:pt x="422423" y="-13352"/>
                    <a:pt x="393848" y="5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CCF2BDBC-BCA1-490A-9B9B-05560A3A5EA0}"/>
                </a:ext>
              </a:extLst>
            </p:cNvPr>
            <p:cNvSpPr/>
            <p:nvPr/>
          </p:nvSpPr>
          <p:spPr>
            <a:xfrm>
              <a:off x="3227895" y="5341875"/>
              <a:ext cx="206200" cy="154058"/>
            </a:xfrm>
            <a:custGeom>
              <a:avLst/>
              <a:gdLst>
                <a:gd name="connsiteX0" fmla="*/ 205868 w 206200"/>
                <a:gd name="connsiteY0" fmla="*/ 4825 h 154058"/>
                <a:gd name="connsiteX1" fmla="*/ 56643 w 206200"/>
                <a:gd name="connsiteY1" fmla="*/ 77850 h 154058"/>
                <a:gd name="connsiteX2" fmla="*/ 13780 w 206200"/>
                <a:gd name="connsiteY2" fmla="*/ 154050 h 154058"/>
                <a:gd name="connsiteX3" fmla="*/ 5843 w 206200"/>
                <a:gd name="connsiteY3" fmla="*/ 73088 h 154058"/>
                <a:gd name="connsiteX4" fmla="*/ 94743 w 206200"/>
                <a:gd name="connsiteY4" fmla="*/ 15938 h 154058"/>
                <a:gd name="connsiteX5" fmla="*/ 205868 w 206200"/>
                <a:gd name="connsiteY5" fmla="*/ 4825 h 15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00" h="154058">
                  <a:moveTo>
                    <a:pt x="205868" y="4825"/>
                  </a:moveTo>
                  <a:cubicBezTo>
                    <a:pt x="199518" y="15144"/>
                    <a:pt x="88658" y="52979"/>
                    <a:pt x="56643" y="77850"/>
                  </a:cubicBezTo>
                  <a:cubicBezTo>
                    <a:pt x="24628" y="102721"/>
                    <a:pt x="22247" y="154844"/>
                    <a:pt x="13780" y="154050"/>
                  </a:cubicBezTo>
                  <a:cubicBezTo>
                    <a:pt x="5313" y="153256"/>
                    <a:pt x="-7651" y="96107"/>
                    <a:pt x="5843" y="73088"/>
                  </a:cubicBezTo>
                  <a:cubicBezTo>
                    <a:pt x="19337" y="50069"/>
                    <a:pt x="63522" y="29961"/>
                    <a:pt x="94743" y="15938"/>
                  </a:cubicBezTo>
                  <a:cubicBezTo>
                    <a:pt x="125964" y="1915"/>
                    <a:pt x="212218" y="-5494"/>
                    <a:pt x="205868" y="4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54DA0BC7-021F-48F1-839F-2A4EDEFF7DE6}"/>
                </a:ext>
              </a:extLst>
            </p:cNvPr>
            <p:cNvSpPr/>
            <p:nvPr/>
          </p:nvSpPr>
          <p:spPr>
            <a:xfrm>
              <a:off x="2727850" y="5135891"/>
              <a:ext cx="181272" cy="1174810"/>
            </a:xfrm>
            <a:custGeom>
              <a:avLst/>
              <a:gdLst>
                <a:gd name="connsiteX0" fmla="*/ 178333 w 181272"/>
                <a:gd name="connsiteY0" fmla="*/ 13959 h 1174810"/>
                <a:gd name="connsiteX1" fmla="*/ 23817 w 181272"/>
                <a:gd name="connsiteY1" fmla="*/ 873326 h 1174810"/>
                <a:gd name="connsiteX2" fmla="*/ 34400 w 181272"/>
                <a:gd name="connsiteY2" fmla="*/ 1173892 h 1174810"/>
                <a:gd name="connsiteX3" fmla="*/ 2650 w 181272"/>
                <a:gd name="connsiteY3" fmla="*/ 797126 h 1174810"/>
                <a:gd name="connsiteX4" fmla="*/ 114833 w 181272"/>
                <a:gd name="connsiteY4" fmla="*/ 371676 h 1174810"/>
                <a:gd name="connsiteX5" fmla="*/ 178333 w 181272"/>
                <a:gd name="connsiteY5" fmla="*/ 13959 h 11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72" h="1174810">
                  <a:moveTo>
                    <a:pt x="178333" y="13959"/>
                  </a:moveTo>
                  <a:cubicBezTo>
                    <a:pt x="163164" y="97567"/>
                    <a:pt x="47806" y="680004"/>
                    <a:pt x="23817" y="873326"/>
                  </a:cubicBezTo>
                  <a:cubicBezTo>
                    <a:pt x="-172" y="1066648"/>
                    <a:pt x="37928" y="1186592"/>
                    <a:pt x="34400" y="1173892"/>
                  </a:cubicBezTo>
                  <a:cubicBezTo>
                    <a:pt x="30872" y="1161192"/>
                    <a:pt x="-10756" y="930829"/>
                    <a:pt x="2650" y="797126"/>
                  </a:cubicBezTo>
                  <a:cubicBezTo>
                    <a:pt x="16055" y="663423"/>
                    <a:pt x="83083" y="499029"/>
                    <a:pt x="114833" y="371676"/>
                  </a:cubicBezTo>
                  <a:cubicBezTo>
                    <a:pt x="146583" y="244323"/>
                    <a:pt x="193502" y="-69649"/>
                    <a:pt x="178333" y="13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CCBD6FAB-F700-4E21-926D-3717157A3279}"/>
                </a:ext>
              </a:extLst>
            </p:cNvPr>
            <p:cNvSpPr/>
            <p:nvPr/>
          </p:nvSpPr>
          <p:spPr>
            <a:xfrm>
              <a:off x="3206658" y="6584846"/>
              <a:ext cx="100751" cy="259454"/>
            </a:xfrm>
            <a:custGeom>
              <a:avLst/>
              <a:gdLst>
                <a:gd name="connsiteX0" fmla="*/ 99575 w 100751"/>
                <a:gd name="connsiteY0" fmla="*/ 104 h 259454"/>
                <a:gd name="connsiteX1" fmla="*/ 8559 w 100751"/>
                <a:gd name="connsiteY1" fmla="*/ 110171 h 259454"/>
                <a:gd name="connsiteX2" fmla="*/ 4325 w 100751"/>
                <a:gd name="connsiteY2" fmla="*/ 258337 h 259454"/>
                <a:gd name="connsiteX3" fmla="*/ 12792 w 100751"/>
                <a:gd name="connsiteY3" fmla="*/ 173671 h 259454"/>
                <a:gd name="connsiteX4" fmla="*/ 57242 w 100751"/>
                <a:gd name="connsiteY4" fmla="*/ 91121 h 259454"/>
                <a:gd name="connsiteX5" fmla="*/ 99575 w 100751"/>
                <a:gd name="connsiteY5" fmla="*/ 104 h 2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751" h="259454">
                  <a:moveTo>
                    <a:pt x="99575" y="104"/>
                  </a:moveTo>
                  <a:cubicBezTo>
                    <a:pt x="91461" y="3279"/>
                    <a:pt x="24434" y="67132"/>
                    <a:pt x="8559" y="110171"/>
                  </a:cubicBezTo>
                  <a:cubicBezTo>
                    <a:pt x="-7316" y="153210"/>
                    <a:pt x="3620" y="247754"/>
                    <a:pt x="4325" y="258337"/>
                  </a:cubicBezTo>
                  <a:cubicBezTo>
                    <a:pt x="5030" y="268920"/>
                    <a:pt x="3972" y="201540"/>
                    <a:pt x="12792" y="173671"/>
                  </a:cubicBezTo>
                  <a:cubicBezTo>
                    <a:pt x="21611" y="145802"/>
                    <a:pt x="42778" y="115463"/>
                    <a:pt x="57242" y="91121"/>
                  </a:cubicBezTo>
                  <a:cubicBezTo>
                    <a:pt x="71706" y="66779"/>
                    <a:pt x="107689" y="-3071"/>
                    <a:pt x="99575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2A029855-7088-4B13-B5FE-E1235B8E7BC9}"/>
                </a:ext>
              </a:extLst>
            </p:cNvPr>
            <p:cNvSpPr/>
            <p:nvPr/>
          </p:nvSpPr>
          <p:spPr>
            <a:xfrm>
              <a:off x="2923836" y="6584253"/>
              <a:ext cx="320012" cy="375201"/>
            </a:xfrm>
            <a:custGeom>
              <a:avLst/>
              <a:gdLst>
                <a:gd name="connsiteX0" fmla="*/ 310431 w 320012"/>
                <a:gd name="connsiteY0" fmla="*/ 197547 h 375201"/>
                <a:gd name="connsiteX1" fmla="*/ 100881 w 320012"/>
                <a:gd name="connsiteY1" fmla="*/ 324547 h 375201"/>
                <a:gd name="connsiteX2" fmla="*/ 1397 w 320012"/>
                <a:gd name="connsiteY2" fmla="*/ 371114 h 375201"/>
                <a:gd name="connsiteX3" fmla="*/ 168614 w 320012"/>
                <a:gd name="connsiteY3" fmla="*/ 229297 h 375201"/>
                <a:gd name="connsiteX4" fmla="*/ 261747 w 320012"/>
                <a:gd name="connsiteY4" fmla="*/ 62080 h 375201"/>
                <a:gd name="connsiteX5" fmla="*/ 287147 w 320012"/>
                <a:gd name="connsiteY5" fmla="*/ 7047 h 375201"/>
                <a:gd name="connsiteX6" fmla="*/ 310431 w 320012"/>
                <a:gd name="connsiteY6" fmla="*/ 197547 h 37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12" h="375201">
                  <a:moveTo>
                    <a:pt x="310431" y="197547"/>
                  </a:moveTo>
                  <a:cubicBezTo>
                    <a:pt x="279387" y="250464"/>
                    <a:pt x="152387" y="295619"/>
                    <a:pt x="100881" y="324547"/>
                  </a:cubicBezTo>
                  <a:cubicBezTo>
                    <a:pt x="49375" y="353475"/>
                    <a:pt x="-9892" y="386989"/>
                    <a:pt x="1397" y="371114"/>
                  </a:cubicBezTo>
                  <a:cubicBezTo>
                    <a:pt x="12686" y="355239"/>
                    <a:pt x="125222" y="280803"/>
                    <a:pt x="168614" y="229297"/>
                  </a:cubicBezTo>
                  <a:cubicBezTo>
                    <a:pt x="212006" y="177791"/>
                    <a:pt x="241991" y="99122"/>
                    <a:pt x="261747" y="62080"/>
                  </a:cubicBezTo>
                  <a:cubicBezTo>
                    <a:pt x="281503" y="25038"/>
                    <a:pt x="287147" y="-16942"/>
                    <a:pt x="287147" y="7047"/>
                  </a:cubicBezTo>
                  <a:cubicBezTo>
                    <a:pt x="287147" y="31036"/>
                    <a:pt x="341475" y="144630"/>
                    <a:pt x="310431" y="19754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032B8FCF-648E-4DA5-BF1D-5B3DB3E4A447}"/>
                </a:ext>
              </a:extLst>
            </p:cNvPr>
            <p:cNvSpPr/>
            <p:nvPr/>
          </p:nvSpPr>
          <p:spPr>
            <a:xfrm>
              <a:off x="2495527" y="5769066"/>
              <a:ext cx="93189" cy="255168"/>
            </a:xfrm>
            <a:custGeom>
              <a:avLst/>
              <a:gdLst>
                <a:gd name="connsiteX0" fmla="*/ 93156 w 93189"/>
                <a:gd name="connsiteY0" fmla="*/ 967 h 255168"/>
                <a:gd name="connsiteX1" fmla="*/ 48706 w 93189"/>
                <a:gd name="connsiteY1" fmla="*/ 225334 h 255168"/>
                <a:gd name="connsiteX2" fmla="*/ 23 w 93189"/>
                <a:gd name="connsiteY2" fmla="*/ 244384 h 255168"/>
                <a:gd name="connsiteX3" fmla="*/ 55056 w 93189"/>
                <a:gd name="connsiteY3" fmla="*/ 147017 h 255168"/>
                <a:gd name="connsiteX4" fmla="*/ 93156 w 93189"/>
                <a:gd name="connsiteY4" fmla="*/ 967 h 25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89" h="255168">
                  <a:moveTo>
                    <a:pt x="93156" y="967"/>
                  </a:moveTo>
                  <a:cubicBezTo>
                    <a:pt x="92098" y="14020"/>
                    <a:pt x="64228" y="184765"/>
                    <a:pt x="48706" y="225334"/>
                  </a:cubicBezTo>
                  <a:cubicBezTo>
                    <a:pt x="33184" y="265903"/>
                    <a:pt x="-1035" y="257437"/>
                    <a:pt x="23" y="244384"/>
                  </a:cubicBezTo>
                  <a:cubicBezTo>
                    <a:pt x="1081" y="231331"/>
                    <a:pt x="39886" y="183353"/>
                    <a:pt x="55056" y="147017"/>
                  </a:cubicBezTo>
                  <a:cubicBezTo>
                    <a:pt x="70226" y="110681"/>
                    <a:pt x="94214" y="-12086"/>
                    <a:pt x="93156" y="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6ACFE274-65D6-437C-89EE-DB952CBD862F}"/>
                </a:ext>
              </a:extLst>
            </p:cNvPr>
            <p:cNvSpPr/>
            <p:nvPr/>
          </p:nvSpPr>
          <p:spPr>
            <a:xfrm>
              <a:off x="2197607" y="5779533"/>
              <a:ext cx="381354" cy="1021797"/>
            </a:xfrm>
            <a:custGeom>
              <a:avLst/>
              <a:gdLst>
                <a:gd name="connsiteX0" fmla="*/ 369910 w 381354"/>
                <a:gd name="connsiteY0" fmla="*/ 18017 h 1021797"/>
                <a:gd name="connsiteX1" fmla="*/ 308526 w 381354"/>
                <a:gd name="connsiteY1" fmla="*/ 34950 h 1021797"/>
                <a:gd name="connsiteX2" fmla="*/ 50293 w 381354"/>
                <a:gd name="connsiteY2" fmla="*/ 238150 h 1021797"/>
                <a:gd name="connsiteX3" fmla="*/ 1610 w 381354"/>
                <a:gd name="connsiteY3" fmla="*/ 676300 h 1021797"/>
                <a:gd name="connsiteX4" fmla="*/ 77810 w 381354"/>
                <a:gd name="connsiteY4" fmla="*/ 818117 h 1021797"/>
                <a:gd name="connsiteX5" fmla="*/ 192110 w 381354"/>
                <a:gd name="connsiteY5" fmla="*/ 1021317 h 1021797"/>
                <a:gd name="connsiteX6" fmla="*/ 126493 w 381354"/>
                <a:gd name="connsiteY6" fmla="*/ 868917 h 1021797"/>
                <a:gd name="connsiteX7" fmla="*/ 37593 w 381354"/>
                <a:gd name="connsiteY7" fmla="*/ 689000 h 1021797"/>
                <a:gd name="connsiteX8" fmla="*/ 7960 w 381354"/>
                <a:gd name="connsiteY8" fmla="*/ 578934 h 1021797"/>
                <a:gd name="connsiteX9" fmla="*/ 115910 w 381354"/>
                <a:gd name="connsiteY9" fmla="*/ 221217 h 1021797"/>
                <a:gd name="connsiteX10" fmla="*/ 369910 w 381354"/>
                <a:gd name="connsiteY10" fmla="*/ 18017 h 102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354" h="1021797">
                  <a:moveTo>
                    <a:pt x="369910" y="18017"/>
                  </a:moveTo>
                  <a:cubicBezTo>
                    <a:pt x="402013" y="-13028"/>
                    <a:pt x="361795" y="-1739"/>
                    <a:pt x="308526" y="34950"/>
                  </a:cubicBezTo>
                  <a:cubicBezTo>
                    <a:pt x="255257" y="71639"/>
                    <a:pt x="101446" y="131258"/>
                    <a:pt x="50293" y="238150"/>
                  </a:cubicBezTo>
                  <a:cubicBezTo>
                    <a:pt x="-860" y="345042"/>
                    <a:pt x="-2976" y="579639"/>
                    <a:pt x="1610" y="676300"/>
                  </a:cubicBezTo>
                  <a:cubicBezTo>
                    <a:pt x="6196" y="772961"/>
                    <a:pt x="77810" y="818117"/>
                    <a:pt x="77810" y="818117"/>
                  </a:cubicBezTo>
                  <a:cubicBezTo>
                    <a:pt x="109560" y="875620"/>
                    <a:pt x="183996" y="1012850"/>
                    <a:pt x="192110" y="1021317"/>
                  </a:cubicBezTo>
                  <a:cubicBezTo>
                    <a:pt x="200224" y="1029784"/>
                    <a:pt x="152246" y="924303"/>
                    <a:pt x="126493" y="868917"/>
                  </a:cubicBezTo>
                  <a:cubicBezTo>
                    <a:pt x="100740" y="813531"/>
                    <a:pt x="57348" y="737330"/>
                    <a:pt x="37593" y="689000"/>
                  </a:cubicBezTo>
                  <a:cubicBezTo>
                    <a:pt x="17838" y="640670"/>
                    <a:pt x="-5093" y="656898"/>
                    <a:pt x="7960" y="578934"/>
                  </a:cubicBezTo>
                  <a:cubicBezTo>
                    <a:pt x="21013" y="500970"/>
                    <a:pt x="58055" y="312234"/>
                    <a:pt x="115910" y="221217"/>
                  </a:cubicBezTo>
                  <a:cubicBezTo>
                    <a:pt x="173765" y="130200"/>
                    <a:pt x="337807" y="49062"/>
                    <a:pt x="369910" y="180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C7479CE6-6EB0-4961-9E4E-41507F7CA78C}"/>
                </a:ext>
              </a:extLst>
            </p:cNvPr>
            <p:cNvSpPr/>
            <p:nvPr/>
          </p:nvSpPr>
          <p:spPr>
            <a:xfrm>
              <a:off x="2391832" y="6794417"/>
              <a:ext cx="397955" cy="550771"/>
            </a:xfrm>
            <a:custGeom>
              <a:avLst/>
              <a:gdLst>
                <a:gd name="connsiteX0" fmla="*/ 1 w 397955"/>
                <a:gd name="connsiteY0" fmla="*/ 83 h 550771"/>
                <a:gd name="connsiteX1" fmla="*/ 313268 w 397955"/>
                <a:gd name="connsiteY1" fmla="*/ 402250 h 550771"/>
                <a:gd name="connsiteX2" fmla="*/ 397935 w 397955"/>
                <a:gd name="connsiteY2" fmla="*/ 550416 h 550771"/>
                <a:gd name="connsiteX3" fmla="*/ 317501 w 397955"/>
                <a:gd name="connsiteY3" fmla="*/ 368383 h 550771"/>
                <a:gd name="connsiteX4" fmla="*/ 1 w 397955"/>
                <a:gd name="connsiteY4" fmla="*/ 83 h 5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55" h="550771">
                  <a:moveTo>
                    <a:pt x="1" y="83"/>
                  </a:moveTo>
                  <a:cubicBezTo>
                    <a:pt x="-705" y="5728"/>
                    <a:pt x="246946" y="310528"/>
                    <a:pt x="313268" y="402250"/>
                  </a:cubicBezTo>
                  <a:cubicBezTo>
                    <a:pt x="379590" y="493972"/>
                    <a:pt x="397230" y="556061"/>
                    <a:pt x="397935" y="550416"/>
                  </a:cubicBezTo>
                  <a:cubicBezTo>
                    <a:pt x="398641" y="544772"/>
                    <a:pt x="381707" y="460105"/>
                    <a:pt x="317501" y="368383"/>
                  </a:cubicBezTo>
                  <a:cubicBezTo>
                    <a:pt x="253295" y="276661"/>
                    <a:pt x="707" y="-5562"/>
                    <a:pt x="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182CCC38-984A-4910-89CF-64F2026D7576}"/>
                </a:ext>
              </a:extLst>
            </p:cNvPr>
            <p:cNvSpPr/>
            <p:nvPr/>
          </p:nvSpPr>
          <p:spPr>
            <a:xfrm>
              <a:off x="2571858" y="5242997"/>
              <a:ext cx="154419" cy="1683924"/>
            </a:xfrm>
            <a:custGeom>
              <a:avLst/>
              <a:gdLst>
                <a:gd name="connsiteX0" fmla="*/ 150175 w 154419"/>
                <a:gd name="connsiteY0" fmla="*/ 2103 h 1683924"/>
                <a:gd name="connsiteX1" fmla="*/ 2009 w 154419"/>
                <a:gd name="connsiteY1" fmla="*/ 408503 h 1683924"/>
                <a:gd name="connsiteX2" fmla="*/ 69742 w 154419"/>
                <a:gd name="connsiteY2" fmla="*/ 1064670 h 1683924"/>
                <a:gd name="connsiteX3" fmla="*/ 145942 w 154419"/>
                <a:gd name="connsiteY3" fmla="*/ 1428736 h 1683924"/>
                <a:gd name="connsiteX4" fmla="*/ 150175 w 154419"/>
                <a:gd name="connsiteY4" fmla="*/ 1682736 h 1683924"/>
                <a:gd name="connsiteX5" fmla="*/ 124775 w 154419"/>
                <a:gd name="connsiteY5" fmla="*/ 1327136 h 1683924"/>
                <a:gd name="connsiteX6" fmla="*/ 52809 w 154419"/>
                <a:gd name="connsiteY6" fmla="*/ 946136 h 1683924"/>
                <a:gd name="connsiteX7" fmla="*/ 57042 w 154419"/>
                <a:gd name="connsiteY7" fmla="*/ 281503 h 1683924"/>
                <a:gd name="connsiteX8" fmla="*/ 150175 w 154419"/>
                <a:gd name="connsiteY8" fmla="*/ 2103 h 16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19" h="1683924">
                  <a:moveTo>
                    <a:pt x="150175" y="2103"/>
                  </a:moveTo>
                  <a:cubicBezTo>
                    <a:pt x="141003" y="23270"/>
                    <a:pt x="15414" y="231409"/>
                    <a:pt x="2009" y="408503"/>
                  </a:cubicBezTo>
                  <a:cubicBezTo>
                    <a:pt x="-11396" y="585597"/>
                    <a:pt x="45753" y="894631"/>
                    <a:pt x="69742" y="1064670"/>
                  </a:cubicBezTo>
                  <a:cubicBezTo>
                    <a:pt x="93731" y="1234709"/>
                    <a:pt x="132537" y="1325725"/>
                    <a:pt x="145942" y="1428736"/>
                  </a:cubicBezTo>
                  <a:cubicBezTo>
                    <a:pt x="159347" y="1531747"/>
                    <a:pt x="153703" y="1699669"/>
                    <a:pt x="150175" y="1682736"/>
                  </a:cubicBezTo>
                  <a:cubicBezTo>
                    <a:pt x="146647" y="1665803"/>
                    <a:pt x="141003" y="1449903"/>
                    <a:pt x="124775" y="1327136"/>
                  </a:cubicBezTo>
                  <a:cubicBezTo>
                    <a:pt x="108547" y="1204369"/>
                    <a:pt x="64098" y="1120408"/>
                    <a:pt x="52809" y="946136"/>
                  </a:cubicBezTo>
                  <a:cubicBezTo>
                    <a:pt x="41520" y="771864"/>
                    <a:pt x="37287" y="440253"/>
                    <a:pt x="57042" y="281503"/>
                  </a:cubicBezTo>
                  <a:cubicBezTo>
                    <a:pt x="76797" y="122753"/>
                    <a:pt x="159347" y="-19064"/>
                    <a:pt x="150175" y="2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4483657-451A-400C-B1A3-1EAD683594A9}"/>
                </a:ext>
              </a:extLst>
            </p:cNvPr>
            <p:cNvSpPr/>
            <p:nvPr/>
          </p:nvSpPr>
          <p:spPr>
            <a:xfrm>
              <a:off x="1953168" y="5125385"/>
              <a:ext cx="854716" cy="878274"/>
            </a:xfrm>
            <a:custGeom>
              <a:avLst/>
              <a:gdLst>
                <a:gd name="connsiteX0" fmla="*/ 845065 w 854716"/>
                <a:gd name="connsiteY0" fmla="*/ 18115 h 878274"/>
                <a:gd name="connsiteX1" fmla="*/ 768865 w 854716"/>
                <a:gd name="connsiteY1" fmla="*/ 77382 h 878274"/>
                <a:gd name="connsiteX2" fmla="*/ 464065 w 854716"/>
                <a:gd name="connsiteY2" fmla="*/ 445682 h 878274"/>
                <a:gd name="connsiteX3" fmla="*/ 210065 w 854716"/>
                <a:gd name="connsiteY3" fmla="*/ 623482 h 878274"/>
                <a:gd name="connsiteX4" fmla="*/ 2632 w 854716"/>
                <a:gd name="connsiteY4" fmla="*/ 877482 h 878274"/>
                <a:gd name="connsiteX5" fmla="*/ 358232 w 854716"/>
                <a:gd name="connsiteY5" fmla="*/ 534582 h 878274"/>
                <a:gd name="connsiteX6" fmla="*/ 591065 w 854716"/>
                <a:gd name="connsiteY6" fmla="*/ 314448 h 878274"/>
                <a:gd name="connsiteX7" fmla="*/ 845065 w 854716"/>
                <a:gd name="connsiteY7" fmla="*/ 18115 h 8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716" h="878274">
                  <a:moveTo>
                    <a:pt x="845065" y="18115"/>
                  </a:moveTo>
                  <a:cubicBezTo>
                    <a:pt x="874698" y="-21396"/>
                    <a:pt x="832365" y="6121"/>
                    <a:pt x="768865" y="77382"/>
                  </a:cubicBezTo>
                  <a:cubicBezTo>
                    <a:pt x="705365" y="148643"/>
                    <a:pt x="557198" y="354665"/>
                    <a:pt x="464065" y="445682"/>
                  </a:cubicBezTo>
                  <a:cubicBezTo>
                    <a:pt x="370932" y="536699"/>
                    <a:pt x="286970" y="551515"/>
                    <a:pt x="210065" y="623482"/>
                  </a:cubicBezTo>
                  <a:cubicBezTo>
                    <a:pt x="133160" y="695449"/>
                    <a:pt x="-22063" y="892299"/>
                    <a:pt x="2632" y="877482"/>
                  </a:cubicBezTo>
                  <a:cubicBezTo>
                    <a:pt x="27327" y="862665"/>
                    <a:pt x="260160" y="628421"/>
                    <a:pt x="358232" y="534582"/>
                  </a:cubicBezTo>
                  <a:cubicBezTo>
                    <a:pt x="456304" y="440743"/>
                    <a:pt x="510632" y="399115"/>
                    <a:pt x="591065" y="314448"/>
                  </a:cubicBezTo>
                  <a:cubicBezTo>
                    <a:pt x="671498" y="229781"/>
                    <a:pt x="815432" y="57626"/>
                    <a:pt x="845065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46D0115-BC81-4B99-B29F-7AAD089539FF}"/>
                </a:ext>
              </a:extLst>
            </p:cNvPr>
            <p:cNvSpPr/>
            <p:nvPr/>
          </p:nvSpPr>
          <p:spPr>
            <a:xfrm>
              <a:off x="2001038" y="4827238"/>
              <a:ext cx="864640" cy="1151014"/>
            </a:xfrm>
            <a:custGeom>
              <a:avLst/>
              <a:gdLst>
                <a:gd name="connsiteX0" fmla="*/ 856462 w 864640"/>
                <a:gd name="connsiteY0" fmla="*/ 11462 h 1151014"/>
                <a:gd name="connsiteX1" fmla="*/ 822595 w 864640"/>
                <a:gd name="connsiteY1" fmla="*/ 58029 h 1151014"/>
                <a:gd name="connsiteX2" fmla="*/ 568595 w 864640"/>
                <a:gd name="connsiteY2" fmla="*/ 367062 h 1151014"/>
                <a:gd name="connsiteX3" fmla="*/ 187595 w 864640"/>
                <a:gd name="connsiteY3" fmla="*/ 743829 h 1151014"/>
                <a:gd name="connsiteX4" fmla="*/ 64829 w 864640"/>
                <a:gd name="connsiteY4" fmla="*/ 951262 h 1151014"/>
                <a:gd name="connsiteX5" fmla="*/ 9795 w 864640"/>
                <a:gd name="connsiteY5" fmla="*/ 1150229 h 1151014"/>
                <a:gd name="connsiteX6" fmla="*/ 39429 w 864640"/>
                <a:gd name="connsiteY6" fmla="*/ 1002062 h 1151014"/>
                <a:gd name="connsiteX7" fmla="*/ 378095 w 864640"/>
                <a:gd name="connsiteY7" fmla="*/ 574495 h 1151014"/>
                <a:gd name="connsiteX8" fmla="*/ 737929 w 864640"/>
                <a:gd name="connsiteY8" fmla="*/ 197729 h 1151014"/>
                <a:gd name="connsiteX9" fmla="*/ 856462 w 864640"/>
                <a:gd name="connsiteY9" fmla="*/ 11462 h 115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640" h="1151014">
                  <a:moveTo>
                    <a:pt x="856462" y="11462"/>
                  </a:moveTo>
                  <a:cubicBezTo>
                    <a:pt x="870573" y="-11821"/>
                    <a:pt x="870573" y="-1238"/>
                    <a:pt x="822595" y="58029"/>
                  </a:cubicBezTo>
                  <a:cubicBezTo>
                    <a:pt x="774617" y="117296"/>
                    <a:pt x="674428" y="252762"/>
                    <a:pt x="568595" y="367062"/>
                  </a:cubicBezTo>
                  <a:cubicBezTo>
                    <a:pt x="462762" y="481362"/>
                    <a:pt x="271556" y="646462"/>
                    <a:pt x="187595" y="743829"/>
                  </a:cubicBezTo>
                  <a:cubicBezTo>
                    <a:pt x="103634" y="841196"/>
                    <a:pt x="94462" y="883529"/>
                    <a:pt x="64829" y="951262"/>
                  </a:cubicBezTo>
                  <a:cubicBezTo>
                    <a:pt x="35196" y="1018995"/>
                    <a:pt x="14028" y="1141762"/>
                    <a:pt x="9795" y="1150229"/>
                  </a:cubicBezTo>
                  <a:cubicBezTo>
                    <a:pt x="5562" y="1158696"/>
                    <a:pt x="-21954" y="1098018"/>
                    <a:pt x="39429" y="1002062"/>
                  </a:cubicBezTo>
                  <a:cubicBezTo>
                    <a:pt x="100812" y="906106"/>
                    <a:pt x="261678" y="708550"/>
                    <a:pt x="378095" y="574495"/>
                  </a:cubicBezTo>
                  <a:cubicBezTo>
                    <a:pt x="494512" y="440440"/>
                    <a:pt x="659612" y="292273"/>
                    <a:pt x="737929" y="197729"/>
                  </a:cubicBezTo>
                  <a:cubicBezTo>
                    <a:pt x="816246" y="103185"/>
                    <a:pt x="842351" y="34745"/>
                    <a:pt x="856462" y="11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DAD41551-7FC7-4BB3-AD64-96789CB4FA38}"/>
                </a:ext>
              </a:extLst>
            </p:cNvPr>
            <p:cNvSpPr/>
            <p:nvPr/>
          </p:nvSpPr>
          <p:spPr>
            <a:xfrm>
              <a:off x="2380433" y="4816839"/>
              <a:ext cx="466192" cy="266287"/>
            </a:xfrm>
            <a:custGeom>
              <a:avLst/>
              <a:gdLst>
                <a:gd name="connsiteX0" fmla="*/ 464367 w 466192"/>
                <a:gd name="connsiteY0" fmla="*/ 694 h 266287"/>
                <a:gd name="connsiteX1" fmla="*/ 354300 w 466192"/>
                <a:gd name="connsiteY1" fmla="*/ 43028 h 266287"/>
                <a:gd name="connsiteX2" fmla="*/ 100300 w 466192"/>
                <a:gd name="connsiteY2" fmla="*/ 216594 h 266287"/>
                <a:gd name="connsiteX3" fmla="*/ 7167 w 466192"/>
                <a:gd name="connsiteY3" fmla="*/ 254694 h 266287"/>
                <a:gd name="connsiteX4" fmla="*/ 273867 w 466192"/>
                <a:gd name="connsiteY4" fmla="*/ 38794 h 266287"/>
                <a:gd name="connsiteX5" fmla="*/ 464367 w 466192"/>
                <a:gd name="connsiteY5" fmla="*/ 694 h 26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92" h="266287">
                  <a:moveTo>
                    <a:pt x="464367" y="694"/>
                  </a:moveTo>
                  <a:cubicBezTo>
                    <a:pt x="477772" y="1400"/>
                    <a:pt x="414978" y="7045"/>
                    <a:pt x="354300" y="43028"/>
                  </a:cubicBezTo>
                  <a:cubicBezTo>
                    <a:pt x="293622" y="79011"/>
                    <a:pt x="158155" y="181316"/>
                    <a:pt x="100300" y="216594"/>
                  </a:cubicBezTo>
                  <a:cubicBezTo>
                    <a:pt x="42444" y="251872"/>
                    <a:pt x="-21761" y="284327"/>
                    <a:pt x="7167" y="254694"/>
                  </a:cubicBezTo>
                  <a:cubicBezTo>
                    <a:pt x="36095" y="225061"/>
                    <a:pt x="199078" y="83949"/>
                    <a:pt x="273867" y="38794"/>
                  </a:cubicBezTo>
                  <a:cubicBezTo>
                    <a:pt x="348656" y="-6361"/>
                    <a:pt x="450962" y="-12"/>
                    <a:pt x="464367" y="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70D3937-DBD8-4D8E-9727-7F9E13C0F852}"/>
                </a:ext>
              </a:extLst>
            </p:cNvPr>
            <p:cNvSpPr/>
            <p:nvPr/>
          </p:nvSpPr>
          <p:spPr>
            <a:xfrm>
              <a:off x="1932862" y="5043817"/>
              <a:ext cx="358283" cy="886314"/>
            </a:xfrm>
            <a:custGeom>
              <a:avLst/>
              <a:gdLst>
                <a:gd name="connsiteX0" fmla="*/ 357371 w 358283"/>
                <a:gd name="connsiteY0" fmla="*/ 10783 h 886314"/>
                <a:gd name="connsiteX1" fmla="*/ 179571 w 358283"/>
                <a:gd name="connsiteY1" fmla="*/ 535716 h 886314"/>
                <a:gd name="connsiteX2" fmla="*/ 35638 w 358283"/>
                <a:gd name="connsiteY2" fmla="*/ 798183 h 886314"/>
                <a:gd name="connsiteX3" fmla="*/ 6005 w 358283"/>
                <a:gd name="connsiteY3" fmla="*/ 878616 h 886314"/>
                <a:gd name="connsiteX4" fmla="*/ 128771 w 358283"/>
                <a:gd name="connsiteY4" fmla="*/ 633083 h 886314"/>
                <a:gd name="connsiteX5" fmla="*/ 200738 w 358283"/>
                <a:gd name="connsiteY5" fmla="*/ 451050 h 886314"/>
                <a:gd name="connsiteX6" fmla="*/ 247305 w 358283"/>
                <a:gd name="connsiteY6" fmla="*/ 201283 h 886314"/>
                <a:gd name="connsiteX7" fmla="*/ 357371 w 358283"/>
                <a:gd name="connsiteY7" fmla="*/ 10783 h 8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283" h="886314">
                  <a:moveTo>
                    <a:pt x="357371" y="10783"/>
                  </a:moveTo>
                  <a:cubicBezTo>
                    <a:pt x="346082" y="66522"/>
                    <a:pt x="233193" y="404483"/>
                    <a:pt x="179571" y="535716"/>
                  </a:cubicBezTo>
                  <a:cubicBezTo>
                    <a:pt x="125949" y="666949"/>
                    <a:pt x="64566" y="741033"/>
                    <a:pt x="35638" y="798183"/>
                  </a:cubicBezTo>
                  <a:cubicBezTo>
                    <a:pt x="6710" y="855333"/>
                    <a:pt x="-9517" y="906133"/>
                    <a:pt x="6005" y="878616"/>
                  </a:cubicBezTo>
                  <a:cubicBezTo>
                    <a:pt x="21527" y="851099"/>
                    <a:pt x="96316" y="704344"/>
                    <a:pt x="128771" y="633083"/>
                  </a:cubicBezTo>
                  <a:cubicBezTo>
                    <a:pt x="161226" y="561822"/>
                    <a:pt x="180982" y="523017"/>
                    <a:pt x="200738" y="451050"/>
                  </a:cubicBezTo>
                  <a:cubicBezTo>
                    <a:pt x="220494" y="379083"/>
                    <a:pt x="222610" y="272544"/>
                    <a:pt x="247305" y="201283"/>
                  </a:cubicBezTo>
                  <a:cubicBezTo>
                    <a:pt x="271999" y="130022"/>
                    <a:pt x="368660" y="-44956"/>
                    <a:pt x="357371" y="10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BAAD987F-B138-4417-AFA5-425F25C3EB3E}"/>
                </a:ext>
              </a:extLst>
            </p:cNvPr>
            <p:cNvSpPr/>
            <p:nvPr/>
          </p:nvSpPr>
          <p:spPr>
            <a:xfrm>
              <a:off x="1798818" y="4538473"/>
              <a:ext cx="517953" cy="1300169"/>
            </a:xfrm>
            <a:custGeom>
              <a:avLst/>
              <a:gdLst>
                <a:gd name="connsiteX0" fmla="*/ 504115 w 517953"/>
                <a:gd name="connsiteY0" fmla="*/ 25060 h 1300169"/>
                <a:gd name="connsiteX1" fmla="*/ 427915 w 517953"/>
                <a:gd name="connsiteY1" fmla="*/ 33527 h 1300169"/>
                <a:gd name="connsiteX2" fmla="*/ 144282 w 517953"/>
                <a:gd name="connsiteY2" fmla="*/ 346794 h 1300169"/>
                <a:gd name="connsiteX3" fmla="*/ 118882 w 517953"/>
                <a:gd name="connsiteY3" fmla="*/ 723560 h 1300169"/>
                <a:gd name="connsiteX4" fmla="*/ 114649 w 517953"/>
                <a:gd name="connsiteY4" fmla="*/ 1024127 h 1300169"/>
                <a:gd name="connsiteX5" fmla="*/ 123115 w 517953"/>
                <a:gd name="connsiteY5" fmla="*/ 1299294 h 1300169"/>
                <a:gd name="connsiteX6" fmla="*/ 101949 w 517953"/>
                <a:gd name="connsiteY6" fmla="*/ 930994 h 1300169"/>
                <a:gd name="connsiteX7" fmla="*/ 21515 w 517953"/>
                <a:gd name="connsiteY7" fmla="*/ 664294 h 1300169"/>
                <a:gd name="connsiteX8" fmla="*/ 13049 w 517953"/>
                <a:gd name="connsiteY8" fmla="*/ 461094 h 1300169"/>
                <a:gd name="connsiteX9" fmla="*/ 182382 w 517953"/>
                <a:gd name="connsiteY9" fmla="*/ 177460 h 1300169"/>
                <a:gd name="connsiteX10" fmla="*/ 504115 w 517953"/>
                <a:gd name="connsiteY10" fmla="*/ 25060 h 13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953" h="1300169">
                  <a:moveTo>
                    <a:pt x="504115" y="25060"/>
                  </a:moveTo>
                  <a:cubicBezTo>
                    <a:pt x="545037" y="1071"/>
                    <a:pt x="487887" y="-20095"/>
                    <a:pt x="427915" y="33527"/>
                  </a:cubicBezTo>
                  <a:cubicBezTo>
                    <a:pt x="367943" y="87149"/>
                    <a:pt x="195787" y="231789"/>
                    <a:pt x="144282" y="346794"/>
                  </a:cubicBezTo>
                  <a:cubicBezTo>
                    <a:pt x="92777" y="461799"/>
                    <a:pt x="123821" y="610671"/>
                    <a:pt x="118882" y="723560"/>
                  </a:cubicBezTo>
                  <a:cubicBezTo>
                    <a:pt x="113943" y="836449"/>
                    <a:pt x="113944" y="928171"/>
                    <a:pt x="114649" y="1024127"/>
                  </a:cubicBezTo>
                  <a:cubicBezTo>
                    <a:pt x="115354" y="1120083"/>
                    <a:pt x="125232" y="1314816"/>
                    <a:pt x="123115" y="1299294"/>
                  </a:cubicBezTo>
                  <a:cubicBezTo>
                    <a:pt x="120998" y="1283772"/>
                    <a:pt x="118882" y="1036827"/>
                    <a:pt x="101949" y="930994"/>
                  </a:cubicBezTo>
                  <a:cubicBezTo>
                    <a:pt x="85016" y="825161"/>
                    <a:pt x="36332" y="742611"/>
                    <a:pt x="21515" y="664294"/>
                  </a:cubicBezTo>
                  <a:cubicBezTo>
                    <a:pt x="6698" y="585977"/>
                    <a:pt x="-13762" y="542233"/>
                    <a:pt x="13049" y="461094"/>
                  </a:cubicBezTo>
                  <a:cubicBezTo>
                    <a:pt x="39860" y="379955"/>
                    <a:pt x="99127" y="255777"/>
                    <a:pt x="182382" y="177460"/>
                  </a:cubicBezTo>
                  <a:cubicBezTo>
                    <a:pt x="265637" y="99143"/>
                    <a:pt x="463193" y="49049"/>
                    <a:pt x="504115" y="250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E210C757-3D16-4E4D-A559-AF2DE5540FFC}"/>
                </a:ext>
              </a:extLst>
            </p:cNvPr>
            <p:cNvSpPr/>
            <p:nvPr/>
          </p:nvSpPr>
          <p:spPr>
            <a:xfrm>
              <a:off x="1711026" y="5054454"/>
              <a:ext cx="439746" cy="945670"/>
            </a:xfrm>
            <a:custGeom>
              <a:avLst/>
              <a:gdLst>
                <a:gd name="connsiteX0" fmla="*/ 424691 w 439746"/>
                <a:gd name="connsiteY0" fmla="*/ 294363 h 945670"/>
                <a:gd name="connsiteX1" fmla="*/ 403524 w 439746"/>
                <a:gd name="connsiteY1" fmla="*/ 359979 h 945670"/>
                <a:gd name="connsiteX2" fmla="*/ 246891 w 439746"/>
                <a:gd name="connsiteY2" fmla="*/ 757913 h 945670"/>
                <a:gd name="connsiteX3" fmla="*/ 244774 w 439746"/>
                <a:gd name="connsiteY3" fmla="*/ 944179 h 945670"/>
                <a:gd name="connsiteX4" fmla="*/ 193974 w 439746"/>
                <a:gd name="connsiteY4" fmla="*/ 823529 h 945670"/>
                <a:gd name="connsiteX5" fmla="*/ 113541 w 439746"/>
                <a:gd name="connsiteY5" fmla="*/ 455229 h 945670"/>
                <a:gd name="connsiteX6" fmla="*/ 3474 w 439746"/>
                <a:gd name="connsiteY6" fmla="*/ 53063 h 945670"/>
                <a:gd name="connsiteX7" fmla="*/ 39457 w 439746"/>
                <a:gd name="connsiteY7" fmla="*/ 34013 h 945670"/>
                <a:gd name="connsiteX8" fmla="*/ 157991 w 439746"/>
                <a:gd name="connsiteY8" fmla="*/ 326113 h 945670"/>
                <a:gd name="connsiteX9" fmla="*/ 215141 w 439746"/>
                <a:gd name="connsiteY9" fmla="*/ 381146 h 945670"/>
                <a:gd name="connsiteX10" fmla="*/ 424691 w 439746"/>
                <a:gd name="connsiteY10" fmla="*/ 294363 h 9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746" h="945670">
                  <a:moveTo>
                    <a:pt x="424691" y="294363"/>
                  </a:moveTo>
                  <a:cubicBezTo>
                    <a:pt x="456088" y="290835"/>
                    <a:pt x="433157" y="282721"/>
                    <a:pt x="403524" y="359979"/>
                  </a:cubicBezTo>
                  <a:cubicBezTo>
                    <a:pt x="373891" y="437237"/>
                    <a:pt x="273349" y="660546"/>
                    <a:pt x="246891" y="757913"/>
                  </a:cubicBezTo>
                  <a:cubicBezTo>
                    <a:pt x="220433" y="855280"/>
                    <a:pt x="253593" y="933243"/>
                    <a:pt x="244774" y="944179"/>
                  </a:cubicBezTo>
                  <a:cubicBezTo>
                    <a:pt x="235954" y="955115"/>
                    <a:pt x="215846" y="905021"/>
                    <a:pt x="193974" y="823529"/>
                  </a:cubicBezTo>
                  <a:cubicBezTo>
                    <a:pt x="172102" y="742037"/>
                    <a:pt x="145291" y="583640"/>
                    <a:pt x="113541" y="455229"/>
                  </a:cubicBezTo>
                  <a:cubicBezTo>
                    <a:pt x="81791" y="326818"/>
                    <a:pt x="15821" y="123266"/>
                    <a:pt x="3474" y="53063"/>
                  </a:cubicBezTo>
                  <a:cubicBezTo>
                    <a:pt x="-8873" y="-17140"/>
                    <a:pt x="13704" y="-11495"/>
                    <a:pt x="39457" y="34013"/>
                  </a:cubicBezTo>
                  <a:cubicBezTo>
                    <a:pt x="65210" y="79521"/>
                    <a:pt x="128710" y="268257"/>
                    <a:pt x="157991" y="326113"/>
                  </a:cubicBezTo>
                  <a:cubicBezTo>
                    <a:pt x="187272" y="383969"/>
                    <a:pt x="172455" y="382910"/>
                    <a:pt x="215141" y="381146"/>
                  </a:cubicBezTo>
                  <a:cubicBezTo>
                    <a:pt x="257827" y="379382"/>
                    <a:pt x="393294" y="297891"/>
                    <a:pt x="424691" y="29436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A33FA68D-4A4D-4E29-B1E9-78C8F8BDE72C}"/>
                </a:ext>
              </a:extLst>
            </p:cNvPr>
            <p:cNvSpPr/>
            <p:nvPr/>
          </p:nvSpPr>
          <p:spPr>
            <a:xfrm>
              <a:off x="1859358" y="4573493"/>
              <a:ext cx="87158" cy="251226"/>
            </a:xfrm>
            <a:custGeom>
              <a:avLst/>
              <a:gdLst>
                <a:gd name="connsiteX0" fmla="*/ 86917 w 87158"/>
                <a:gd name="connsiteY0" fmla="*/ 95 h 251226"/>
                <a:gd name="connsiteX1" fmla="*/ 31355 w 87158"/>
                <a:gd name="connsiteY1" fmla="*/ 158845 h 251226"/>
                <a:gd name="connsiteX2" fmla="*/ 5955 w 87158"/>
                <a:gd name="connsiteY2" fmla="*/ 250920 h 251226"/>
                <a:gd name="connsiteX3" fmla="*/ 7542 w 87158"/>
                <a:gd name="connsiteY3" fmla="*/ 182657 h 251226"/>
                <a:gd name="connsiteX4" fmla="*/ 86917 w 87158"/>
                <a:gd name="connsiteY4" fmla="*/ 95 h 2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8" h="251226">
                  <a:moveTo>
                    <a:pt x="86917" y="95"/>
                  </a:moveTo>
                  <a:cubicBezTo>
                    <a:pt x="90886" y="-3874"/>
                    <a:pt x="44849" y="117041"/>
                    <a:pt x="31355" y="158845"/>
                  </a:cubicBezTo>
                  <a:cubicBezTo>
                    <a:pt x="17861" y="200649"/>
                    <a:pt x="9924" y="246951"/>
                    <a:pt x="5955" y="250920"/>
                  </a:cubicBezTo>
                  <a:cubicBezTo>
                    <a:pt x="1986" y="254889"/>
                    <a:pt x="-5952" y="219699"/>
                    <a:pt x="7542" y="182657"/>
                  </a:cubicBezTo>
                  <a:cubicBezTo>
                    <a:pt x="21036" y="145615"/>
                    <a:pt x="82948" y="4064"/>
                    <a:pt x="86917" y="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4732BFD-DE55-4E4E-B611-9F159E89A00B}"/>
                </a:ext>
              </a:extLst>
            </p:cNvPr>
            <p:cNvSpPr/>
            <p:nvPr/>
          </p:nvSpPr>
          <p:spPr>
            <a:xfrm>
              <a:off x="1691735" y="4301959"/>
              <a:ext cx="168938" cy="340413"/>
            </a:xfrm>
            <a:custGeom>
              <a:avLst/>
              <a:gdLst>
                <a:gd name="connsiteX0" fmla="*/ 168815 w 168938"/>
                <a:gd name="connsiteY0" fmla="*/ 166 h 340413"/>
                <a:gd name="connsiteX1" fmla="*/ 64040 w 168938"/>
                <a:gd name="connsiteY1" fmla="*/ 184316 h 340413"/>
                <a:gd name="connsiteX2" fmla="*/ 540 w 168938"/>
                <a:gd name="connsiteY2" fmla="*/ 339891 h 340413"/>
                <a:gd name="connsiteX3" fmla="*/ 33878 w 168938"/>
                <a:gd name="connsiteY3" fmla="*/ 231941 h 340413"/>
                <a:gd name="connsiteX4" fmla="*/ 41815 w 168938"/>
                <a:gd name="connsiteY4" fmla="*/ 152566 h 340413"/>
                <a:gd name="connsiteX5" fmla="*/ 168815 w 168938"/>
                <a:gd name="connsiteY5" fmla="*/ 166 h 34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938" h="340413">
                  <a:moveTo>
                    <a:pt x="168815" y="166"/>
                  </a:moveTo>
                  <a:cubicBezTo>
                    <a:pt x="172519" y="5458"/>
                    <a:pt x="92086" y="127695"/>
                    <a:pt x="64040" y="184316"/>
                  </a:cubicBezTo>
                  <a:cubicBezTo>
                    <a:pt x="35994" y="240937"/>
                    <a:pt x="5567" y="331954"/>
                    <a:pt x="540" y="339891"/>
                  </a:cubicBezTo>
                  <a:cubicBezTo>
                    <a:pt x="-4487" y="347829"/>
                    <a:pt x="26999" y="263162"/>
                    <a:pt x="33878" y="231941"/>
                  </a:cubicBezTo>
                  <a:cubicBezTo>
                    <a:pt x="40757" y="200720"/>
                    <a:pt x="21442" y="188020"/>
                    <a:pt x="41815" y="152566"/>
                  </a:cubicBezTo>
                  <a:cubicBezTo>
                    <a:pt x="62188" y="117112"/>
                    <a:pt x="165111" y="-5126"/>
                    <a:pt x="168815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29D7FEEF-D822-4C6E-B8E5-F589506C764C}"/>
                </a:ext>
              </a:extLst>
            </p:cNvPr>
            <p:cNvSpPr/>
            <p:nvPr/>
          </p:nvSpPr>
          <p:spPr>
            <a:xfrm>
              <a:off x="1300896" y="4446886"/>
              <a:ext cx="183774" cy="842438"/>
            </a:xfrm>
            <a:custGeom>
              <a:avLst/>
              <a:gdLst>
                <a:gd name="connsiteX0" fmla="*/ 35779 w 183774"/>
                <a:gd name="connsiteY0" fmla="*/ 2877 h 842438"/>
                <a:gd name="connsiteX1" fmla="*/ 18317 w 183774"/>
                <a:gd name="connsiteY1" fmla="*/ 79077 h 842438"/>
                <a:gd name="connsiteX2" fmla="*/ 89754 w 183774"/>
                <a:gd name="connsiteY2" fmla="*/ 448964 h 842438"/>
                <a:gd name="connsiteX3" fmla="*/ 178654 w 183774"/>
                <a:gd name="connsiteY3" fmla="*/ 672802 h 842438"/>
                <a:gd name="connsiteX4" fmla="*/ 170717 w 183774"/>
                <a:gd name="connsiteY4" fmla="*/ 814089 h 842438"/>
                <a:gd name="connsiteX5" fmla="*/ 151667 w 183774"/>
                <a:gd name="connsiteY5" fmla="*/ 828377 h 842438"/>
                <a:gd name="connsiteX6" fmla="*/ 153254 w 183774"/>
                <a:gd name="connsiteY6" fmla="*/ 653752 h 842438"/>
                <a:gd name="connsiteX7" fmla="*/ 99279 w 183774"/>
                <a:gd name="connsiteY7" fmla="*/ 529927 h 842438"/>
                <a:gd name="connsiteX8" fmla="*/ 62767 w 183774"/>
                <a:gd name="connsiteY8" fmla="*/ 356889 h 842438"/>
                <a:gd name="connsiteX9" fmla="*/ 11967 w 183774"/>
                <a:gd name="connsiteY9" fmla="*/ 209252 h 842438"/>
                <a:gd name="connsiteX10" fmla="*/ 854 w 183774"/>
                <a:gd name="connsiteY10" fmla="*/ 136227 h 842438"/>
                <a:gd name="connsiteX11" fmla="*/ 35779 w 183774"/>
                <a:gd name="connsiteY11" fmla="*/ 2877 h 8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74" h="842438">
                  <a:moveTo>
                    <a:pt x="35779" y="2877"/>
                  </a:moveTo>
                  <a:cubicBezTo>
                    <a:pt x="38689" y="-6648"/>
                    <a:pt x="9321" y="4729"/>
                    <a:pt x="18317" y="79077"/>
                  </a:cubicBezTo>
                  <a:cubicBezTo>
                    <a:pt x="27313" y="153425"/>
                    <a:pt x="63031" y="350010"/>
                    <a:pt x="89754" y="448964"/>
                  </a:cubicBezTo>
                  <a:cubicBezTo>
                    <a:pt x="116477" y="547918"/>
                    <a:pt x="165160" y="611948"/>
                    <a:pt x="178654" y="672802"/>
                  </a:cubicBezTo>
                  <a:cubicBezTo>
                    <a:pt x="192148" y="733656"/>
                    <a:pt x="175215" y="788160"/>
                    <a:pt x="170717" y="814089"/>
                  </a:cubicBezTo>
                  <a:cubicBezTo>
                    <a:pt x="166219" y="840018"/>
                    <a:pt x="154577" y="855100"/>
                    <a:pt x="151667" y="828377"/>
                  </a:cubicBezTo>
                  <a:cubicBezTo>
                    <a:pt x="148757" y="801654"/>
                    <a:pt x="161985" y="703494"/>
                    <a:pt x="153254" y="653752"/>
                  </a:cubicBezTo>
                  <a:cubicBezTo>
                    <a:pt x="144523" y="604010"/>
                    <a:pt x="114360" y="579404"/>
                    <a:pt x="99279" y="529927"/>
                  </a:cubicBezTo>
                  <a:cubicBezTo>
                    <a:pt x="84198" y="480450"/>
                    <a:pt x="77319" y="410335"/>
                    <a:pt x="62767" y="356889"/>
                  </a:cubicBezTo>
                  <a:cubicBezTo>
                    <a:pt x="48215" y="303443"/>
                    <a:pt x="22286" y="246029"/>
                    <a:pt x="11967" y="209252"/>
                  </a:cubicBezTo>
                  <a:cubicBezTo>
                    <a:pt x="1648" y="172475"/>
                    <a:pt x="-1792" y="168506"/>
                    <a:pt x="854" y="136227"/>
                  </a:cubicBezTo>
                  <a:cubicBezTo>
                    <a:pt x="3500" y="103948"/>
                    <a:pt x="32869" y="12402"/>
                    <a:pt x="35779" y="2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54C1770C-D085-4279-A215-4024D74F3ACD}"/>
                </a:ext>
              </a:extLst>
            </p:cNvPr>
            <p:cNvSpPr/>
            <p:nvPr/>
          </p:nvSpPr>
          <p:spPr>
            <a:xfrm>
              <a:off x="1467716" y="5288623"/>
              <a:ext cx="287514" cy="479635"/>
            </a:xfrm>
            <a:custGeom>
              <a:avLst/>
              <a:gdLst>
                <a:gd name="connsiteX0" fmla="*/ 8659 w 287514"/>
                <a:gd name="connsiteY0" fmla="*/ 927 h 479635"/>
                <a:gd name="connsiteX1" fmla="*/ 18184 w 287514"/>
                <a:gd name="connsiteY1" fmla="*/ 53315 h 479635"/>
                <a:gd name="connsiteX2" fmla="*/ 151534 w 287514"/>
                <a:gd name="connsiteY2" fmla="*/ 342240 h 479635"/>
                <a:gd name="connsiteX3" fmla="*/ 284884 w 287514"/>
                <a:gd name="connsiteY3" fmla="*/ 477177 h 479635"/>
                <a:gd name="connsiteX4" fmla="*/ 235672 w 287514"/>
                <a:gd name="connsiteY4" fmla="*/ 410502 h 479635"/>
                <a:gd name="connsiteX5" fmla="*/ 180109 w 287514"/>
                <a:gd name="connsiteY5" fmla="*/ 183490 h 479635"/>
                <a:gd name="connsiteX6" fmla="*/ 111847 w 287514"/>
                <a:gd name="connsiteY6" fmla="*/ 15215 h 479635"/>
                <a:gd name="connsiteX7" fmla="*/ 88034 w 287514"/>
                <a:gd name="connsiteY7" fmla="*/ 67602 h 479635"/>
                <a:gd name="connsiteX8" fmla="*/ 8659 w 287514"/>
                <a:gd name="connsiteY8" fmla="*/ 927 h 47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14" h="479635">
                  <a:moveTo>
                    <a:pt x="8659" y="927"/>
                  </a:moveTo>
                  <a:cubicBezTo>
                    <a:pt x="-2983" y="-1454"/>
                    <a:pt x="-5628" y="-3570"/>
                    <a:pt x="18184" y="53315"/>
                  </a:cubicBezTo>
                  <a:cubicBezTo>
                    <a:pt x="41996" y="110200"/>
                    <a:pt x="107084" y="271596"/>
                    <a:pt x="151534" y="342240"/>
                  </a:cubicBezTo>
                  <a:cubicBezTo>
                    <a:pt x="195984" y="412884"/>
                    <a:pt x="270861" y="465800"/>
                    <a:pt x="284884" y="477177"/>
                  </a:cubicBezTo>
                  <a:cubicBezTo>
                    <a:pt x="298907" y="488554"/>
                    <a:pt x="253134" y="459450"/>
                    <a:pt x="235672" y="410502"/>
                  </a:cubicBezTo>
                  <a:cubicBezTo>
                    <a:pt x="218210" y="361554"/>
                    <a:pt x="200746" y="249371"/>
                    <a:pt x="180109" y="183490"/>
                  </a:cubicBezTo>
                  <a:cubicBezTo>
                    <a:pt x="159472" y="117609"/>
                    <a:pt x="127193" y="34530"/>
                    <a:pt x="111847" y="15215"/>
                  </a:cubicBezTo>
                  <a:cubicBezTo>
                    <a:pt x="96501" y="-4100"/>
                    <a:pt x="105232" y="68131"/>
                    <a:pt x="88034" y="67602"/>
                  </a:cubicBezTo>
                  <a:cubicBezTo>
                    <a:pt x="70836" y="67073"/>
                    <a:pt x="20301" y="3308"/>
                    <a:pt x="8659" y="9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E254AAF-5559-4C4D-85AA-7E5D09BC72C9}"/>
                </a:ext>
              </a:extLst>
            </p:cNvPr>
            <p:cNvSpPr/>
            <p:nvPr/>
          </p:nvSpPr>
          <p:spPr>
            <a:xfrm>
              <a:off x="1159432" y="4875394"/>
              <a:ext cx="121745" cy="431593"/>
            </a:xfrm>
            <a:custGeom>
              <a:avLst/>
              <a:gdLst>
                <a:gd name="connsiteX0" fmla="*/ 8968 w 121745"/>
                <a:gd name="connsiteY0" fmla="*/ 10931 h 431593"/>
                <a:gd name="connsiteX1" fmla="*/ 8968 w 121745"/>
                <a:gd name="connsiteY1" fmla="*/ 85544 h 431593"/>
                <a:gd name="connsiteX2" fmla="*/ 121681 w 121745"/>
                <a:gd name="connsiteY2" fmla="*/ 426856 h 431593"/>
                <a:gd name="connsiteX3" fmla="*/ 24843 w 121745"/>
                <a:gd name="connsiteY3" fmla="*/ 268106 h 431593"/>
                <a:gd name="connsiteX4" fmla="*/ 8968 w 121745"/>
                <a:gd name="connsiteY4" fmla="*/ 10931 h 4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45" h="431593">
                  <a:moveTo>
                    <a:pt x="8968" y="10931"/>
                  </a:moveTo>
                  <a:cubicBezTo>
                    <a:pt x="6322" y="-19496"/>
                    <a:pt x="-9817" y="16223"/>
                    <a:pt x="8968" y="85544"/>
                  </a:cubicBezTo>
                  <a:cubicBezTo>
                    <a:pt x="27753" y="154865"/>
                    <a:pt x="119035" y="396429"/>
                    <a:pt x="121681" y="426856"/>
                  </a:cubicBezTo>
                  <a:cubicBezTo>
                    <a:pt x="124327" y="457283"/>
                    <a:pt x="44422" y="333723"/>
                    <a:pt x="24843" y="268106"/>
                  </a:cubicBezTo>
                  <a:cubicBezTo>
                    <a:pt x="5264" y="202489"/>
                    <a:pt x="11614" y="41358"/>
                    <a:pt x="8968" y="10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BD3C4257-4632-4A3C-9461-35470442D778}"/>
                </a:ext>
              </a:extLst>
            </p:cNvPr>
            <p:cNvSpPr/>
            <p:nvPr/>
          </p:nvSpPr>
          <p:spPr>
            <a:xfrm>
              <a:off x="808029" y="4618430"/>
              <a:ext cx="309314" cy="616354"/>
            </a:xfrm>
            <a:custGeom>
              <a:avLst/>
              <a:gdLst>
                <a:gd name="connsiteX0" fmla="*/ 22234 w 309314"/>
                <a:gd name="connsiteY0" fmla="*/ 18658 h 616354"/>
                <a:gd name="connsiteX1" fmla="*/ 219084 w 309314"/>
                <a:gd name="connsiteY1" fmla="*/ 504433 h 616354"/>
                <a:gd name="connsiteX2" fmla="*/ 307984 w 309314"/>
                <a:gd name="connsiteY2" fmla="*/ 615558 h 616354"/>
                <a:gd name="connsiteX3" fmla="*/ 157171 w 309314"/>
                <a:gd name="connsiteY3" fmla="*/ 474270 h 616354"/>
                <a:gd name="connsiteX4" fmla="*/ 52396 w 309314"/>
                <a:gd name="connsiteY4" fmla="*/ 247258 h 616354"/>
                <a:gd name="connsiteX5" fmla="*/ 9534 w 309314"/>
                <a:gd name="connsiteY5" fmla="*/ 112320 h 616354"/>
                <a:gd name="connsiteX6" fmla="*/ 22234 w 309314"/>
                <a:gd name="connsiteY6" fmla="*/ 18658 h 61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14" h="616354">
                  <a:moveTo>
                    <a:pt x="22234" y="18658"/>
                  </a:moveTo>
                  <a:cubicBezTo>
                    <a:pt x="57159" y="84010"/>
                    <a:pt x="171459" y="404950"/>
                    <a:pt x="219084" y="504433"/>
                  </a:cubicBezTo>
                  <a:cubicBezTo>
                    <a:pt x="266709" y="603916"/>
                    <a:pt x="318303" y="620585"/>
                    <a:pt x="307984" y="615558"/>
                  </a:cubicBezTo>
                  <a:cubicBezTo>
                    <a:pt x="297665" y="610531"/>
                    <a:pt x="199769" y="535653"/>
                    <a:pt x="157171" y="474270"/>
                  </a:cubicBezTo>
                  <a:cubicBezTo>
                    <a:pt x="114573" y="412887"/>
                    <a:pt x="77002" y="307583"/>
                    <a:pt x="52396" y="247258"/>
                  </a:cubicBezTo>
                  <a:cubicBezTo>
                    <a:pt x="27790" y="186933"/>
                    <a:pt x="16942" y="146716"/>
                    <a:pt x="9534" y="112320"/>
                  </a:cubicBezTo>
                  <a:cubicBezTo>
                    <a:pt x="2126" y="77924"/>
                    <a:pt x="-12691" y="-46694"/>
                    <a:pt x="22234" y="18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D1794730-4FE0-4094-987B-1F7E8D0E7A00}"/>
                </a:ext>
              </a:extLst>
            </p:cNvPr>
            <p:cNvSpPr/>
            <p:nvPr/>
          </p:nvSpPr>
          <p:spPr>
            <a:xfrm>
              <a:off x="741301" y="4203678"/>
              <a:ext cx="151213" cy="487464"/>
            </a:xfrm>
            <a:custGeom>
              <a:avLst/>
              <a:gdLst>
                <a:gd name="connsiteX0" fmla="*/ 150874 w 151213"/>
                <a:gd name="connsiteY0" fmla="*/ 3197 h 487464"/>
                <a:gd name="connsiteX1" fmla="*/ 63562 w 151213"/>
                <a:gd name="connsiteY1" fmla="*/ 227035 h 487464"/>
                <a:gd name="connsiteX2" fmla="*/ 81024 w 151213"/>
                <a:gd name="connsiteY2" fmla="*/ 409597 h 487464"/>
                <a:gd name="connsiteX3" fmla="*/ 52449 w 151213"/>
                <a:gd name="connsiteY3" fmla="*/ 285772 h 487464"/>
                <a:gd name="connsiteX4" fmla="*/ 11174 w 151213"/>
                <a:gd name="connsiteY4" fmla="*/ 457222 h 487464"/>
                <a:gd name="connsiteX5" fmla="*/ 6412 w 151213"/>
                <a:gd name="connsiteY5" fmla="*/ 474685 h 487464"/>
                <a:gd name="connsiteX6" fmla="*/ 6412 w 151213"/>
                <a:gd name="connsiteY6" fmla="*/ 320697 h 487464"/>
                <a:gd name="connsiteX7" fmla="*/ 90549 w 151213"/>
                <a:gd name="connsiteY7" fmla="*/ 111147 h 487464"/>
                <a:gd name="connsiteX8" fmla="*/ 150874 w 151213"/>
                <a:gd name="connsiteY8" fmla="*/ 3197 h 48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13" h="487464">
                  <a:moveTo>
                    <a:pt x="150874" y="3197"/>
                  </a:moveTo>
                  <a:cubicBezTo>
                    <a:pt x="146376" y="22512"/>
                    <a:pt x="75204" y="159302"/>
                    <a:pt x="63562" y="227035"/>
                  </a:cubicBezTo>
                  <a:cubicBezTo>
                    <a:pt x="51920" y="294768"/>
                    <a:pt x="82876" y="399808"/>
                    <a:pt x="81024" y="409597"/>
                  </a:cubicBezTo>
                  <a:cubicBezTo>
                    <a:pt x="79172" y="419386"/>
                    <a:pt x="64091" y="277835"/>
                    <a:pt x="52449" y="285772"/>
                  </a:cubicBezTo>
                  <a:cubicBezTo>
                    <a:pt x="40807" y="293710"/>
                    <a:pt x="18847" y="425737"/>
                    <a:pt x="11174" y="457222"/>
                  </a:cubicBezTo>
                  <a:cubicBezTo>
                    <a:pt x="3501" y="488708"/>
                    <a:pt x="7206" y="497439"/>
                    <a:pt x="6412" y="474685"/>
                  </a:cubicBezTo>
                  <a:cubicBezTo>
                    <a:pt x="5618" y="451931"/>
                    <a:pt x="-7611" y="381287"/>
                    <a:pt x="6412" y="320697"/>
                  </a:cubicBezTo>
                  <a:cubicBezTo>
                    <a:pt x="20435" y="260107"/>
                    <a:pt x="67001" y="166180"/>
                    <a:pt x="90549" y="111147"/>
                  </a:cubicBezTo>
                  <a:cubicBezTo>
                    <a:pt x="114097" y="56114"/>
                    <a:pt x="155372" y="-16118"/>
                    <a:pt x="150874" y="3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2CB4D325-0119-4888-9F33-150BF274771E}"/>
                </a:ext>
              </a:extLst>
            </p:cNvPr>
            <p:cNvSpPr/>
            <p:nvPr/>
          </p:nvSpPr>
          <p:spPr>
            <a:xfrm>
              <a:off x="495613" y="4323553"/>
              <a:ext cx="106101" cy="374409"/>
            </a:xfrm>
            <a:custGeom>
              <a:avLst/>
              <a:gdLst>
                <a:gd name="connsiteX0" fmla="*/ 106050 w 106101"/>
                <a:gd name="connsiteY0" fmla="*/ 2385 h 374409"/>
                <a:gd name="connsiteX1" fmla="*/ 31437 w 106101"/>
                <a:gd name="connsiteY1" fmla="*/ 351635 h 374409"/>
                <a:gd name="connsiteX2" fmla="*/ 12387 w 106101"/>
                <a:gd name="connsiteY2" fmla="*/ 335760 h 374409"/>
                <a:gd name="connsiteX3" fmla="*/ 1275 w 106101"/>
                <a:gd name="connsiteY3" fmla="*/ 297660 h 374409"/>
                <a:gd name="connsiteX4" fmla="*/ 42550 w 106101"/>
                <a:gd name="connsiteY4" fmla="*/ 202410 h 374409"/>
                <a:gd name="connsiteX5" fmla="*/ 106050 w 106101"/>
                <a:gd name="connsiteY5" fmla="*/ 2385 h 37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01" h="374409">
                  <a:moveTo>
                    <a:pt x="106050" y="2385"/>
                  </a:moveTo>
                  <a:cubicBezTo>
                    <a:pt x="104198" y="27256"/>
                    <a:pt x="47047" y="296073"/>
                    <a:pt x="31437" y="351635"/>
                  </a:cubicBezTo>
                  <a:cubicBezTo>
                    <a:pt x="15827" y="407197"/>
                    <a:pt x="17414" y="344756"/>
                    <a:pt x="12387" y="335760"/>
                  </a:cubicBezTo>
                  <a:cubicBezTo>
                    <a:pt x="7360" y="326764"/>
                    <a:pt x="-3752" y="319885"/>
                    <a:pt x="1275" y="297660"/>
                  </a:cubicBezTo>
                  <a:cubicBezTo>
                    <a:pt x="6302" y="275435"/>
                    <a:pt x="25617" y="250564"/>
                    <a:pt x="42550" y="202410"/>
                  </a:cubicBezTo>
                  <a:cubicBezTo>
                    <a:pt x="59483" y="154256"/>
                    <a:pt x="107902" y="-22486"/>
                    <a:pt x="106050" y="2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B8538012-DE0A-447D-8EB6-F37D29B9A816}"/>
                </a:ext>
              </a:extLst>
            </p:cNvPr>
            <p:cNvSpPr/>
            <p:nvPr/>
          </p:nvSpPr>
          <p:spPr>
            <a:xfrm>
              <a:off x="336468" y="4314431"/>
              <a:ext cx="110654" cy="291934"/>
            </a:xfrm>
            <a:custGeom>
              <a:avLst/>
              <a:gdLst>
                <a:gd name="connsiteX0" fmla="*/ 96920 w 110654"/>
                <a:gd name="connsiteY0" fmla="*/ 290907 h 291934"/>
                <a:gd name="connsiteX1" fmla="*/ 108032 w 110654"/>
                <a:gd name="connsiteY1" fmla="*/ 178194 h 291934"/>
                <a:gd name="connsiteX2" fmla="*/ 46120 w 110654"/>
                <a:gd name="connsiteY2" fmla="*/ 49607 h 291934"/>
                <a:gd name="connsiteX3" fmla="*/ 82 w 110654"/>
                <a:gd name="connsiteY3" fmla="*/ 5157 h 291934"/>
                <a:gd name="connsiteX4" fmla="*/ 57232 w 110654"/>
                <a:gd name="connsiteY4" fmla="*/ 159144 h 291934"/>
                <a:gd name="connsiteX5" fmla="*/ 76282 w 110654"/>
                <a:gd name="connsiteY5" fmla="*/ 230582 h 291934"/>
                <a:gd name="connsiteX6" fmla="*/ 96920 w 110654"/>
                <a:gd name="connsiteY6" fmla="*/ 290907 h 29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54" h="291934">
                  <a:moveTo>
                    <a:pt x="96920" y="290907"/>
                  </a:moveTo>
                  <a:cubicBezTo>
                    <a:pt x="102212" y="282176"/>
                    <a:pt x="116499" y="218410"/>
                    <a:pt x="108032" y="178194"/>
                  </a:cubicBezTo>
                  <a:cubicBezTo>
                    <a:pt x="99565" y="137978"/>
                    <a:pt x="64112" y="78446"/>
                    <a:pt x="46120" y="49607"/>
                  </a:cubicBezTo>
                  <a:cubicBezTo>
                    <a:pt x="28128" y="20768"/>
                    <a:pt x="-1770" y="-13099"/>
                    <a:pt x="82" y="5157"/>
                  </a:cubicBezTo>
                  <a:cubicBezTo>
                    <a:pt x="1934" y="23413"/>
                    <a:pt x="44532" y="121573"/>
                    <a:pt x="57232" y="159144"/>
                  </a:cubicBezTo>
                  <a:cubicBezTo>
                    <a:pt x="69932" y="196715"/>
                    <a:pt x="71255" y="210738"/>
                    <a:pt x="76282" y="230582"/>
                  </a:cubicBezTo>
                  <a:cubicBezTo>
                    <a:pt x="81309" y="250426"/>
                    <a:pt x="91628" y="299638"/>
                    <a:pt x="96920" y="2909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0229A243-708A-469B-82F7-B0200F257DE0}"/>
                </a:ext>
              </a:extLst>
            </p:cNvPr>
            <p:cNvSpPr/>
            <p:nvPr/>
          </p:nvSpPr>
          <p:spPr>
            <a:xfrm>
              <a:off x="280977" y="3819437"/>
              <a:ext cx="97363" cy="714930"/>
            </a:xfrm>
            <a:custGeom>
              <a:avLst/>
              <a:gdLst>
                <a:gd name="connsiteX0" fmla="*/ 90498 w 97363"/>
                <a:gd name="connsiteY0" fmla="*/ 88 h 714930"/>
                <a:gd name="connsiteX1" fmla="*/ 57161 w 97363"/>
                <a:gd name="connsiteY1" fmla="*/ 285838 h 714930"/>
                <a:gd name="connsiteX2" fmla="*/ 1598 w 97363"/>
                <a:gd name="connsiteY2" fmla="*/ 479513 h 714930"/>
                <a:gd name="connsiteX3" fmla="*/ 34936 w 97363"/>
                <a:gd name="connsiteY3" fmla="*/ 712876 h 714930"/>
                <a:gd name="connsiteX4" fmla="*/ 11 w 97363"/>
                <a:gd name="connsiteY4" fmla="*/ 585876 h 714930"/>
                <a:gd name="connsiteX5" fmla="*/ 31761 w 97363"/>
                <a:gd name="connsiteY5" fmla="*/ 454113 h 714930"/>
                <a:gd name="connsiteX6" fmla="*/ 90498 w 97363"/>
                <a:gd name="connsiteY6" fmla="*/ 316001 h 714930"/>
                <a:gd name="connsiteX7" fmla="*/ 90498 w 97363"/>
                <a:gd name="connsiteY7" fmla="*/ 88 h 71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3" h="714930">
                  <a:moveTo>
                    <a:pt x="90498" y="88"/>
                  </a:moveTo>
                  <a:cubicBezTo>
                    <a:pt x="84942" y="-4939"/>
                    <a:pt x="71978" y="205934"/>
                    <a:pt x="57161" y="285838"/>
                  </a:cubicBezTo>
                  <a:cubicBezTo>
                    <a:pt x="42344" y="365742"/>
                    <a:pt x="5302" y="408340"/>
                    <a:pt x="1598" y="479513"/>
                  </a:cubicBezTo>
                  <a:cubicBezTo>
                    <a:pt x="-2106" y="550686"/>
                    <a:pt x="35200" y="695149"/>
                    <a:pt x="34936" y="712876"/>
                  </a:cubicBezTo>
                  <a:cubicBezTo>
                    <a:pt x="34671" y="730603"/>
                    <a:pt x="540" y="629003"/>
                    <a:pt x="11" y="585876"/>
                  </a:cubicBezTo>
                  <a:cubicBezTo>
                    <a:pt x="-518" y="542749"/>
                    <a:pt x="16680" y="499092"/>
                    <a:pt x="31761" y="454113"/>
                  </a:cubicBezTo>
                  <a:cubicBezTo>
                    <a:pt x="46842" y="409134"/>
                    <a:pt x="78327" y="389026"/>
                    <a:pt x="90498" y="316001"/>
                  </a:cubicBezTo>
                  <a:cubicBezTo>
                    <a:pt x="102669" y="242976"/>
                    <a:pt x="96054" y="5115"/>
                    <a:pt x="90498" y="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A8B4376F-FE4F-449C-8FB2-F7C4B988D650}"/>
                </a:ext>
              </a:extLst>
            </p:cNvPr>
            <p:cNvSpPr/>
            <p:nvPr/>
          </p:nvSpPr>
          <p:spPr>
            <a:xfrm>
              <a:off x="272356" y="3607238"/>
              <a:ext cx="100707" cy="293412"/>
            </a:xfrm>
            <a:custGeom>
              <a:avLst/>
              <a:gdLst>
                <a:gd name="connsiteX0" fmla="*/ 100707 w 100707"/>
                <a:gd name="connsiteY0" fmla="*/ 1150 h 293412"/>
                <a:gd name="connsiteX1" fmla="*/ 10219 w 100707"/>
                <a:gd name="connsiteY1" fmla="*/ 245625 h 293412"/>
                <a:gd name="connsiteX2" fmla="*/ 2282 w 100707"/>
                <a:gd name="connsiteY2" fmla="*/ 286900 h 293412"/>
                <a:gd name="connsiteX3" fmla="*/ 11807 w 100707"/>
                <a:gd name="connsiteY3" fmla="*/ 158312 h 293412"/>
                <a:gd name="connsiteX4" fmla="*/ 100707 w 100707"/>
                <a:gd name="connsiteY4" fmla="*/ 1150 h 2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7" h="293412">
                  <a:moveTo>
                    <a:pt x="100707" y="1150"/>
                  </a:moveTo>
                  <a:cubicBezTo>
                    <a:pt x="100442" y="15702"/>
                    <a:pt x="26623" y="198000"/>
                    <a:pt x="10219" y="245625"/>
                  </a:cubicBezTo>
                  <a:cubicBezTo>
                    <a:pt x="-6185" y="293250"/>
                    <a:pt x="2017" y="301452"/>
                    <a:pt x="2282" y="286900"/>
                  </a:cubicBezTo>
                  <a:cubicBezTo>
                    <a:pt x="2547" y="272348"/>
                    <a:pt x="-4862" y="202498"/>
                    <a:pt x="11807" y="158312"/>
                  </a:cubicBezTo>
                  <a:cubicBezTo>
                    <a:pt x="28476" y="114127"/>
                    <a:pt x="100972" y="-13402"/>
                    <a:pt x="100707" y="1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A7912DBC-AE7C-4823-810E-4EA612B02A8A}"/>
                </a:ext>
              </a:extLst>
            </p:cNvPr>
            <p:cNvSpPr/>
            <p:nvPr/>
          </p:nvSpPr>
          <p:spPr>
            <a:xfrm>
              <a:off x="132987" y="3368182"/>
              <a:ext cx="228969" cy="361992"/>
            </a:xfrm>
            <a:custGeom>
              <a:avLst/>
              <a:gdLst>
                <a:gd name="connsiteX0" fmla="*/ 228963 w 228969"/>
                <a:gd name="connsiteY0" fmla="*/ 493 h 361992"/>
                <a:gd name="connsiteX1" fmla="*/ 127363 w 228969"/>
                <a:gd name="connsiteY1" fmla="*/ 190993 h 361992"/>
                <a:gd name="connsiteX2" fmla="*/ 24176 w 228969"/>
                <a:gd name="connsiteY2" fmla="*/ 289418 h 361992"/>
                <a:gd name="connsiteX3" fmla="*/ 1951 w 228969"/>
                <a:gd name="connsiteY3" fmla="*/ 360856 h 361992"/>
                <a:gd name="connsiteX4" fmla="*/ 59101 w 228969"/>
                <a:gd name="connsiteY4" fmla="*/ 232268 h 361992"/>
                <a:gd name="connsiteX5" fmla="*/ 122601 w 228969"/>
                <a:gd name="connsiteY5" fmla="*/ 138606 h 361992"/>
                <a:gd name="connsiteX6" fmla="*/ 228963 w 228969"/>
                <a:gd name="connsiteY6" fmla="*/ 493 h 36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69" h="361992">
                  <a:moveTo>
                    <a:pt x="228963" y="493"/>
                  </a:moveTo>
                  <a:cubicBezTo>
                    <a:pt x="229757" y="9224"/>
                    <a:pt x="161494" y="142839"/>
                    <a:pt x="127363" y="190993"/>
                  </a:cubicBezTo>
                  <a:cubicBezTo>
                    <a:pt x="93232" y="239147"/>
                    <a:pt x="45078" y="261108"/>
                    <a:pt x="24176" y="289418"/>
                  </a:cubicBezTo>
                  <a:cubicBezTo>
                    <a:pt x="3274" y="317728"/>
                    <a:pt x="-3870" y="370381"/>
                    <a:pt x="1951" y="360856"/>
                  </a:cubicBezTo>
                  <a:cubicBezTo>
                    <a:pt x="7772" y="351331"/>
                    <a:pt x="38993" y="269310"/>
                    <a:pt x="59101" y="232268"/>
                  </a:cubicBezTo>
                  <a:cubicBezTo>
                    <a:pt x="79209" y="195226"/>
                    <a:pt x="95878" y="175912"/>
                    <a:pt x="122601" y="138606"/>
                  </a:cubicBezTo>
                  <a:cubicBezTo>
                    <a:pt x="149324" y="101300"/>
                    <a:pt x="228169" y="-8238"/>
                    <a:pt x="228963" y="4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B1A87482-06E7-4A99-9C17-65C9C03C010A}"/>
                </a:ext>
              </a:extLst>
            </p:cNvPr>
            <p:cNvSpPr/>
            <p:nvPr/>
          </p:nvSpPr>
          <p:spPr>
            <a:xfrm>
              <a:off x="734869" y="3870061"/>
              <a:ext cx="382762" cy="550484"/>
            </a:xfrm>
            <a:custGeom>
              <a:avLst/>
              <a:gdLst>
                <a:gd name="connsiteX0" fmla="*/ 1731 w 382762"/>
                <a:gd name="connsiteY0" fmla="*/ 534299 h 550484"/>
                <a:gd name="connsiteX1" fmla="*/ 88091 w 382762"/>
                <a:gd name="connsiteY1" fmla="*/ 422539 h 550484"/>
                <a:gd name="connsiteX2" fmla="*/ 184611 w 382762"/>
                <a:gd name="connsiteY2" fmla="*/ 117739 h 550484"/>
                <a:gd name="connsiteX3" fmla="*/ 382731 w 382762"/>
                <a:gd name="connsiteY3" fmla="*/ 899 h 550484"/>
                <a:gd name="connsiteX4" fmla="*/ 169371 w 382762"/>
                <a:gd name="connsiteY4" fmla="*/ 92339 h 550484"/>
                <a:gd name="connsiteX5" fmla="*/ 1731 w 382762"/>
                <a:gd name="connsiteY5" fmla="*/ 534299 h 55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62" h="550484">
                  <a:moveTo>
                    <a:pt x="1731" y="534299"/>
                  </a:moveTo>
                  <a:cubicBezTo>
                    <a:pt x="-11816" y="589332"/>
                    <a:pt x="57611" y="491966"/>
                    <a:pt x="88091" y="422539"/>
                  </a:cubicBezTo>
                  <a:cubicBezTo>
                    <a:pt x="118571" y="353112"/>
                    <a:pt x="135504" y="188012"/>
                    <a:pt x="184611" y="117739"/>
                  </a:cubicBezTo>
                  <a:cubicBezTo>
                    <a:pt x="233718" y="47466"/>
                    <a:pt x="385271" y="5132"/>
                    <a:pt x="382731" y="899"/>
                  </a:cubicBezTo>
                  <a:cubicBezTo>
                    <a:pt x="380191" y="-3334"/>
                    <a:pt x="227791" y="4286"/>
                    <a:pt x="169371" y="92339"/>
                  </a:cubicBezTo>
                  <a:cubicBezTo>
                    <a:pt x="110951" y="180392"/>
                    <a:pt x="15278" y="479266"/>
                    <a:pt x="1731" y="53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A67DDF43-0176-4B84-967B-36E717A675DD}"/>
                </a:ext>
              </a:extLst>
            </p:cNvPr>
            <p:cNvSpPr/>
            <p:nvPr/>
          </p:nvSpPr>
          <p:spPr>
            <a:xfrm>
              <a:off x="745021" y="3635721"/>
              <a:ext cx="228686" cy="357407"/>
            </a:xfrm>
            <a:custGeom>
              <a:avLst/>
              <a:gdLst>
                <a:gd name="connsiteX0" fmla="*/ 1739 w 228686"/>
                <a:gd name="connsiteY0" fmla="*/ 346999 h 357407"/>
                <a:gd name="connsiteX1" fmla="*/ 118579 w 228686"/>
                <a:gd name="connsiteY1" fmla="*/ 255559 h 357407"/>
                <a:gd name="connsiteX2" fmla="*/ 199859 w 228686"/>
                <a:gd name="connsiteY2" fmla="*/ 62519 h 357407"/>
                <a:gd name="connsiteX3" fmla="*/ 215099 w 228686"/>
                <a:gd name="connsiteY3" fmla="*/ 16799 h 357407"/>
                <a:gd name="connsiteX4" fmla="*/ 1739 w 228686"/>
                <a:gd name="connsiteY4" fmla="*/ 346999 h 3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86" h="357407">
                  <a:moveTo>
                    <a:pt x="1739" y="346999"/>
                  </a:moveTo>
                  <a:cubicBezTo>
                    <a:pt x="-14348" y="386792"/>
                    <a:pt x="85559" y="302972"/>
                    <a:pt x="118579" y="255559"/>
                  </a:cubicBezTo>
                  <a:cubicBezTo>
                    <a:pt x="151599" y="208146"/>
                    <a:pt x="183772" y="102312"/>
                    <a:pt x="199859" y="62519"/>
                  </a:cubicBezTo>
                  <a:cubicBezTo>
                    <a:pt x="215946" y="22726"/>
                    <a:pt x="246426" y="-26381"/>
                    <a:pt x="215099" y="16799"/>
                  </a:cubicBezTo>
                  <a:cubicBezTo>
                    <a:pt x="183772" y="59979"/>
                    <a:pt x="17826" y="307206"/>
                    <a:pt x="1739" y="3469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F4E83094-F4A5-40C8-8866-23325E167E67}"/>
                </a:ext>
              </a:extLst>
            </p:cNvPr>
            <p:cNvSpPr/>
            <p:nvPr/>
          </p:nvSpPr>
          <p:spPr>
            <a:xfrm>
              <a:off x="604493" y="3644724"/>
              <a:ext cx="109206" cy="389041"/>
            </a:xfrm>
            <a:custGeom>
              <a:avLst/>
              <a:gdLst>
                <a:gd name="connsiteX0" fmla="*/ 27 w 109206"/>
                <a:gd name="connsiteY0" fmla="*/ 383716 h 389041"/>
                <a:gd name="connsiteX1" fmla="*/ 91467 w 109206"/>
                <a:gd name="connsiteY1" fmla="*/ 210996 h 389041"/>
                <a:gd name="connsiteX2" fmla="*/ 101627 w 109206"/>
                <a:gd name="connsiteY2" fmla="*/ 2716 h 389041"/>
                <a:gd name="connsiteX3" fmla="*/ 27 w 109206"/>
                <a:gd name="connsiteY3" fmla="*/ 383716 h 38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06" h="389041">
                  <a:moveTo>
                    <a:pt x="27" y="383716"/>
                  </a:moveTo>
                  <a:cubicBezTo>
                    <a:pt x="-1666" y="418429"/>
                    <a:pt x="74534" y="274496"/>
                    <a:pt x="91467" y="210996"/>
                  </a:cubicBezTo>
                  <a:cubicBezTo>
                    <a:pt x="108400" y="147496"/>
                    <a:pt x="116020" y="-23531"/>
                    <a:pt x="101627" y="2716"/>
                  </a:cubicBezTo>
                  <a:cubicBezTo>
                    <a:pt x="87234" y="28963"/>
                    <a:pt x="1720" y="349003"/>
                    <a:pt x="27" y="3837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48697F7D-FFBC-44F8-8267-118E31AFCB17}"/>
                </a:ext>
              </a:extLst>
            </p:cNvPr>
            <p:cNvSpPr/>
            <p:nvPr/>
          </p:nvSpPr>
          <p:spPr>
            <a:xfrm>
              <a:off x="57224" y="3137679"/>
              <a:ext cx="310684" cy="216159"/>
            </a:xfrm>
            <a:custGeom>
              <a:avLst/>
              <a:gdLst>
                <a:gd name="connsiteX0" fmla="*/ 3736 w 310684"/>
                <a:gd name="connsiteY0" fmla="*/ 215121 h 216159"/>
                <a:gd name="connsiteX1" fmla="*/ 283136 w 310684"/>
                <a:gd name="connsiteY1" fmla="*/ 62721 h 216159"/>
                <a:gd name="connsiteX2" fmla="*/ 283136 w 310684"/>
                <a:gd name="connsiteY2" fmla="*/ 1761 h 216159"/>
                <a:gd name="connsiteX3" fmla="*/ 130736 w 310684"/>
                <a:gd name="connsiteY3" fmla="*/ 123681 h 216159"/>
                <a:gd name="connsiteX4" fmla="*/ 3736 w 310684"/>
                <a:gd name="connsiteY4" fmla="*/ 215121 h 2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684" h="216159">
                  <a:moveTo>
                    <a:pt x="3736" y="215121"/>
                  </a:moveTo>
                  <a:cubicBezTo>
                    <a:pt x="29136" y="204961"/>
                    <a:pt x="236569" y="98281"/>
                    <a:pt x="283136" y="62721"/>
                  </a:cubicBezTo>
                  <a:cubicBezTo>
                    <a:pt x="329703" y="27161"/>
                    <a:pt x="308536" y="-8399"/>
                    <a:pt x="283136" y="1761"/>
                  </a:cubicBezTo>
                  <a:cubicBezTo>
                    <a:pt x="257736" y="11921"/>
                    <a:pt x="172223" y="88968"/>
                    <a:pt x="130736" y="123681"/>
                  </a:cubicBezTo>
                  <a:cubicBezTo>
                    <a:pt x="89249" y="158394"/>
                    <a:pt x="-21664" y="225281"/>
                    <a:pt x="3736" y="215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525D4E2D-F323-48E9-8561-F1E6AACE6D9F}"/>
                </a:ext>
              </a:extLst>
            </p:cNvPr>
            <p:cNvSpPr/>
            <p:nvPr/>
          </p:nvSpPr>
          <p:spPr>
            <a:xfrm>
              <a:off x="3198657" y="7002217"/>
              <a:ext cx="137576" cy="141357"/>
            </a:xfrm>
            <a:custGeom>
              <a:avLst/>
              <a:gdLst>
                <a:gd name="connsiteX0" fmla="*/ 54131 w 137576"/>
                <a:gd name="connsiteY0" fmla="*/ 246 h 141357"/>
                <a:gd name="connsiteX1" fmla="*/ 131918 w 137576"/>
                <a:gd name="connsiteY1" fmla="*/ 79621 h 141357"/>
                <a:gd name="connsiteX2" fmla="*/ 90643 w 137576"/>
                <a:gd name="connsiteY2" fmla="*/ 125658 h 141357"/>
                <a:gd name="connsiteX3" fmla="*/ 156 w 137576"/>
                <a:gd name="connsiteY3" fmla="*/ 136771 h 141357"/>
                <a:gd name="connsiteX4" fmla="*/ 114456 w 137576"/>
                <a:gd name="connsiteY4" fmla="*/ 138358 h 141357"/>
                <a:gd name="connsiteX5" fmla="*/ 136681 w 137576"/>
                <a:gd name="connsiteY5" fmla="*/ 97083 h 141357"/>
                <a:gd name="connsiteX6" fmla="*/ 127156 w 137576"/>
                <a:gd name="connsiteY6" fmla="*/ 55808 h 141357"/>
                <a:gd name="connsiteX7" fmla="*/ 54131 w 137576"/>
                <a:gd name="connsiteY7" fmla="*/ 246 h 14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576" h="141357">
                  <a:moveTo>
                    <a:pt x="54131" y="246"/>
                  </a:moveTo>
                  <a:cubicBezTo>
                    <a:pt x="54925" y="4215"/>
                    <a:pt x="125833" y="58719"/>
                    <a:pt x="131918" y="79621"/>
                  </a:cubicBezTo>
                  <a:cubicBezTo>
                    <a:pt x="138003" y="100523"/>
                    <a:pt x="112603" y="116133"/>
                    <a:pt x="90643" y="125658"/>
                  </a:cubicBezTo>
                  <a:cubicBezTo>
                    <a:pt x="68683" y="135183"/>
                    <a:pt x="-3813" y="134654"/>
                    <a:pt x="156" y="136771"/>
                  </a:cubicBezTo>
                  <a:cubicBezTo>
                    <a:pt x="4125" y="138888"/>
                    <a:pt x="91702" y="144973"/>
                    <a:pt x="114456" y="138358"/>
                  </a:cubicBezTo>
                  <a:cubicBezTo>
                    <a:pt x="137210" y="131743"/>
                    <a:pt x="134564" y="110841"/>
                    <a:pt x="136681" y="97083"/>
                  </a:cubicBezTo>
                  <a:cubicBezTo>
                    <a:pt x="138798" y="83325"/>
                    <a:pt x="137739" y="70360"/>
                    <a:pt x="127156" y="55808"/>
                  </a:cubicBezTo>
                  <a:cubicBezTo>
                    <a:pt x="116573" y="41256"/>
                    <a:pt x="53337" y="-3723"/>
                    <a:pt x="54131" y="2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73FFD419-8FF1-4530-A467-2F08F2C1A7CA}"/>
                </a:ext>
              </a:extLst>
            </p:cNvPr>
            <p:cNvSpPr/>
            <p:nvPr/>
          </p:nvSpPr>
          <p:spPr>
            <a:xfrm>
              <a:off x="3176457" y="7044475"/>
              <a:ext cx="127141" cy="100974"/>
            </a:xfrm>
            <a:custGeom>
              <a:avLst/>
              <a:gdLst>
                <a:gd name="connsiteX0" fmla="*/ 127131 w 127141"/>
                <a:gd name="connsiteY0" fmla="*/ 850 h 100974"/>
                <a:gd name="connsiteX1" fmla="*/ 33468 w 127141"/>
                <a:gd name="connsiteY1" fmla="*/ 48475 h 100974"/>
                <a:gd name="connsiteX2" fmla="*/ 36643 w 127141"/>
                <a:gd name="connsiteY2" fmla="*/ 100863 h 100974"/>
                <a:gd name="connsiteX3" fmla="*/ 131 w 127141"/>
                <a:gd name="connsiteY3" fmla="*/ 61175 h 100974"/>
                <a:gd name="connsiteX4" fmla="*/ 27118 w 127141"/>
                <a:gd name="connsiteY4" fmla="*/ 21488 h 100974"/>
                <a:gd name="connsiteX5" fmla="*/ 127131 w 127141"/>
                <a:gd name="connsiteY5" fmla="*/ 850 h 10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41" h="100974">
                  <a:moveTo>
                    <a:pt x="127131" y="850"/>
                  </a:moveTo>
                  <a:cubicBezTo>
                    <a:pt x="128189" y="5348"/>
                    <a:pt x="48549" y="31806"/>
                    <a:pt x="33468" y="48475"/>
                  </a:cubicBezTo>
                  <a:cubicBezTo>
                    <a:pt x="18387" y="65144"/>
                    <a:pt x="42199" y="98746"/>
                    <a:pt x="36643" y="100863"/>
                  </a:cubicBezTo>
                  <a:cubicBezTo>
                    <a:pt x="31087" y="102980"/>
                    <a:pt x="1718" y="74404"/>
                    <a:pt x="131" y="61175"/>
                  </a:cubicBezTo>
                  <a:cubicBezTo>
                    <a:pt x="-1456" y="47946"/>
                    <a:pt x="11508" y="32336"/>
                    <a:pt x="27118" y="21488"/>
                  </a:cubicBezTo>
                  <a:cubicBezTo>
                    <a:pt x="42728" y="10640"/>
                    <a:pt x="126073" y="-3648"/>
                    <a:pt x="127131" y="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B878DC09-17F6-4E87-A6F5-6036F71E295D}"/>
                </a:ext>
              </a:extLst>
            </p:cNvPr>
            <p:cNvSpPr/>
            <p:nvPr/>
          </p:nvSpPr>
          <p:spPr>
            <a:xfrm>
              <a:off x="2503470" y="8544890"/>
              <a:ext cx="121861" cy="130838"/>
            </a:xfrm>
            <a:custGeom>
              <a:avLst/>
              <a:gdLst>
                <a:gd name="connsiteX0" fmla="*/ 9543 w 121861"/>
                <a:gd name="connsiteY0" fmla="*/ 623 h 130838"/>
                <a:gd name="connsiteX1" fmla="*/ 103205 w 121861"/>
                <a:gd name="connsiteY1" fmla="*/ 75235 h 130838"/>
                <a:gd name="connsiteX2" fmla="*/ 18 w 121861"/>
                <a:gd name="connsiteY2" fmla="*/ 129210 h 130838"/>
                <a:gd name="connsiteX3" fmla="*/ 112730 w 121861"/>
                <a:gd name="connsiteY3" fmla="*/ 110160 h 130838"/>
                <a:gd name="connsiteX4" fmla="*/ 106380 w 121861"/>
                <a:gd name="connsiteY4" fmla="*/ 43485 h 130838"/>
                <a:gd name="connsiteX5" fmla="*/ 9543 w 121861"/>
                <a:gd name="connsiteY5" fmla="*/ 623 h 1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61" h="130838">
                  <a:moveTo>
                    <a:pt x="9543" y="623"/>
                  </a:moveTo>
                  <a:cubicBezTo>
                    <a:pt x="9014" y="5915"/>
                    <a:pt x="104793" y="53804"/>
                    <a:pt x="103205" y="75235"/>
                  </a:cubicBezTo>
                  <a:cubicBezTo>
                    <a:pt x="101617" y="96666"/>
                    <a:pt x="-1570" y="123389"/>
                    <a:pt x="18" y="129210"/>
                  </a:cubicBezTo>
                  <a:cubicBezTo>
                    <a:pt x="1605" y="135031"/>
                    <a:pt x="95003" y="124448"/>
                    <a:pt x="112730" y="110160"/>
                  </a:cubicBezTo>
                  <a:cubicBezTo>
                    <a:pt x="130457" y="95873"/>
                    <a:pt x="119080" y="62006"/>
                    <a:pt x="106380" y="43485"/>
                  </a:cubicBezTo>
                  <a:cubicBezTo>
                    <a:pt x="93680" y="24964"/>
                    <a:pt x="10072" y="-4669"/>
                    <a:pt x="9543" y="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AF84DBF-2926-4ADA-B2D4-FFAD247BCEC0}"/>
                </a:ext>
              </a:extLst>
            </p:cNvPr>
            <p:cNvSpPr/>
            <p:nvPr/>
          </p:nvSpPr>
          <p:spPr>
            <a:xfrm>
              <a:off x="2481138" y="8553489"/>
              <a:ext cx="100139" cy="129239"/>
            </a:xfrm>
            <a:custGeom>
              <a:avLst/>
              <a:gdLst>
                <a:gd name="connsiteX0" fmla="*/ 100137 w 100139"/>
                <a:gd name="connsiteY0" fmla="*/ 4724 h 129239"/>
                <a:gd name="connsiteX1" fmla="*/ 16000 w 100139"/>
                <a:gd name="connsiteY1" fmla="*/ 14249 h 129239"/>
                <a:gd name="connsiteX2" fmla="*/ 4887 w 100139"/>
                <a:gd name="connsiteY2" fmla="*/ 106324 h 129239"/>
                <a:gd name="connsiteX3" fmla="*/ 73150 w 100139"/>
                <a:gd name="connsiteY3" fmla="*/ 128549 h 129239"/>
                <a:gd name="connsiteX4" fmla="*/ 28700 w 100139"/>
                <a:gd name="connsiteY4" fmla="*/ 88861 h 129239"/>
                <a:gd name="connsiteX5" fmla="*/ 19175 w 100139"/>
                <a:gd name="connsiteY5" fmla="*/ 58699 h 129239"/>
                <a:gd name="connsiteX6" fmla="*/ 100137 w 100139"/>
                <a:gd name="connsiteY6" fmla="*/ 4724 h 1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9" h="129239">
                  <a:moveTo>
                    <a:pt x="100137" y="4724"/>
                  </a:moveTo>
                  <a:cubicBezTo>
                    <a:pt x="99608" y="-2684"/>
                    <a:pt x="31875" y="-2684"/>
                    <a:pt x="16000" y="14249"/>
                  </a:cubicBezTo>
                  <a:cubicBezTo>
                    <a:pt x="125" y="31182"/>
                    <a:pt x="-4638" y="87274"/>
                    <a:pt x="4887" y="106324"/>
                  </a:cubicBezTo>
                  <a:cubicBezTo>
                    <a:pt x="14412" y="125374"/>
                    <a:pt x="69181" y="131459"/>
                    <a:pt x="73150" y="128549"/>
                  </a:cubicBezTo>
                  <a:cubicBezTo>
                    <a:pt x="77119" y="125639"/>
                    <a:pt x="37696" y="100503"/>
                    <a:pt x="28700" y="88861"/>
                  </a:cubicBezTo>
                  <a:cubicBezTo>
                    <a:pt x="19704" y="77219"/>
                    <a:pt x="13354" y="72986"/>
                    <a:pt x="19175" y="58699"/>
                  </a:cubicBezTo>
                  <a:cubicBezTo>
                    <a:pt x="24996" y="44412"/>
                    <a:pt x="100666" y="12132"/>
                    <a:pt x="100137" y="47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6DA32B7A-61A5-4D17-9B4B-158CD70574A1}"/>
                </a:ext>
              </a:extLst>
            </p:cNvPr>
            <p:cNvSpPr/>
            <p:nvPr/>
          </p:nvSpPr>
          <p:spPr>
            <a:xfrm>
              <a:off x="2883372" y="7640074"/>
              <a:ext cx="2915232" cy="1587131"/>
            </a:xfrm>
            <a:custGeom>
              <a:avLst/>
              <a:gdLst>
                <a:gd name="connsiteX0" fmla="*/ 2068 w 2915232"/>
                <a:gd name="connsiteY0" fmla="*/ 246 h 1587131"/>
                <a:gd name="connsiteX1" fmla="*/ 1490508 w 2915232"/>
                <a:gd name="connsiteY1" fmla="*/ 335526 h 1587131"/>
                <a:gd name="connsiteX2" fmla="*/ 2110268 w 2915232"/>
                <a:gd name="connsiteY2" fmla="*/ 792726 h 1587131"/>
                <a:gd name="connsiteX3" fmla="*/ 1881668 w 2915232"/>
                <a:gd name="connsiteY3" fmla="*/ 787646 h 1587131"/>
                <a:gd name="connsiteX4" fmla="*/ 2242348 w 2915232"/>
                <a:gd name="connsiteY4" fmla="*/ 1148326 h 1587131"/>
                <a:gd name="connsiteX5" fmla="*/ 2476028 w 2915232"/>
                <a:gd name="connsiteY5" fmla="*/ 1427726 h 1587131"/>
                <a:gd name="connsiteX6" fmla="*/ 2806228 w 2915232"/>
                <a:gd name="connsiteY6" fmla="*/ 1569966 h 1587131"/>
                <a:gd name="connsiteX7" fmla="*/ 2907828 w 2915232"/>
                <a:gd name="connsiteY7" fmla="*/ 1564886 h 1587131"/>
                <a:gd name="connsiteX8" fmla="*/ 2877348 w 2915232"/>
                <a:gd name="connsiteY8" fmla="*/ 1392166 h 1587131"/>
                <a:gd name="connsiteX9" fmla="*/ 2638588 w 2915232"/>
                <a:gd name="connsiteY9" fmla="*/ 924806 h 1587131"/>
                <a:gd name="connsiteX10" fmla="*/ 2440468 w 2915232"/>
                <a:gd name="connsiteY10" fmla="*/ 640326 h 1587131"/>
                <a:gd name="connsiteX11" fmla="*/ 1841028 w 2915232"/>
                <a:gd name="connsiteY11" fmla="*/ 386326 h 1587131"/>
                <a:gd name="connsiteX12" fmla="*/ 2068 w 2915232"/>
                <a:gd name="connsiteY12" fmla="*/ 246 h 15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232" h="1587131">
                  <a:moveTo>
                    <a:pt x="2068" y="246"/>
                  </a:moveTo>
                  <a:cubicBezTo>
                    <a:pt x="-56352" y="-8221"/>
                    <a:pt x="1139141" y="203446"/>
                    <a:pt x="1490508" y="335526"/>
                  </a:cubicBezTo>
                  <a:cubicBezTo>
                    <a:pt x="1841875" y="467606"/>
                    <a:pt x="2045075" y="717373"/>
                    <a:pt x="2110268" y="792726"/>
                  </a:cubicBezTo>
                  <a:cubicBezTo>
                    <a:pt x="2175461" y="868079"/>
                    <a:pt x="1859655" y="728379"/>
                    <a:pt x="1881668" y="787646"/>
                  </a:cubicBezTo>
                  <a:cubicBezTo>
                    <a:pt x="1903681" y="846913"/>
                    <a:pt x="2143288" y="1041646"/>
                    <a:pt x="2242348" y="1148326"/>
                  </a:cubicBezTo>
                  <a:cubicBezTo>
                    <a:pt x="2341408" y="1255006"/>
                    <a:pt x="2382048" y="1357453"/>
                    <a:pt x="2476028" y="1427726"/>
                  </a:cubicBezTo>
                  <a:cubicBezTo>
                    <a:pt x="2570008" y="1497999"/>
                    <a:pt x="2734261" y="1547106"/>
                    <a:pt x="2806228" y="1569966"/>
                  </a:cubicBezTo>
                  <a:cubicBezTo>
                    <a:pt x="2878195" y="1592826"/>
                    <a:pt x="2895975" y="1594519"/>
                    <a:pt x="2907828" y="1564886"/>
                  </a:cubicBezTo>
                  <a:cubicBezTo>
                    <a:pt x="2919681" y="1535253"/>
                    <a:pt x="2922221" y="1498846"/>
                    <a:pt x="2877348" y="1392166"/>
                  </a:cubicBezTo>
                  <a:cubicBezTo>
                    <a:pt x="2832475" y="1285486"/>
                    <a:pt x="2711401" y="1050113"/>
                    <a:pt x="2638588" y="924806"/>
                  </a:cubicBezTo>
                  <a:cubicBezTo>
                    <a:pt x="2565775" y="799499"/>
                    <a:pt x="2573395" y="730073"/>
                    <a:pt x="2440468" y="640326"/>
                  </a:cubicBezTo>
                  <a:cubicBezTo>
                    <a:pt x="2307541" y="550579"/>
                    <a:pt x="2247428" y="496393"/>
                    <a:pt x="1841028" y="386326"/>
                  </a:cubicBezTo>
                  <a:cubicBezTo>
                    <a:pt x="1434628" y="276259"/>
                    <a:pt x="60488" y="8713"/>
                    <a:pt x="2068" y="246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654CFC4-658B-498F-A4C0-132515B3F0D8}"/>
                </a:ext>
              </a:extLst>
            </p:cNvPr>
            <p:cNvSpPr/>
            <p:nvPr/>
          </p:nvSpPr>
          <p:spPr>
            <a:xfrm>
              <a:off x="4055832" y="7012904"/>
              <a:ext cx="1344211" cy="1246842"/>
            </a:xfrm>
            <a:custGeom>
              <a:avLst/>
              <a:gdLst>
                <a:gd name="connsiteX0" fmla="*/ 450128 w 1344211"/>
                <a:gd name="connsiteY0" fmla="*/ 53376 h 1246842"/>
                <a:gd name="connsiteX1" fmla="*/ 379008 w 1344211"/>
                <a:gd name="connsiteY1" fmla="*/ 27976 h 1246842"/>
                <a:gd name="connsiteX2" fmla="*/ 8168 w 1344211"/>
                <a:gd name="connsiteY2" fmla="*/ 33056 h 1246842"/>
                <a:gd name="connsiteX3" fmla="*/ 150408 w 1344211"/>
                <a:gd name="connsiteY3" fmla="*/ 444536 h 1246842"/>
                <a:gd name="connsiteX4" fmla="*/ 470448 w 1344211"/>
                <a:gd name="connsiteY4" fmla="*/ 678216 h 1246842"/>
                <a:gd name="connsiteX5" fmla="*/ 511088 w 1344211"/>
                <a:gd name="connsiteY5" fmla="*/ 825536 h 1246842"/>
                <a:gd name="connsiteX6" fmla="*/ 1044488 w 1344211"/>
                <a:gd name="connsiteY6" fmla="*/ 1079536 h 1246842"/>
                <a:gd name="connsiteX7" fmla="*/ 1344208 w 1344211"/>
                <a:gd name="connsiteY7" fmla="*/ 1242096 h 1246842"/>
                <a:gd name="connsiteX8" fmla="*/ 1039408 w 1344211"/>
                <a:gd name="connsiteY8" fmla="*/ 896656 h 1246842"/>
                <a:gd name="connsiteX9" fmla="*/ 709208 w 1344211"/>
                <a:gd name="connsiteY9" fmla="*/ 551216 h 1246842"/>
                <a:gd name="connsiteX10" fmla="*/ 490768 w 1344211"/>
                <a:gd name="connsiteY10" fmla="*/ 281976 h 1246842"/>
                <a:gd name="connsiteX11" fmla="*/ 394248 w 1344211"/>
                <a:gd name="connsiteY11" fmla="*/ 83856 h 1246842"/>
                <a:gd name="connsiteX12" fmla="*/ 450128 w 1344211"/>
                <a:gd name="connsiteY12" fmla="*/ 53376 h 124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11" h="1246842">
                  <a:moveTo>
                    <a:pt x="450128" y="53376"/>
                  </a:moveTo>
                  <a:cubicBezTo>
                    <a:pt x="447588" y="44063"/>
                    <a:pt x="452668" y="31363"/>
                    <a:pt x="379008" y="27976"/>
                  </a:cubicBezTo>
                  <a:cubicBezTo>
                    <a:pt x="305348" y="24589"/>
                    <a:pt x="46268" y="-36371"/>
                    <a:pt x="8168" y="33056"/>
                  </a:cubicBezTo>
                  <a:cubicBezTo>
                    <a:pt x="-29932" y="102483"/>
                    <a:pt x="73361" y="337009"/>
                    <a:pt x="150408" y="444536"/>
                  </a:cubicBezTo>
                  <a:cubicBezTo>
                    <a:pt x="227455" y="552063"/>
                    <a:pt x="410335" y="614716"/>
                    <a:pt x="470448" y="678216"/>
                  </a:cubicBezTo>
                  <a:cubicBezTo>
                    <a:pt x="530561" y="741716"/>
                    <a:pt x="415415" y="758649"/>
                    <a:pt x="511088" y="825536"/>
                  </a:cubicBezTo>
                  <a:cubicBezTo>
                    <a:pt x="606761" y="892423"/>
                    <a:pt x="905635" y="1010109"/>
                    <a:pt x="1044488" y="1079536"/>
                  </a:cubicBezTo>
                  <a:cubicBezTo>
                    <a:pt x="1183341" y="1148963"/>
                    <a:pt x="1345055" y="1272576"/>
                    <a:pt x="1344208" y="1242096"/>
                  </a:cubicBezTo>
                  <a:cubicBezTo>
                    <a:pt x="1343361" y="1211616"/>
                    <a:pt x="1145241" y="1011803"/>
                    <a:pt x="1039408" y="896656"/>
                  </a:cubicBezTo>
                  <a:cubicBezTo>
                    <a:pt x="933575" y="781509"/>
                    <a:pt x="800648" y="653663"/>
                    <a:pt x="709208" y="551216"/>
                  </a:cubicBezTo>
                  <a:cubicBezTo>
                    <a:pt x="617768" y="448769"/>
                    <a:pt x="543261" y="359869"/>
                    <a:pt x="490768" y="281976"/>
                  </a:cubicBezTo>
                  <a:cubicBezTo>
                    <a:pt x="438275" y="204083"/>
                    <a:pt x="401021" y="121109"/>
                    <a:pt x="394248" y="83856"/>
                  </a:cubicBezTo>
                  <a:cubicBezTo>
                    <a:pt x="387475" y="46603"/>
                    <a:pt x="452668" y="62689"/>
                    <a:pt x="450128" y="53376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823A9347-4915-43F5-B6A1-E7B89A87B527}"/>
                </a:ext>
              </a:extLst>
            </p:cNvPr>
            <p:cNvSpPr/>
            <p:nvPr/>
          </p:nvSpPr>
          <p:spPr>
            <a:xfrm>
              <a:off x="5865777" y="8629050"/>
              <a:ext cx="133296" cy="120862"/>
            </a:xfrm>
            <a:custGeom>
              <a:avLst/>
              <a:gdLst>
                <a:gd name="connsiteX0" fmla="*/ 36 w 133296"/>
                <a:gd name="connsiteY0" fmla="*/ 3775 h 120862"/>
                <a:gd name="connsiteX1" fmla="*/ 103223 w 133296"/>
                <a:gd name="connsiteY1" fmla="*/ 11713 h 120862"/>
                <a:gd name="connsiteX2" fmla="*/ 88936 w 133296"/>
                <a:gd name="connsiteY2" fmla="*/ 92675 h 120862"/>
                <a:gd name="connsiteX3" fmla="*/ 74648 w 133296"/>
                <a:gd name="connsiteY3" fmla="*/ 119663 h 120862"/>
                <a:gd name="connsiteX4" fmla="*/ 128623 w 133296"/>
                <a:gd name="connsiteY4" fmla="*/ 59338 h 120862"/>
                <a:gd name="connsiteX5" fmla="*/ 115923 w 133296"/>
                <a:gd name="connsiteY5" fmla="*/ 6950 h 120862"/>
                <a:gd name="connsiteX6" fmla="*/ 36 w 133296"/>
                <a:gd name="connsiteY6" fmla="*/ 3775 h 12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6" h="120862">
                  <a:moveTo>
                    <a:pt x="36" y="3775"/>
                  </a:moveTo>
                  <a:cubicBezTo>
                    <a:pt x="-2081" y="4569"/>
                    <a:pt x="88406" y="-3104"/>
                    <a:pt x="103223" y="11713"/>
                  </a:cubicBezTo>
                  <a:cubicBezTo>
                    <a:pt x="118040" y="26530"/>
                    <a:pt x="93699" y="74683"/>
                    <a:pt x="88936" y="92675"/>
                  </a:cubicBezTo>
                  <a:cubicBezTo>
                    <a:pt x="84174" y="110667"/>
                    <a:pt x="68034" y="125219"/>
                    <a:pt x="74648" y="119663"/>
                  </a:cubicBezTo>
                  <a:cubicBezTo>
                    <a:pt x="81262" y="114107"/>
                    <a:pt x="121744" y="78123"/>
                    <a:pt x="128623" y="59338"/>
                  </a:cubicBezTo>
                  <a:cubicBezTo>
                    <a:pt x="135502" y="40553"/>
                    <a:pt x="137354" y="19915"/>
                    <a:pt x="115923" y="6950"/>
                  </a:cubicBezTo>
                  <a:cubicBezTo>
                    <a:pt x="94492" y="-6015"/>
                    <a:pt x="2153" y="2981"/>
                    <a:pt x="36" y="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3CB2EAB8-2361-4CA6-AB66-4A91C06A6F3F}"/>
                </a:ext>
              </a:extLst>
            </p:cNvPr>
            <p:cNvSpPr/>
            <p:nvPr/>
          </p:nvSpPr>
          <p:spPr>
            <a:xfrm>
              <a:off x="5842569" y="8618527"/>
              <a:ext cx="112235" cy="131276"/>
            </a:xfrm>
            <a:custGeom>
              <a:avLst/>
              <a:gdLst>
                <a:gd name="connsiteX0" fmla="*/ 104206 w 112235"/>
                <a:gd name="connsiteY0" fmla="*/ 11 h 131276"/>
                <a:gd name="connsiteX1" fmla="*/ 4194 w 112235"/>
                <a:gd name="connsiteY1" fmla="*/ 38111 h 131276"/>
                <a:gd name="connsiteX2" fmla="*/ 28006 w 112235"/>
                <a:gd name="connsiteY2" fmla="*/ 127011 h 131276"/>
                <a:gd name="connsiteX3" fmla="*/ 112144 w 112235"/>
                <a:gd name="connsiteY3" fmla="*/ 115898 h 131276"/>
                <a:gd name="connsiteX4" fmla="*/ 43881 w 112235"/>
                <a:gd name="connsiteY4" fmla="*/ 104786 h 131276"/>
                <a:gd name="connsiteX5" fmla="*/ 20069 w 112235"/>
                <a:gd name="connsiteY5" fmla="*/ 76211 h 131276"/>
                <a:gd name="connsiteX6" fmla="*/ 32769 w 112235"/>
                <a:gd name="connsiteY6" fmla="*/ 41286 h 131276"/>
                <a:gd name="connsiteX7" fmla="*/ 104206 w 112235"/>
                <a:gd name="connsiteY7" fmla="*/ 11 h 13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35" h="131276">
                  <a:moveTo>
                    <a:pt x="104206" y="11"/>
                  </a:moveTo>
                  <a:cubicBezTo>
                    <a:pt x="99443" y="-518"/>
                    <a:pt x="16894" y="16944"/>
                    <a:pt x="4194" y="38111"/>
                  </a:cubicBezTo>
                  <a:cubicBezTo>
                    <a:pt x="-8506" y="59278"/>
                    <a:pt x="10014" y="114047"/>
                    <a:pt x="28006" y="127011"/>
                  </a:cubicBezTo>
                  <a:cubicBezTo>
                    <a:pt x="45998" y="139975"/>
                    <a:pt x="109498" y="119602"/>
                    <a:pt x="112144" y="115898"/>
                  </a:cubicBezTo>
                  <a:cubicBezTo>
                    <a:pt x="114790" y="112194"/>
                    <a:pt x="59227" y="111400"/>
                    <a:pt x="43881" y="104786"/>
                  </a:cubicBezTo>
                  <a:cubicBezTo>
                    <a:pt x="28535" y="98172"/>
                    <a:pt x="21921" y="86794"/>
                    <a:pt x="20069" y="76211"/>
                  </a:cubicBezTo>
                  <a:cubicBezTo>
                    <a:pt x="18217" y="65628"/>
                    <a:pt x="22450" y="52134"/>
                    <a:pt x="32769" y="41286"/>
                  </a:cubicBezTo>
                  <a:cubicBezTo>
                    <a:pt x="43088" y="30438"/>
                    <a:pt x="108969" y="540"/>
                    <a:pt x="104206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1DF6CDF-1579-4F79-B143-B9123BF2C272}"/>
                </a:ext>
              </a:extLst>
            </p:cNvPr>
            <p:cNvSpPr/>
            <p:nvPr/>
          </p:nvSpPr>
          <p:spPr>
            <a:xfrm>
              <a:off x="6390233" y="9623411"/>
              <a:ext cx="160931" cy="140961"/>
            </a:xfrm>
            <a:custGeom>
              <a:avLst/>
              <a:gdLst>
                <a:gd name="connsiteX0" fmla="*/ 21680 w 160931"/>
                <a:gd name="connsiteY0" fmla="*/ 136539 h 140961"/>
                <a:gd name="connsiteX1" fmla="*/ 2630 w 160931"/>
                <a:gd name="connsiteY1" fmla="*/ 36527 h 140961"/>
                <a:gd name="connsiteX2" fmla="*/ 88355 w 160931"/>
                <a:gd name="connsiteY2" fmla="*/ 14 h 140961"/>
                <a:gd name="connsiteX3" fmla="*/ 156617 w 160931"/>
                <a:gd name="connsiteY3" fmla="*/ 39702 h 140961"/>
                <a:gd name="connsiteX4" fmla="*/ 147092 w 160931"/>
                <a:gd name="connsiteY4" fmla="*/ 120664 h 140961"/>
                <a:gd name="connsiteX5" fmla="*/ 91530 w 160931"/>
                <a:gd name="connsiteY5" fmla="*/ 136539 h 140961"/>
                <a:gd name="connsiteX6" fmla="*/ 107405 w 160931"/>
                <a:gd name="connsiteY6" fmla="*/ 136539 h 140961"/>
                <a:gd name="connsiteX7" fmla="*/ 137567 w 160931"/>
                <a:gd name="connsiteY7" fmla="*/ 85739 h 140961"/>
                <a:gd name="connsiteX8" fmla="*/ 139155 w 160931"/>
                <a:gd name="connsiteY8" fmla="*/ 44464 h 140961"/>
                <a:gd name="connsiteX9" fmla="*/ 89942 w 160931"/>
                <a:gd name="connsiteY9" fmla="*/ 25414 h 140961"/>
                <a:gd name="connsiteX10" fmla="*/ 18505 w 160931"/>
                <a:gd name="connsiteY10" fmla="*/ 53989 h 140961"/>
                <a:gd name="connsiteX11" fmla="*/ 21680 w 160931"/>
                <a:gd name="connsiteY11" fmla="*/ 136539 h 14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1" h="140961">
                  <a:moveTo>
                    <a:pt x="21680" y="136539"/>
                  </a:moveTo>
                  <a:cubicBezTo>
                    <a:pt x="19034" y="133629"/>
                    <a:pt x="-8482" y="59281"/>
                    <a:pt x="2630" y="36527"/>
                  </a:cubicBezTo>
                  <a:cubicBezTo>
                    <a:pt x="13742" y="13773"/>
                    <a:pt x="62691" y="-515"/>
                    <a:pt x="88355" y="14"/>
                  </a:cubicBezTo>
                  <a:cubicBezTo>
                    <a:pt x="114019" y="543"/>
                    <a:pt x="146828" y="19594"/>
                    <a:pt x="156617" y="39702"/>
                  </a:cubicBezTo>
                  <a:cubicBezTo>
                    <a:pt x="166407" y="59810"/>
                    <a:pt x="157940" y="104525"/>
                    <a:pt x="147092" y="120664"/>
                  </a:cubicBezTo>
                  <a:cubicBezTo>
                    <a:pt x="136244" y="136803"/>
                    <a:pt x="98145" y="133893"/>
                    <a:pt x="91530" y="136539"/>
                  </a:cubicBezTo>
                  <a:cubicBezTo>
                    <a:pt x="84916" y="139185"/>
                    <a:pt x="99732" y="145006"/>
                    <a:pt x="107405" y="136539"/>
                  </a:cubicBezTo>
                  <a:cubicBezTo>
                    <a:pt x="115078" y="128072"/>
                    <a:pt x="132275" y="101085"/>
                    <a:pt x="137567" y="85739"/>
                  </a:cubicBezTo>
                  <a:cubicBezTo>
                    <a:pt x="142859" y="70393"/>
                    <a:pt x="147092" y="54518"/>
                    <a:pt x="139155" y="44464"/>
                  </a:cubicBezTo>
                  <a:cubicBezTo>
                    <a:pt x="131218" y="34410"/>
                    <a:pt x="110050" y="23826"/>
                    <a:pt x="89942" y="25414"/>
                  </a:cubicBezTo>
                  <a:cubicBezTo>
                    <a:pt x="69834" y="27001"/>
                    <a:pt x="32528" y="40760"/>
                    <a:pt x="18505" y="53989"/>
                  </a:cubicBezTo>
                  <a:cubicBezTo>
                    <a:pt x="4482" y="67218"/>
                    <a:pt x="24326" y="139449"/>
                    <a:pt x="21680" y="136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4988925-5955-44EB-A405-A05CED94DB0E}"/>
                </a:ext>
              </a:extLst>
            </p:cNvPr>
            <p:cNvSpPr/>
            <p:nvPr/>
          </p:nvSpPr>
          <p:spPr>
            <a:xfrm>
              <a:off x="6373660" y="9701211"/>
              <a:ext cx="185899" cy="69868"/>
            </a:xfrm>
            <a:custGeom>
              <a:avLst/>
              <a:gdLst>
                <a:gd name="connsiteX0" fmla="*/ 185890 w 185899"/>
                <a:gd name="connsiteY0" fmla="*/ 26989 h 69868"/>
                <a:gd name="connsiteX1" fmla="*/ 70003 w 185899"/>
                <a:gd name="connsiteY1" fmla="*/ 69852 h 69868"/>
                <a:gd name="connsiteX2" fmla="*/ 14440 w 185899"/>
                <a:gd name="connsiteY2" fmla="*/ 31752 h 69868"/>
                <a:gd name="connsiteX3" fmla="*/ 3328 w 185899"/>
                <a:gd name="connsiteY3" fmla="*/ 2 h 69868"/>
                <a:gd name="connsiteX4" fmla="*/ 63653 w 185899"/>
                <a:gd name="connsiteY4" fmla="*/ 33339 h 69868"/>
                <a:gd name="connsiteX5" fmla="*/ 185890 w 185899"/>
                <a:gd name="connsiteY5" fmla="*/ 26989 h 6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99" h="69868">
                  <a:moveTo>
                    <a:pt x="185890" y="26989"/>
                  </a:moveTo>
                  <a:cubicBezTo>
                    <a:pt x="186948" y="33075"/>
                    <a:pt x="98578" y="69058"/>
                    <a:pt x="70003" y="69852"/>
                  </a:cubicBezTo>
                  <a:cubicBezTo>
                    <a:pt x="41428" y="70646"/>
                    <a:pt x="25552" y="43394"/>
                    <a:pt x="14440" y="31752"/>
                  </a:cubicBezTo>
                  <a:cubicBezTo>
                    <a:pt x="3327" y="20110"/>
                    <a:pt x="-4874" y="-262"/>
                    <a:pt x="3328" y="2"/>
                  </a:cubicBezTo>
                  <a:cubicBezTo>
                    <a:pt x="11530" y="266"/>
                    <a:pt x="35343" y="27783"/>
                    <a:pt x="63653" y="33339"/>
                  </a:cubicBezTo>
                  <a:cubicBezTo>
                    <a:pt x="91963" y="38895"/>
                    <a:pt x="184832" y="20903"/>
                    <a:pt x="185890" y="26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6D2B46B8-DFB1-42F8-A2F1-9D6263C849E3}"/>
                </a:ext>
              </a:extLst>
            </p:cNvPr>
            <p:cNvSpPr/>
            <p:nvPr/>
          </p:nvSpPr>
          <p:spPr>
            <a:xfrm>
              <a:off x="5908763" y="8194306"/>
              <a:ext cx="460462" cy="676321"/>
            </a:xfrm>
            <a:custGeom>
              <a:avLst/>
              <a:gdLst>
                <a:gd name="connsiteX0" fmla="*/ 11554 w 460462"/>
                <a:gd name="connsiteY0" fmla="*/ 3544 h 676321"/>
                <a:gd name="connsiteX1" fmla="*/ 373504 w 460462"/>
                <a:gd name="connsiteY1" fmla="*/ 270244 h 676321"/>
                <a:gd name="connsiteX2" fmla="*/ 456054 w 460462"/>
                <a:gd name="connsiteY2" fmla="*/ 450161 h 676321"/>
                <a:gd name="connsiteX3" fmla="*/ 445470 w 460462"/>
                <a:gd name="connsiteY3" fmla="*/ 630077 h 676321"/>
                <a:gd name="connsiteX4" fmla="*/ 413720 w 460462"/>
                <a:gd name="connsiteY4" fmla="*/ 672411 h 676321"/>
                <a:gd name="connsiteX5" fmla="*/ 301537 w 460462"/>
                <a:gd name="connsiteY5" fmla="*/ 555994 h 676321"/>
                <a:gd name="connsiteX6" fmla="*/ 134320 w 460462"/>
                <a:gd name="connsiteY6" fmla="*/ 380311 h 676321"/>
                <a:gd name="connsiteX7" fmla="*/ 127970 w 460462"/>
                <a:gd name="connsiteY7" fmla="*/ 257544 h 676321"/>
                <a:gd name="connsiteX8" fmla="*/ 119504 w 460462"/>
                <a:gd name="connsiteY8" fmla="*/ 172877 h 676321"/>
                <a:gd name="connsiteX9" fmla="*/ 89870 w 460462"/>
                <a:gd name="connsiteY9" fmla="*/ 119961 h 676321"/>
                <a:gd name="connsiteX10" fmla="*/ 11554 w 460462"/>
                <a:gd name="connsiteY10" fmla="*/ 3544 h 67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462" h="676321">
                  <a:moveTo>
                    <a:pt x="11554" y="3544"/>
                  </a:moveTo>
                  <a:cubicBezTo>
                    <a:pt x="58826" y="28591"/>
                    <a:pt x="299421" y="195808"/>
                    <a:pt x="373504" y="270244"/>
                  </a:cubicBezTo>
                  <a:cubicBezTo>
                    <a:pt x="447587" y="344680"/>
                    <a:pt x="444060" y="390189"/>
                    <a:pt x="456054" y="450161"/>
                  </a:cubicBezTo>
                  <a:cubicBezTo>
                    <a:pt x="468048" y="510133"/>
                    <a:pt x="452526" y="593035"/>
                    <a:pt x="445470" y="630077"/>
                  </a:cubicBezTo>
                  <a:cubicBezTo>
                    <a:pt x="438414" y="667119"/>
                    <a:pt x="437709" y="684758"/>
                    <a:pt x="413720" y="672411"/>
                  </a:cubicBezTo>
                  <a:cubicBezTo>
                    <a:pt x="389731" y="660064"/>
                    <a:pt x="348104" y="604677"/>
                    <a:pt x="301537" y="555994"/>
                  </a:cubicBezTo>
                  <a:cubicBezTo>
                    <a:pt x="254970" y="507311"/>
                    <a:pt x="163248" y="430053"/>
                    <a:pt x="134320" y="380311"/>
                  </a:cubicBezTo>
                  <a:cubicBezTo>
                    <a:pt x="105392" y="330569"/>
                    <a:pt x="130439" y="292116"/>
                    <a:pt x="127970" y="257544"/>
                  </a:cubicBezTo>
                  <a:cubicBezTo>
                    <a:pt x="125501" y="222972"/>
                    <a:pt x="125854" y="195807"/>
                    <a:pt x="119504" y="172877"/>
                  </a:cubicBezTo>
                  <a:cubicBezTo>
                    <a:pt x="113154" y="149947"/>
                    <a:pt x="103276" y="146419"/>
                    <a:pt x="89870" y="119961"/>
                  </a:cubicBezTo>
                  <a:cubicBezTo>
                    <a:pt x="76464" y="93503"/>
                    <a:pt x="-35718" y="-21503"/>
                    <a:pt x="11554" y="35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974C7129-8588-48AF-BA48-F1BD80375E13}"/>
                </a:ext>
              </a:extLst>
            </p:cNvPr>
            <p:cNvSpPr/>
            <p:nvPr/>
          </p:nvSpPr>
          <p:spPr>
            <a:xfrm>
              <a:off x="6505540" y="8774573"/>
              <a:ext cx="517621" cy="472771"/>
            </a:xfrm>
            <a:custGeom>
              <a:avLst/>
              <a:gdLst>
                <a:gd name="connsiteX0" fmla="*/ 3210 w 517621"/>
                <a:gd name="connsiteY0" fmla="*/ 9594 h 472771"/>
                <a:gd name="connsiteX1" fmla="*/ 286843 w 517621"/>
                <a:gd name="connsiteY1" fmla="*/ 301694 h 472771"/>
                <a:gd name="connsiteX2" fmla="*/ 409610 w 517621"/>
                <a:gd name="connsiteY2" fmla="*/ 430810 h 472771"/>
                <a:gd name="connsiteX3" fmla="*/ 517560 w 517621"/>
                <a:gd name="connsiteY3" fmla="*/ 468910 h 472771"/>
                <a:gd name="connsiteX4" fmla="*/ 394793 w 517621"/>
                <a:gd name="connsiteY4" fmla="*/ 350377 h 472771"/>
                <a:gd name="connsiteX5" fmla="*/ 299543 w 517621"/>
                <a:gd name="connsiteY5" fmla="*/ 240310 h 472771"/>
                <a:gd name="connsiteX6" fmla="*/ 142910 w 517621"/>
                <a:gd name="connsiteY6" fmla="*/ 85794 h 472771"/>
                <a:gd name="connsiteX7" fmla="*/ 3210 w 517621"/>
                <a:gd name="connsiteY7" fmla="*/ 9594 h 4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621" h="472771">
                  <a:moveTo>
                    <a:pt x="3210" y="9594"/>
                  </a:moveTo>
                  <a:cubicBezTo>
                    <a:pt x="27199" y="45577"/>
                    <a:pt x="219110" y="231491"/>
                    <a:pt x="286843" y="301694"/>
                  </a:cubicBezTo>
                  <a:cubicBezTo>
                    <a:pt x="354576" y="371897"/>
                    <a:pt x="371157" y="402941"/>
                    <a:pt x="409610" y="430810"/>
                  </a:cubicBezTo>
                  <a:cubicBezTo>
                    <a:pt x="448063" y="458679"/>
                    <a:pt x="520030" y="482316"/>
                    <a:pt x="517560" y="468910"/>
                  </a:cubicBezTo>
                  <a:cubicBezTo>
                    <a:pt x="515091" y="455505"/>
                    <a:pt x="431129" y="388477"/>
                    <a:pt x="394793" y="350377"/>
                  </a:cubicBezTo>
                  <a:cubicBezTo>
                    <a:pt x="358457" y="312277"/>
                    <a:pt x="341524" y="284407"/>
                    <a:pt x="299543" y="240310"/>
                  </a:cubicBezTo>
                  <a:cubicBezTo>
                    <a:pt x="257562" y="196213"/>
                    <a:pt x="189829" y="123894"/>
                    <a:pt x="142910" y="85794"/>
                  </a:cubicBezTo>
                  <a:cubicBezTo>
                    <a:pt x="95991" y="47694"/>
                    <a:pt x="-20779" y="-26389"/>
                    <a:pt x="3210" y="9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2930019A-46A6-47A5-9EA0-69984824C337}"/>
                </a:ext>
              </a:extLst>
            </p:cNvPr>
            <p:cNvSpPr/>
            <p:nvPr/>
          </p:nvSpPr>
          <p:spPr>
            <a:xfrm>
              <a:off x="6223108" y="8850936"/>
              <a:ext cx="458436" cy="883618"/>
            </a:xfrm>
            <a:custGeom>
              <a:avLst/>
              <a:gdLst>
                <a:gd name="connsiteX0" fmla="*/ 23175 w 458436"/>
                <a:gd name="connsiteY0" fmla="*/ 30597 h 883618"/>
                <a:gd name="connsiteX1" fmla="*/ 42225 w 458436"/>
                <a:gd name="connsiteY1" fmla="*/ 81397 h 883618"/>
                <a:gd name="connsiteX2" fmla="*/ 361842 w 458436"/>
                <a:gd name="connsiteY2" fmla="*/ 669831 h 883618"/>
                <a:gd name="connsiteX3" fmla="*/ 457092 w 458436"/>
                <a:gd name="connsiteY3" fmla="*/ 883614 h 883618"/>
                <a:gd name="connsiteX4" fmla="*/ 404175 w 458436"/>
                <a:gd name="connsiteY4" fmla="*/ 665597 h 883618"/>
                <a:gd name="connsiteX5" fmla="*/ 224259 w 458436"/>
                <a:gd name="connsiteY5" fmla="*/ 324814 h 883618"/>
                <a:gd name="connsiteX6" fmla="*/ 23175 w 458436"/>
                <a:gd name="connsiteY6" fmla="*/ 30597 h 8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436" h="883618">
                  <a:moveTo>
                    <a:pt x="23175" y="30597"/>
                  </a:moveTo>
                  <a:cubicBezTo>
                    <a:pt x="-7164" y="-9972"/>
                    <a:pt x="-14219" y="-25142"/>
                    <a:pt x="42225" y="81397"/>
                  </a:cubicBezTo>
                  <a:cubicBezTo>
                    <a:pt x="98669" y="187936"/>
                    <a:pt x="292698" y="536128"/>
                    <a:pt x="361842" y="669831"/>
                  </a:cubicBezTo>
                  <a:cubicBezTo>
                    <a:pt x="430986" y="803534"/>
                    <a:pt x="450037" y="884320"/>
                    <a:pt x="457092" y="883614"/>
                  </a:cubicBezTo>
                  <a:cubicBezTo>
                    <a:pt x="464147" y="882908"/>
                    <a:pt x="442980" y="758730"/>
                    <a:pt x="404175" y="665597"/>
                  </a:cubicBezTo>
                  <a:cubicBezTo>
                    <a:pt x="365370" y="572464"/>
                    <a:pt x="289170" y="434175"/>
                    <a:pt x="224259" y="324814"/>
                  </a:cubicBezTo>
                  <a:cubicBezTo>
                    <a:pt x="159348" y="215453"/>
                    <a:pt x="53514" y="71166"/>
                    <a:pt x="23175" y="30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E38F4175-1FCB-450C-8915-D495F8FFAEA8}"/>
                </a:ext>
              </a:extLst>
            </p:cNvPr>
            <p:cNvSpPr/>
            <p:nvPr/>
          </p:nvSpPr>
          <p:spPr>
            <a:xfrm>
              <a:off x="6363383" y="8531816"/>
              <a:ext cx="172057" cy="544708"/>
            </a:xfrm>
            <a:custGeom>
              <a:avLst/>
              <a:gdLst>
                <a:gd name="connsiteX0" fmla="*/ 14134 w 172057"/>
                <a:gd name="connsiteY0" fmla="*/ 13167 h 544708"/>
                <a:gd name="connsiteX1" fmla="*/ 170767 w 172057"/>
                <a:gd name="connsiteY1" fmla="*/ 413217 h 544708"/>
                <a:gd name="connsiteX2" fmla="*/ 83984 w 172057"/>
                <a:gd name="connsiteY2" fmla="*/ 544451 h 544708"/>
                <a:gd name="connsiteX3" fmla="*/ 1434 w 172057"/>
                <a:gd name="connsiteY3" fmla="*/ 440734 h 544708"/>
                <a:gd name="connsiteX4" fmla="*/ 31067 w 172057"/>
                <a:gd name="connsiteY4" fmla="*/ 239651 h 544708"/>
                <a:gd name="connsiteX5" fmla="*/ 24717 w 172057"/>
                <a:gd name="connsiteY5" fmla="*/ 108417 h 544708"/>
                <a:gd name="connsiteX6" fmla="*/ 14134 w 172057"/>
                <a:gd name="connsiteY6" fmla="*/ 13167 h 5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57" h="544708">
                  <a:moveTo>
                    <a:pt x="14134" y="13167"/>
                  </a:moveTo>
                  <a:cubicBezTo>
                    <a:pt x="38476" y="63967"/>
                    <a:pt x="159125" y="324670"/>
                    <a:pt x="170767" y="413217"/>
                  </a:cubicBezTo>
                  <a:cubicBezTo>
                    <a:pt x="182409" y="501764"/>
                    <a:pt x="112206" y="539865"/>
                    <a:pt x="83984" y="544451"/>
                  </a:cubicBezTo>
                  <a:cubicBezTo>
                    <a:pt x="55762" y="549037"/>
                    <a:pt x="10253" y="491534"/>
                    <a:pt x="1434" y="440734"/>
                  </a:cubicBezTo>
                  <a:cubicBezTo>
                    <a:pt x="-7385" y="389934"/>
                    <a:pt x="27187" y="295037"/>
                    <a:pt x="31067" y="239651"/>
                  </a:cubicBezTo>
                  <a:cubicBezTo>
                    <a:pt x="34947" y="184265"/>
                    <a:pt x="26128" y="144400"/>
                    <a:pt x="24717" y="108417"/>
                  </a:cubicBezTo>
                  <a:cubicBezTo>
                    <a:pt x="23306" y="72434"/>
                    <a:pt x="-10208" y="-37633"/>
                    <a:pt x="14134" y="1316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68B5190C-1303-4872-857A-D2E4FA55280B}"/>
                </a:ext>
              </a:extLst>
            </p:cNvPr>
            <p:cNvSpPr/>
            <p:nvPr/>
          </p:nvSpPr>
          <p:spPr>
            <a:xfrm>
              <a:off x="3933648" y="7205021"/>
              <a:ext cx="705453" cy="223378"/>
            </a:xfrm>
            <a:custGeom>
              <a:avLst/>
              <a:gdLst>
                <a:gd name="connsiteX0" fmla="*/ 28752 w 705453"/>
                <a:gd name="connsiteY0" fmla="*/ 3499 h 223378"/>
                <a:gd name="connsiteX1" fmla="*/ 704392 w 705453"/>
                <a:gd name="connsiteY1" fmla="*/ 221939 h 223378"/>
                <a:gd name="connsiteX2" fmla="*/ 181152 w 705453"/>
                <a:gd name="connsiteY2" fmla="*/ 94939 h 223378"/>
                <a:gd name="connsiteX3" fmla="*/ 28752 w 705453"/>
                <a:gd name="connsiteY3" fmla="*/ 3499 h 22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53" h="223378">
                  <a:moveTo>
                    <a:pt x="28752" y="3499"/>
                  </a:moveTo>
                  <a:cubicBezTo>
                    <a:pt x="115959" y="24666"/>
                    <a:pt x="678992" y="206699"/>
                    <a:pt x="704392" y="221939"/>
                  </a:cubicBezTo>
                  <a:cubicBezTo>
                    <a:pt x="729792" y="237179"/>
                    <a:pt x="292065" y="127112"/>
                    <a:pt x="181152" y="94939"/>
                  </a:cubicBezTo>
                  <a:cubicBezTo>
                    <a:pt x="70239" y="62766"/>
                    <a:pt x="-58455" y="-17668"/>
                    <a:pt x="28752" y="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35C4022D-7ADC-424E-A1B0-343A27ABCFFE}"/>
                </a:ext>
              </a:extLst>
            </p:cNvPr>
            <p:cNvSpPr/>
            <p:nvPr/>
          </p:nvSpPr>
          <p:spPr>
            <a:xfrm>
              <a:off x="4017992" y="7128622"/>
              <a:ext cx="667446" cy="247382"/>
            </a:xfrm>
            <a:custGeom>
              <a:avLst/>
              <a:gdLst>
                <a:gd name="connsiteX0" fmla="*/ 660688 w 667446"/>
                <a:gd name="connsiteY0" fmla="*/ 242458 h 247382"/>
                <a:gd name="connsiteX1" fmla="*/ 599728 w 667446"/>
                <a:gd name="connsiteY1" fmla="*/ 227218 h 247382"/>
                <a:gd name="connsiteX2" fmla="*/ 86648 w 667446"/>
                <a:gd name="connsiteY2" fmla="*/ 49418 h 247382"/>
                <a:gd name="connsiteX3" fmla="*/ 30768 w 667446"/>
                <a:gd name="connsiteY3" fmla="*/ 3698 h 247382"/>
                <a:gd name="connsiteX4" fmla="*/ 406688 w 667446"/>
                <a:gd name="connsiteY4" fmla="*/ 125618 h 247382"/>
                <a:gd name="connsiteX5" fmla="*/ 660688 w 667446"/>
                <a:gd name="connsiteY5" fmla="*/ 242458 h 24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446" h="247382">
                  <a:moveTo>
                    <a:pt x="660688" y="242458"/>
                  </a:moveTo>
                  <a:cubicBezTo>
                    <a:pt x="692861" y="259391"/>
                    <a:pt x="599728" y="227218"/>
                    <a:pt x="599728" y="227218"/>
                  </a:cubicBezTo>
                  <a:cubicBezTo>
                    <a:pt x="504055" y="195045"/>
                    <a:pt x="181475" y="86671"/>
                    <a:pt x="86648" y="49418"/>
                  </a:cubicBezTo>
                  <a:cubicBezTo>
                    <a:pt x="-8179" y="12165"/>
                    <a:pt x="-22572" y="-9002"/>
                    <a:pt x="30768" y="3698"/>
                  </a:cubicBezTo>
                  <a:cubicBezTo>
                    <a:pt x="84108" y="16398"/>
                    <a:pt x="304241" y="88365"/>
                    <a:pt x="406688" y="125618"/>
                  </a:cubicBezTo>
                  <a:cubicBezTo>
                    <a:pt x="509135" y="162871"/>
                    <a:pt x="628515" y="225525"/>
                    <a:pt x="660688" y="242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A12D8BF9-05FB-4EF9-B9DF-89B5AAF57CDE}"/>
                </a:ext>
              </a:extLst>
            </p:cNvPr>
            <p:cNvSpPr/>
            <p:nvPr/>
          </p:nvSpPr>
          <p:spPr>
            <a:xfrm>
              <a:off x="3326291" y="7513306"/>
              <a:ext cx="1440786" cy="86690"/>
            </a:xfrm>
            <a:custGeom>
              <a:avLst/>
              <a:gdLst>
                <a:gd name="connsiteX0" fmla="*/ 1438749 w 1440786"/>
                <a:gd name="connsiteY0" fmla="*/ 40654 h 86690"/>
                <a:gd name="connsiteX1" fmla="*/ 722469 w 1440786"/>
                <a:gd name="connsiteY1" fmla="*/ 55894 h 86690"/>
                <a:gd name="connsiteX2" fmla="*/ 117949 w 1440786"/>
                <a:gd name="connsiteY2" fmla="*/ 14 h 86690"/>
                <a:gd name="connsiteX3" fmla="*/ 72229 w 1440786"/>
                <a:gd name="connsiteY3" fmla="*/ 50814 h 86690"/>
                <a:gd name="connsiteX4" fmla="*/ 910429 w 1440786"/>
                <a:gd name="connsiteY4" fmla="*/ 86374 h 86690"/>
                <a:gd name="connsiteX5" fmla="*/ 1438749 w 1440786"/>
                <a:gd name="connsiteY5" fmla="*/ 40654 h 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786" h="86690">
                  <a:moveTo>
                    <a:pt x="1438749" y="40654"/>
                  </a:moveTo>
                  <a:cubicBezTo>
                    <a:pt x="1407422" y="35574"/>
                    <a:pt x="942602" y="62667"/>
                    <a:pt x="722469" y="55894"/>
                  </a:cubicBezTo>
                  <a:cubicBezTo>
                    <a:pt x="502336" y="49121"/>
                    <a:pt x="226322" y="861"/>
                    <a:pt x="117949" y="14"/>
                  </a:cubicBezTo>
                  <a:cubicBezTo>
                    <a:pt x="9576" y="-833"/>
                    <a:pt x="-59851" y="36421"/>
                    <a:pt x="72229" y="50814"/>
                  </a:cubicBezTo>
                  <a:cubicBezTo>
                    <a:pt x="204309" y="65207"/>
                    <a:pt x="687756" y="89761"/>
                    <a:pt x="910429" y="86374"/>
                  </a:cubicBezTo>
                  <a:cubicBezTo>
                    <a:pt x="1133102" y="82987"/>
                    <a:pt x="1470076" y="45734"/>
                    <a:pt x="1438749" y="40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A39F8854-EF31-49C6-A005-99F6C7B4C8C2}"/>
                </a:ext>
              </a:extLst>
            </p:cNvPr>
            <p:cNvSpPr/>
            <p:nvPr/>
          </p:nvSpPr>
          <p:spPr>
            <a:xfrm>
              <a:off x="2831902" y="7598688"/>
              <a:ext cx="2608882" cy="757924"/>
            </a:xfrm>
            <a:custGeom>
              <a:avLst/>
              <a:gdLst>
                <a:gd name="connsiteX0" fmla="*/ 48458 w 2608882"/>
                <a:gd name="connsiteY0" fmla="*/ 16232 h 757924"/>
                <a:gd name="connsiteX1" fmla="*/ 144978 w 2608882"/>
                <a:gd name="connsiteY1" fmla="*/ 16232 h 757924"/>
                <a:gd name="connsiteX2" fmla="*/ 1110178 w 2608882"/>
                <a:gd name="connsiteY2" fmla="*/ 204192 h 757924"/>
                <a:gd name="connsiteX3" fmla="*/ 1689298 w 2608882"/>
                <a:gd name="connsiteY3" fmla="*/ 336272 h 757924"/>
                <a:gd name="connsiteX4" fmla="*/ 2100778 w 2608882"/>
                <a:gd name="connsiteY4" fmla="*/ 514072 h 757924"/>
                <a:gd name="connsiteX5" fmla="*/ 2608778 w 2608882"/>
                <a:gd name="connsiteY5" fmla="*/ 757912 h 757924"/>
                <a:gd name="connsiteX6" fmla="*/ 2136338 w 2608882"/>
                <a:gd name="connsiteY6" fmla="*/ 503912 h 757924"/>
                <a:gd name="connsiteX7" fmla="*/ 1221938 w 2608882"/>
                <a:gd name="connsiteY7" fmla="*/ 219432 h 757924"/>
                <a:gd name="connsiteX8" fmla="*/ 581858 w 2608882"/>
                <a:gd name="connsiteY8" fmla="*/ 72112 h 757924"/>
                <a:gd name="connsiteX9" fmla="*/ 48458 w 2608882"/>
                <a:gd name="connsiteY9" fmla="*/ 16232 h 7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882" h="757924">
                  <a:moveTo>
                    <a:pt x="48458" y="16232"/>
                  </a:moveTo>
                  <a:cubicBezTo>
                    <a:pt x="-24355" y="6919"/>
                    <a:pt x="-31975" y="-15095"/>
                    <a:pt x="144978" y="16232"/>
                  </a:cubicBezTo>
                  <a:cubicBezTo>
                    <a:pt x="321931" y="47559"/>
                    <a:pt x="852791" y="150852"/>
                    <a:pt x="1110178" y="204192"/>
                  </a:cubicBezTo>
                  <a:cubicBezTo>
                    <a:pt x="1367565" y="257532"/>
                    <a:pt x="1524198" y="284625"/>
                    <a:pt x="1689298" y="336272"/>
                  </a:cubicBezTo>
                  <a:cubicBezTo>
                    <a:pt x="1854398" y="387919"/>
                    <a:pt x="1947531" y="443799"/>
                    <a:pt x="2100778" y="514072"/>
                  </a:cubicBezTo>
                  <a:cubicBezTo>
                    <a:pt x="2254025" y="584345"/>
                    <a:pt x="2602851" y="759605"/>
                    <a:pt x="2608778" y="757912"/>
                  </a:cubicBezTo>
                  <a:cubicBezTo>
                    <a:pt x="2614705" y="756219"/>
                    <a:pt x="2367478" y="593659"/>
                    <a:pt x="2136338" y="503912"/>
                  </a:cubicBezTo>
                  <a:cubicBezTo>
                    <a:pt x="1905198" y="414165"/>
                    <a:pt x="1481018" y="291399"/>
                    <a:pt x="1221938" y="219432"/>
                  </a:cubicBezTo>
                  <a:cubicBezTo>
                    <a:pt x="962858" y="147465"/>
                    <a:pt x="775745" y="109365"/>
                    <a:pt x="581858" y="72112"/>
                  </a:cubicBezTo>
                  <a:cubicBezTo>
                    <a:pt x="387971" y="34859"/>
                    <a:pt x="121271" y="25545"/>
                    <a:pt x="48458" y="16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B273090E-CD8D-49D3-ABF9-C50CECBF8831}"/>
                </a:ext>
              </a:extLst>
            </p:cNvPr>
            <p:cNvSpPr/>
            <p:nvPr/>
          </p:nvSpPr>
          <p:spPr>
            <a:xfrm>
              <a:off x="6313600" y="7382881"/>
              <a:ext cx="341642" cy="324294"/>
            </a:xfrm>
            <a:custGeom>
              <a:avLst/>
              <a:gdLst>
                <a:gd name="connsiteX0" fmla="*/ 417 w 341642"/>
                <a:gd name="connsiteY0" fmla="*/ 52 h 324294"/>
                <a:gd name="connsiteX1" fmla="*/ 245950 w 341642"/>
                <a:gd name="connsiteY1" fmla="*/ 156686 h 324294"/>
                <a:gd name="connsiteX2" fmla="*/ 341200 w 341642"/>
                <a:gd name="connsiteY2" fmla="*/ 323902 h 324294"/>
                <a:gd name="connsiteX3" fmla="*/ 277700 w 341642"/>
                <a:gd name="connsiteY3" fmla="*/ 201136 h 324294"/>
                <a:gd name="connsiteX4" fmla="*/ 188800 w 341642"/>
                <a:gd name="connsiteY4" fmla="*/ 139752 h 324294"/>
                <a:gd name="connsiteX5" fmla="*/ 417 w 341642"/>
                <a:gd name="connsiteY5" fmla="*/ 52 h 32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2" h="324294">
                  <a:moveTo>
                    <a:pt x="417" y="52"/>
                  </a:moveTo>
                  <a:cubicBezTo>
                    <a:pt x="9942" y="2874"/>
                    <a:pt x="189153" y="102711"/>
                    <a:pt x="245950" y="156686"/>
                  </a:cubicBezTo>
                  <a:cubicBezTo>
                    <a:pt x="302747" y="210661"/>
                    <a:pt x="335908" y="316494"/>
                    <a:pt x="341200" y="323902"/>
                  </a:cubicBezTo>
                  <a:cubicBezTo>
                    <a:pt x="346492" y="331310"/>
                    <a:pt x="303100" y="231828"/>
                    <a:pt x="277700" y="201136"/>
                  </a:cubicBezTo>
                  <a:cubicBezTo>
                    <a:pt x="252300" y="170444"/>
                    <a:pt x="230428" y="170091"/>
                    <a:pt x="188800" y="139752"/>
                  </a:cubicBezTo>
                  <a:cubicBezTo>
                    <a:pt x="147172" y="109413"/>
                    <a:pt x="-9108" y="-2770"/>
                    <a:pt x="417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6E3CBC3-B32F-49CE-A056-EB0105D75D98}"/>
                </a:ext>
              </a:extLst>
            </p:cNvPr>
            <p:cNvSpPr/>
            <p:nvPr/>
          </p:nvSpPr>
          <p:spPr>
            <a:xfrm>
              <a:off x="6336522" y="7619526"/>
              <a:ext cx="236029" cy="381515"/>
            </a:xfrm>
            <a:custGeom>
              <a:avLst/>
              <a:gdLst>
                <a:gd name="connsiteX0" fmla="*/ 2895 w 236029"/>
                <a:gd name="connsiteY0" fmla="*/ 2591 h 381515"/>
                <a:gd name="connsiteX1" fmla="*/ 182811 w 236029"/>
                <a:gd name="connsiteY1" fmla="*/ 265057 h 381515"/>
                <a:gd name="connsiteX2" fmla="*/ 235728 w 236029"/>
                <a:gd name="connsiteY2" fmla="*/ 381474 h 381515"/>
                <a:gd name="connsiteX3" fmla="*/ 165878 w 236029"/>
                <a:gd name="connsiteY3" fmla="*/ 254474 h 381515"/>
                <a:gd name="connsiteX4" fmla="*/ 76978 w 236029"/>
                <a:gd name="connsiteY4" fmla="*/ 135941 h 381515"/>
                <a:gd name="connsiteX5" fmla="*/ 2895 w 236029"/>
                <a:gd name="connsiteY5" fmla="*/ 2591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029" h="381515">
                  <a:moveTo>
                    <a:pt x="2895" y="2591"/>
                  </a:moveTo>
                  <a:cubicBezTo>
                    <a:pt x="20534" y="24110"/>
                    <a:pt x="144006" y="201910"/>
                    <a:pt x="182811" y="265057"/>
                  </a:cubicBezTo>
                  <a:cubicBezTo>
                    <a:pt x="221617" y="328204"/>
                    <a:pt x="238550" y="383238"/>
                    <a:pt x="235728" y="381474"/>
                  </a:cubicBezTo>
                  <a:cubicBezTo>
                    <a:pt x="232906" y="379710"/>
                    <a:pt x="192336" y="295396"/>
                    <a:pt x="165878" y="254474"/>
                  </a:cubicBezTo>
                  <a:cubicBezTo>
                    <a:pt x="139420" y="213552"/>
                    <a:pt x="100967" y="172277"/>
                    <a:pt x="76978" y="135941"/>
                  </a:cubicBezTo>
                  <a:cubicBezTo>
                    <a:pt x="52989" y="99605"/>
                    <a:pt x="-14744" y="-18928"/>
                    <a:pt x="2895" y="25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4196647-CFDD-482A-906B-D96D090863EA}"/>
                </a:ext>
              </a:extLst>
            </p:cNvPr>
            <p:cNvSpPr/>
            <p:nvPr/>
          </p:nvSpPr>
          <p:spPr>
            <a:xfrm>
              <a:off x="2793301" y="8416231"/>
              <a:ext cx="1099968" cy="162893"/>
            </a:xfrm>
            <a:custGeom>
              <a:avLst/>
              <a:gdLst>
                <a:gd name="connsiteX0" fmla="*/ 699 w 1099968"/>
                <a:gd name="connsiteY0" fmla="*/ 48319 h 162893"/>
                <a:gd name="connsiteX1" fmla="*/ 610299 w 1099968"/>
                <a:gd name="connsiteY1" fmla="*/ 3869 h 162893"/>
                <a:gd name="connsiteX2" fmla="*/ 1099249 w 1099968"/>
                <a:gd name="connsiteY2" fmla="*/ 162619 h 162893"/>
                <a:gd name="connsiteX3" fmla="*/ 502349 w 1099968"/>
                <a:gd name="connsiteY3" fmla="*/ 41969 h 162893"/>
                <a:gd name="connsiteX4" fmla="*/ 699 w 1099968"/>
                <a:gd name="connsiteY4" fmla="*/ 48319 h 16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68" h="162893">
                  <a:moveTo>
                    <a:pt x="699" y="48319"/>
                  </a:moveTo>
                  <a:cubicBezTo>
                    <a:pt x="18691" y="41969"/>
                    <a:pt x="427207" y="-15181"/>
                    <a:pt x="610299" y="3869"/>
                  </a:cubicBezTo>
                  <a:cubicBezTo>
                    <a:pt x="793391" y="22919"/>
                    <a:pt x="1117241" y="156269"/>
                    <a:pt x="1099249" y="162619"/>
                  </a:cubicBezTo>
                  <a:cubicBezTo>
                    <a:pt x="1081257" y="168969"/>
                    <a:pt x="688616" y="63136"/>
                    <a:pt x="502349" y="41969"/>
                  </a:cubicBezTo>
                  <a:cubicBezTo>
                    <a:pt x="316082" y="20802"/>
                    <a:pt x="-17293" y="54669"/>
                    <a:pt x="699" y="483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6364713-015F-4628-93D9-543237FDF8DE}"/>
                </a:ext>
              </a:extLst>
            </p:cNvPr>
            <p:cNvSpPr/>
            <p:nvPr/>
          </p:nvSpPr>
          <p:spPr>
            <a:xfrm>
              <a:off x="2493432" y="7395145"/>
              <a:ext cx="297418" cy="189083"/>
            </a:xfrm>
            <a:custGeom>
              <a:avLst/>
              <a:gdLst>
                <a:gd name="connsiteX0" fmla="*/ 296335 w 297418"/>
                <a:gd name="connsiteY0" fmla="*/ 188872 h 189083"/>
                <a:gd name="connsiteX1" fmla="*/ 110068 w 297418"/>
                <a:gd name="connsiteY1" fmla="*/ 131722 h 189083"/>
                <a:gd name="connsiteX2" fmla="*/ 1 w 297418"/>
                <a:gd name="connsiteY2" fmla="*/ 488 h 189083"/>
                <a:gd name="connsiteX3" fmla="*/ 112185 w 297418"/>
                <a:gd name="connsiteY3" fmla="*/ 89388 h 189083"/>
                <a:gd name="connsiteX4" fmla="*/ 184151 w 297418"/>
                <a:gd name="connsiteY4" fmla="*/ 148655 h 189083"/>
                <a:gd name="connsiteX5" fmla="*/ 296335 w 297418"/>
                <a:gd name="connsiteY5" fmla="*/ 188872 h 1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18" h="189083">
                  <a:moveTo>
                    <a:pt x="296335" y="188872"/>
                  </a:moveTo>
                  <a:cubicBezTo>
                    <a:pt x="283988" y="186050"/>
                    <a:pt x="159457" y="163119"/>
                    <a:pt x="110068" y="131722"/>
                  </a:cubicBezTo>
                  <a:cubicBezTo>
                    <a:pt x="60679" y="100325"/>
                    <a:pt x="-352" y="7544"/>
                    <a:pt x="1" y="488"/>
                  </a:cubicBezTo>
                  <a:cubicBezTo>
                    <a:pt x="354" y="-6568"/>
                    <a:pt x="81493" y="64694"/>
                    <a:pt x="112185" y="89388"/>
                  </a:cubicBezTo>
                  <a:cubicBezTo>
                    <a:pt x="142877" y="114082"/>
                    <a:pt x="156282" y="131722"/>
                    <a:pt x="184151" y="148655"/>
                  </a:cubicBezTo>
                  <a:cubicBezTo>
                    <a:pt x="212020" y="165588"/>
                    <a:pt x="308682" y="191694"/>
                    <a:pt x="296335" y="18887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11E951C4-3BE9-4623-A33E-B857399B570A}"/>
                </a:ext>
              </a:extLst>
            </p:cNvPr>
            <p:cNvSpPr/>
            <p:nvPr/>
          </p:nvSpPr>
          <p:spPr>
            <a:xfrm>
              <a:off x="1976223" y="5948728"/>
              <a:ext cx="811471" cy="1740016"/>
            </a:xfrm>
            <a:custGeom>
              <a:avLst/>
              <a:gdLst>
                <a:gd name="connsiteX0" fmla="*/ 68477 w 811471"/>
                <a:gd name="connsiteY0" fmla="*/ 7572 h 1740016"/>
                <a:gd name="connsiteX1" fmla="*/ 60010 w 811471"/>
                <a:gd name="connsiteY1" fmla="*/ 92239 h 1740016"/>
                <a:gd name="connsiteX2" fmla="*/ 153144 w 811471"/>
                <a:gd name="connsiteY2" fmla="*/ 498639 h 1740016"/>
                <a:gd name="connsiteX3" fmla="*/ 690777 w 811471"/>
                <a:gd name="connsiteY3" fmla="*/ 1252172 h 1740016"/>
                <a:gd name="connsiteX4" fmla="*/ 800844 w 811471"/>
                <a:gd name="connsiteY4" fmla="*/ 1396105 h 1740016"/>
                <a:gd name="connsiteX5" fmla="*/ 796610 w 811471"/>
                <a:gd name="connsiteY5" fmla="*/ 1569672 h 1740016"/>
                <a:gd name="connsiteX6" fmla="*/ 707710 w 811471"/>
                <a:gd name="connsiteY6" fmla="*/ 1624705 h 1740016"/>
                <a:gd name="connsiteX7" fmla="*/ 580710 w 811471"/>
                <a:gd name="connsiteY7" fmla="*/ 1739005 h 1740016"/>
                <a:gd name="connsiteX8" fmla="*/ 665377 w 811471"/>
                <a:gd name="connsiteY8" fmla="*/ 1552739 h 1740016"/>
                <a:gd name="connsiteX9" fmla="*/ 661144 w 811471"/>
                <a:gd name="connsiteY9" fmla="*/ 1374939 h 1740016"/>
                <a:gd name="connsiteX10" fmla="*/ 305544 w 811471"/>
                <a:gd name="connsiteY10" fmla="*/ 896572 h 1740016"/>
                <a:gd name="connsiteX11" fmla="*/ 89644 w 811471"/>
                <a:gd name="connsiteY11" fmla="*/ 490172 h 1740016"/>
                <a:gd name="connsiteX12" fmla="*/ 744 w 811471"/>
                <a:gd name="connsiteY12" fmla="*/ 223472 h 1740016"/>
                <a:gd name="connsiteX13" fmla="*/ 68477 w 811471"/>
                <a:gd name="connsiteY13" fmla="*/ 7572 h 174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1471" h="1740016">
                  <a:moveTo>
                    <a:pt x="68477" y="7572"/>
                  </a:moveTo>
                  <a:cubicBezTo>
                    <a:pt x="78355" y="-14300"/>
                    <a:pt x="45899" y="10395"/>
                    <a:pt x="60010" y="92239"/>
                  </a:cubicBezTo>
                  <a:cubicBezTo>
                    <a:pt x="74121" y="174083"/>
                    <a:pt x="48016" y="305317"/>
                    <a:pt x="153144" y="498639"/>
                  </a:cubicBezTo>
                  <a:cubicBezTo>
                    <a:pt x="258272" y="691961"/>
                    <a:pt x="582827" y="1102594"/>
                    <a:pt x="690777" y="1252172"/>
                  </a:cubicBezTo>
                  <a:cubicBezTo>
                    <a:pt x="798727" y="1401750"/>
                    <a:pt x="783205" y="1343189"/>
                    <a:pt x="800844" y="1396105"/>
                  </a:cubicBezTo>
                  <a:cubicBezTo>
                    <a:pt x="818483" y="1449021"/>
                    <a:pt x="812132" y="1531572"/>
                    <a:pt x="796610" y="1569672"/>
                  </a:cubicBezTo>
                  <a:cubicBezTo>
                    <a:pt x="781088" y="1607772"/>
                    <a:pt x="743693" y="1596483"/>
                    <a:pt x="707710" y="1624705"/>
                  </a:cubicBezTo>
                  <a:cubicBezTo>
                    <a:pt x="671727" y="1652927"/>
                    <a:pt x="587765" y="1750999"/>
                    <a:pt x="580710" y="1739005"/>
                  </a:cubicBezTo>
                  <a:cubicBezTo>
                    <a:pt x="573655" y="1727011"/>
                    <a:pt x="651971" y="1613417"/>
                    <a:pt x="665377" y="1552739"/>
                  </a:cubicBezTo>
                  <a:cubicBezTo>
                    <a:pt x="678783" y="1492061"/>
                    <a:pt x="721116" y="1484300"/>
                    <a:pt x="661144" y="1374939"/>
                  </a:cubicBezTo>
                  <a:cubicBezTo>
                    <a:pt x="601172" y="1265578"/>
                    <a:pt x="400794" y="1044033"/>
                    <a:pt x="305544" y="896572"/>
                  </a:cubicBezTo>
                  <a:cubicBezTo>
                    <a:pt x="210294" y="749111"/>
                    <a:pt x="140444" y="602355"/>
                    <a:pt x="89644" y="490172"/>
                  </a:cubicBezTo>
                  <a:cubicBezTo>
                    <a:pt x="38844" y="377989"/>
                    <a:pt x="9211" y="306022"/>
                    <a:pt x="744" y="223472"/>
                  </a:cubicBezTo>
                  <a:cubicBezTo>
                    <a:pt x="-7723" y="140922"/>
                    <a:pt x="58599" y="29444"/>
                    <a:pt x="68477" y="75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3764939C-35FB-440A-892E-1306AA34FFDE}"/>
                </a:ext>
              </a:extLst>
            </p:cNvPr>
            <p:cNvSpPr/>
            <p:nvPr/>
          </p:nvSpPr>
          <p:spPr>
            <a:xfrm>
              <a:off x="2470079" y="7812810"/>
              <a:ext cx="254206" cy="487141"/>
            </a:xfrm>
            <a:custGeom>
              <a:avLst/>
              <a:gdLst>
                <a:gd name="connsiteX0" fmla="*/ 254071 w 254206"/>
                <a:gd name="connsiteY0" fmla="*/ 865 h 487141"/>
                <a:gd name="connsiteX1" fmla="*/ 123896 w 254206"/>
                <a:gd name="connsiteY1" fmla="*/ 218353 h 487141"/>
                <a:gd name="connsiteX2" fmla="*/ 36584 w 254206"/>
                <a:gd name="connsiteY2" fmla="*/ 413615 h 487141"/>
                <a:gd name="connsiteX3" fmla="*/ 71 w 254206"/>
                <a:gd name="connsiteY3" fmla="*/ 486640 h 487141"/>
                <a:gd name="connsiteX4" fmla="*/ 44521 w 254206"/>
                <a:gd name="connsiteY4" fmla="*/ 383453 h 487141"/>
                <a:gd name="connsiteX5" fmla="*/ 90559 w 254206"/>
                <a:gd name="connsiteY5" fmla="*/ 254865 h 487141"/>
                <a:gd name="connsiteX6" fmla="*/ 101671 w 254206"/>
                <a:gd name="connsiteY6" fmla="*/ 219940 h 487141"/>
                <a:gd name="connsiteX7" fmla="*/ 147709 w 254206"/>
                <a:gd name="connsiteY7" fmla="*/ 145328 h 487141"/>
                <a:gd name="connsiteX8" fmla="*/ 254071 w 254206"/>
                <a:gd name="connsiteY8" fmla="*/ 865 h 4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06" h="487141">
                  <a:moveTo>
                    <a:pt x="254071" y="865"/>
                  </a:moveTo>
                  <a:cubicBezTo>
                    <a:pt x="250102" y="13036"/>
                    <a:pt x="160144" y="149561"/>
                    <a:pt x="123896" y="218353"/>
                  </a:cubicBezTo>
                  <a:cubicBezTo>
                    <a:pt x="87648" y="287145"/>
                    <a:pt x="57221" y="368901"/>
                    <a:pt x="36584" y="413615"/>
                  </a:cubicBezTo>
                  <a:cubicBezTo>
                    <a:pt x="15947" y="458329"/>
                    <a:pt x="-1252" y="491667"/>
                    <a:pt x="71" y="486640"/>
                  </a:cubicBezTo>
                  <a:cubicBezTo>
                    <a:pt x="1394" y="481613"/>
                    <a:pt x="29440" y="422082"/>
                    <a:pt x="44521" y="383453"/>
                  </a:cubicBezTo>
                  <a:cubicBezTo>
                    <a:pt x="59602" y="344824"/>
                    <a:pt x="81034" y="282117"/>
                    <a:pt x="90559" y="254865"/>
                  </a:cubicBezTo>
                  <a:cubicBezTo>
                    <a:pt x="100084" y="227613"/>
                    <a:pt x="92146" y="238196"/>
                    <a:pt x="101671" y="219940"/>
                  </a:cubicBezTo>
                  <a:cubicBezTo>
                    <a:pt x="111196" y="201684"/>
                    <a:pt x="121515" y="182370"/>
                    <a:pt x="147709" y="145328"/>
                  </a:cubicBezTo>
                  <a:cubicBezTo>
                    <a:pt x="173903" y="108286"/>
                    <a:pt x="258040" y="-11306"/>
                    <a:pt x="254071" y="8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F9912865-174F-4840-964C-F3A0561FC5FB}"/>
                </a:ext>
              </a:extLst>
            </p:cNvPr>
            <p:cNvSpPr/>
            <p:nvPr/>
          </p:nvSpPr>
          <p:spPr>
            <a:xfrm>
              <a:off x="2450981" y="7788851"/>
              <a:ext cx="73331" cy="345836"/>
            </a:xfrm>
            <a:custGeom>
              <a:avLst/>
              <a:gdLst>
                <a:gd name="connsiteX0" fmla="*/ 119 w 73331"/>
                <a:gd name="connsiteY0" fmla="*/ 4187 h 345836"/>
                <a:gd name="connsiteX1" fmla="*/ 31869 w 73331"/>
                <a:gd name="connsiteY1" fmla="*/ 261362 h 345836"/>
                <a:gd name="connsiteX2" fmla="*/ 73144 w 73331"/>
                <a:gd name="connsiteY2" fmla="*/ 345499 h 345836"/>
                <a:gd name="connsiteX3" fmla="*/ 46157 w 73331"/>
                <a:gd name="connsiteY3" fmla="*/ 237549 h 345836"/>
                <a:gd name="connsiteX4" fmla="*/ 22344 w 73331"/>
                <a:gd name="connsiteY4" fmla="*/ 110549 h 345836"/>
                <a:gd name="connsiteX5" fmla="*/ 119 w 73331"/>
                <a:gd name="connsiteY5" fmla="*/ 4187 h 34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31" h="345836">
                  <a:moveTo>
                    <a:pt x="119" y="4187"/>
                  </a:moveTo>
                  <a:cubicBezTo>
                    <a:pt x="1707" y="29323"/>
                    <a:pt x="19698" y="204477"/>
                    <a:pt x="31869" y="261362"/>
                  </a:cubicBezTo>
                  <a:cubicBezTo>
                    <a:pt x="44040" y="318247"/>
                    <a:pt x="70763" y="349468"/>
                    <a:pt x="73144" y="345499"/>
                  </a:cubicBezTo>
                  <a:cubicBezTo>
                    <a:pt x="75525" y="341530"/>
                    <a:pt x="54624" y="276707"/>
                    <a:pt x="46157" y="237549"/>
                  </a:cubicBezTo>
                  <a:cubicBezTo>
                    <a:pt x="37690" y="198391"/>
                    <a:pt x="31604" y="147326"/>
                    <a:pt x="22344" y="110549"/>
                  </a:cubicBezTo>
                  <a:cubicBezTo>
                    <a:pt x="13084" y="73772"/>
                    <a:pt x="-1469" y="-20949"/>
                    <a:pt x="119" y="4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DA6CDA58-EC8F-4C4E-927D-EA517C568BF5}"/>
                </a:ext>
              </a:extLst>
            </p:cNvPr>
            <p:cNvSpPr/>
            <p:nvPr/>
          </p:nvSpPr>
          <p:spPr>
            <a:xfrm>
              <a:off x="2431027" y="7796732"/>
              <a:ext cx="58998" cy="537574"/>
            </a:xfrm>
            <a:custGeom>
              <a:avLst/>
              <a:gdLst>
                <a:gd name="connsiteX0" fmla="*/ 18486 w 58998"/>
                <a:gd name="connsiteY0" fmla="*/ 4243 h 537574"/>
                <a:gd name="connsiteX1" fmla="*/ 1023 w 58998"/>
                <a:gd name="connsiteY1" fmla="*/ 169343 h 537574"/>
                <a:gd name="connsiteX2" fmla="*/ 54998 w 58998"/>
                <a:gd name="connsiteY2" fmla="*/ 328093 h 537574"/>
                <a:gd name="connsiteX3" fmla="*/ 51823 w 58998"/>
                <a:gd name="connsiteY3" fmla="*/ 401118 h 537574"/>
                <a:gd name="connsiteX4" fmla="*/ 26423 w 58998"/>
                <a:gd name="connsiteY4" fmla="*/ 469381 h 537574"/>
                <a:gd name="connsiteX5" fmla="*/ 31186 w 58998"/>
                <a:gd name="connsiteY5" fmla="*/ 536056 h 537574"/>
                <a:gd name="connsiteX6" fmla="*/ 29598 w 58998"/>
                <a:gd name="connsiteY6" fmla="*/ 401118 h 537574"/>
                <a:gd name="connsiteX7" fmla="*/ 29598 w 58998"/>
                <a:gd name="connsiteY7" fmla="*/ 293168 h 537574"/>
                <a:gd name="connsiteX8" fmla="*/ 4198 w 58998"/>
                <a:gd name="connsiteY8" fmla="*/ 69331 h 537574"/>
                <a:gd name="connsiteX9" fmla="*/ 18486 w 58998"/>
                <a:gd name="connsiteY9" fmla="*/ 4243 h 53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98" h="537574">
                  <a:moveTo>
                    <a:pt x="18486" y="4243"/>
                  </a:moveTo>
                  <a:cubicBezTo>
                    <a:pt x="17957" y="20912"/>
                    <a:pt x="-5062" y="115368"/>
                    <a:pt x="1023" y="169343"/>
                  </a:cubicBezTo>
                  <a:cubicBezTo>
                    <a:pt x="7108" y="223318"/>
                    <a:pt x="46531" y="289464"/>
                    <a:pt x="54998" y="328093"/>
                  </a:cubicBezTo>
                  <a:cubicBezTo>
                    <a:pt x="63465" y="366722"/>
                    <a:pt x="56585" y="377570"/>
                    <a:pt x="51823" y="401118"/>
                  </a:cubicBezTo>
                  <a:cubicBezTo>
                    <a:pt x="47061" y="424666"/>
                    <a:pt x="29863" y="446891"/>
                    <a:pt x="26423" y="469381"/>
                  </a:cubicBezTo>
                  <a:cubicBezTo>
                    <a:pt x="22983" y="491871"/>
                    <a:pt x="30657" y="547433"/>
                    <a:pt x="31186" y="536056"/>
                  </a:cubicBezTo>
                  <a:cubicBezTo>
                    <a:pt x="31715" y="524679"/>
                    <a:pt x="29863" y="441599"/>
                    <a:pt x="29598" y="401118"/>
                  </a:cubicBezTo>
                  <a:cubicBezTo>
                    <a:pt x="29333" y="360637"/>
                    <a:pt x="33831" y="348466"/>
                    <a:pt x="29598" y="293168"/>
                  </a:cubicBezTo>
                  <a:cubicBezTo>
                    <a:pt x="25365" y="237870"/>
                    <a:pt x="6579" y="116427"/>
                    <a:pt x="4198" y="69331"/>
                  </a:cubicBezTo>
                  <a:cubicBezTo>
                    <a:pt x="1817" y="22235"/>
                    <a:pt x="19015" y="-12426"/>
                    <a:pt x="18486" y="4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D934D663-E90D-4999-BAD9-D33C692CBC02}"/>
                </a:ext>
              </a:extLst>
            </p:cNvPr>
            <p:cNvSpPr/>
            <p:nvPr/>
          </p:nvSpPr>
          <p:spPr>
            <a:xfrm>
              <a:off x="2276305" y="8088518"/>
              <a:ext cx="189079" cy="258610"/>
            </a:xfrm>
            <a:custGeom>
              <a:avLst/>
              <a:gdLst>
                <a:gd name="connsiteX0" fmla="*/ 4933 w 189079"/>
                <a:gd name="connsiteY0" fmla="*/ 6145 h 258610"/>
                <a:gd name="connsiteX1" fmla="*/ 184320 w 189079"/>
                <a:gd name="connsiteY1" fmla="*/ 250620 h 258610"/>
                <a:gd name="connsiteX2" fmla="*/ 130345 w 189079"/>
                <a:gd name="connsiteY2" fmla="*/ 188707 h 258610"/>
                <a:gd name="connsiteX3" fmla="*/ 55733 w 189079"/>
                <a:gd name="connsiteY3" fmla="*/ 82345 h 258610"/>
                <a:gd name="connsiteX4" fmla="*/ 4933 w 189079"/>
                <a:gd name="connsiteY4" fmla="*/ 6145 h 25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79" h="258610">
                  <a:moveTo>
                    <a:pt x="4933" y="6145"/>
                  </a:moveTo>
                  <a:cubicBezTo>
                    <a:pt x="26364" y="34191"/>
                    <a:pt x="163418" y="220193"/>
                    <a:pt x="184320" y="250620"/>
                  </a:cubicBezTo>
                  <a:cubicBezTo>
                    <a:pt x="205222" y="281047"/>
                    <a:pt x="151776" y="216753"/>
                    <a:pt x="130345" y="188707"/>
                  </a:cubicBezTo>
                  <a:cubicBezTo>
                    <a:pt x="108914" y="160661"/>
                    <a:pt x="73725" y="111184"/>
                    <a:pt x="55733" y="82345"/>
                  </a:cubicBezTo>
                  <a:cubicBezTo>
                    <a:pt x="37741" y="53506"/>
                    <a:pt x="-16498" y="-21901"/>
                    <a:pt x="4933" y="6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07246125-B3A1-436E-8E64-D3AE78E1CE85}"/>
                </a:ext>
              </a:extLst>
            </p:cNvPr>
            <p:cNvSpPr/>
            <p:nvPr/>
          </p:nvSpPr>
          <p:spPr>
            <a:xfrm>
              <a:off x="2190364" y="8213765"/>
              <a:ext cx="232168" cy="240249"/>
            </a:xfrm>
            <a:custGeom>
              <a:avLst/>
              <a:gdLst>
                <a:gd name="connsiteX0" fmla="*/ 3561 w 232168"/>
                <a:gd name="connsiteY0" fmla="*/ 1548 h 240249"/>
                <a:gd name="connsiteX1" fmla="*/ 230574 w 232168"/>
                <a:gd name="connsiteY1" fmla="*/ 236498 h 240249"/>
                <a:gd name="connsiteX2" fmla="*/ 100399 w 232168"/>
                <a:gd name="connsiteY2" fmla="*/ 138073 h 240249"/>
                <a:gd name="connsiteX3" fmla="*/ 3561 w 232168"/>
                <a:gd name="connsiteY3" fmla="*/ 1548 h 24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68" h="240249">
                  <a:moveTo>
                    <a:pt x="3561" y="1548"/>
                  </a:moveTo>
                  <a:cubicBezTo>
                    <a:pt x="25257" y="17952"/>
                    <a:pt x="214434" y="213744"/>
                    <a:pt x="230574" y="236498"/>
                  </a:cubicBezTo>
                  <a:cubicBezTo>
                    <a:pt x="246714" y="259252"/>
                    <a:pt x="135853" y="172469"/>
                    <a:pt x="100399" y="138073"/>
                  </a:cubicBezTo>
                  <a:cubicBezTo>
                    <a:pt x="64945" y="103677"/>
                    <a:pt x="-18135" y="-14856"/>
                    <a:pt x="3561" y="15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66031A9D-265B-4A9B-B64E-A7F2116B100A}"/>
                </a:ext>
              </a:extLst>
            </p:cNvPr>
            <p:cNvSpPr/>
            <p:nvPr/>
          </p:nvSpPr>
          <p:spPr>
            <a:xfrm>
              <a:off x="2218527" y="8465645"/>
              <a:ext cx="199237" cy="677599"/>
            </a:xfrm>
            <a:custGeom>
              <a:avLst/>
              <a:gdLst>
                <a:gd name="connsiteX0" fmla="*/ 199236 w 199237"/>
                <a:gd name="connsiteY0" fmla="*/ 493 h 677599"/>
                <a:gd name="connsiteX1" fmla="*/ 53186 w 199237"/>
                <a:gd name="connsiteY1" fmla="*/ 457693 h 677599"/>
                <a:gd name="connsiteX2" fmla="*/ 11911 w 199237"/>
                <a:gd name="connsiteY2" fmla="*/ 672005 h 677599"/>
                <a:gd name="connsiteX3" fmla="*/ 2386 w 199237"/>
                <a:gd name="connsiteY3" fmla="*/ 594218 h 677599"/>
                <a:gd name="connsiteX4" fmla="*/ 50011 w 199237"/>
                <a:gd name="connsiteY4" fmla="*/ 373555 h 677599"/>
                <a:gd name="connsiteX5" fmla="*/ 199236 w 199237"/>
                <a:gd name="connsiteY5" fmla="*/ 493 h 67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237" h="677599">
                  <a:moveTo>
                    <a:pt x="199236" y="493"/>
                  </a:moveTo>
                  <a:cubicBezTo>
                    <a:pt x="199765" y="14516"/>
                    <a:pt x="84407" y="345774"/>
                    <a:pt x="53186" y="457693"/>
                  </a:cubicBezTo>
                  <a:cubicBezTo>
                    <a:pt x="21965" y="569612"/>
                    <a:pt x="20378" y="649251"/>
                    <a:pt x="11911" y="672005"/>
                  </a:cubicBezTo>
                  <a:cubicBezTo>
                    <a:pt x="3444" y="694759"/>
                    <a:pt x="-3964" y="643960"/>
                    <a:pt x="2386" y="594218"/>
                  </a:cubicBezTo>
                  <a:cubicBezTo>
                    <a:pt x="8736" y="544476"/>
                    <a:pt x="21965" y="472245"/>
                    <a:pt x="50011" y="373555"/>
                  </a:cubicBezTo>
                  <a:cubicBezTo>
                    <a:pt x="78057" y="274865"/>
                    <a:pt x="198707" y="-13530"/>
                    <a:pt x="199236" y="4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487C9C8-C974-45A2-B96F-9534CB5DF022}"/>
                </a:ext>
              </a:extLst>
            </p:cNvPr>
            <p:cNvSpPr/>
            <p:nvPr/>
          </p:nvSpPr>
          <p:spPr>
            <a:xfrm>
              <a:off x="2097063" y="8444260"/>
              <a:ext cx="168301" cy="727418"/>
            </a:xfrm>
            <a:custGeom>
              <a:avLst/>
              <a:gdLst>
                <a:gd name="connsiteX0" fmla="*/ 25 w 168301"/>
                <a:gd name="connsiteY0" fmla="*/ 1240 h 727418"/>
                <a:gd name="connsiteX1" fmla="*/ 134962 w 168301"/>
                <a:gd name="connsiteY1" fmla="*/ 374303 h 727418"/>
                <a:gd name="connsiteX2" fmla="*/ 130200 w 168301"/>
                <a:gd name="connsiteY2" fmla="*/ 491778 h 727418"/>
                <a:gd name="connsiteX3" fmla="*/ 101625 w 168301"/>
                <a:gd name="connsiteY3" fmla="*/ 615603 h 727418"/>
                <a:gd name="connsiteX4" fmla="*/ 125437 w 168301"/>
                <a:gd name="connsiteY4" fmla="*/ 726728 h 727418"/>
                <a:gd name="connsiteX5" fmla="*/ 125437 w 168301"/>
                <a:gd name="connsiteY5" fmla="*/ 652115 h 727418"/>
                <a:gd name="connsiteX6" fmla="*/ 168300 w 168301"/>
                <a:gd name="connsiteY6" fmla="*/ 452090 h 727418"/>
                <a:gd name="connsiteX7" fmla="*/ 123850 w 168301"/>
                <a:gd name="connsiteY7" fmla="*/ 260003 h 727418"/>
                <a:gd name="connsiteX8" fmla="*/ 25 w 168301"/>
                <a:gd name="connsiteY8" fmla="*/ 1240 h 72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1" h="727418">
                  <a:moveTo>
                    <a:pt x="25" y="1240"/>
                  </a:moveTo>
                  <a:cubicBezTo>
                    <a:pt x="1877" y="20290"/>
                    <a:pt x="113266" y="292547"/>
                    <a:pt x="134962" y="374303"/>
                  </a:cubicBezTo>
                  <a:cubicBezTo>
                    <a:pt x="156658" y="456059"/>
                    <a:pt x="135756" y="451561"/>
                    <a:pt x="130200" y="491778"/>
                  </a:cubicBezTo>
                  <a:cubicBezTo>
                    <a:pt x="124644" y="531995"/>
                    <a:pt x="102419" y="576445"/>
                    <a:pt x="101625" y="615603"/>
                  </a:cubicBezTo>
                  <a:cubicBezTo>
                    <a:pt x="100831" y="654761"/>
                    <a:pt x="121468" y="720643"/>
                    <a:pt x="125437" y="726728"/>
                  </a:cubicBezTo>
                  <a:cubicBezTo>
                    <a:pt x="129406" y="732813"/>
                    <a:pt x="118293" y="697888"/>
                    <a:pt x="125437" y="652115"/>
                  </a:cubicBezTo>
                  <a:cubicBezTo>
                    <a:pt x="132581" y="606342"/>
                    <a:pt x="168564" y="517442"/>
                    <a:pt x="168300" y="452090"/>
                  </a:cubicBezTo>
                  <a:cubicBezTo>
                    <a:pt x="168036" y="386738"/>
                    <a:pt x="150838" y="332234"/>
                    <a:pt x="123850" y="260003"/>
                  </a:cubicBezTo>
                  <a:cubicBezTo>
                    <a:pt x="96862" y="187772"/>
                    <a:pt x="-1827" y="-17810"/>
                    <a:pt x="25" y="12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2AFBBB6F-6E70-4741-A0A0-12FB8A08F694}"/>
                </a:ext>
              </a:extLst>
            </p:cNvPr>
            <p:cNvSpPr/>
            <p:nvPr/>
          </p:nvSpPr>
          <p:spPr>
            <a:xfrm>
              <a:off x="2759143" y="8656858"/>
              <a:ext cx="372312" cy="199302"/>
            </a:xfrm>
            <a:custGeom>
              <a:avLst/>
              <a:gdLst>
                <a:gd name="connsiteX0" fmla="*/ 3107 w 372312"/>
                <a:gd name="connsiteY0" fmla="*/ 4542 h 199302"/>
                <a:gd name="connsiteX1" fmla="*/ 352357 w 372312"/>
                <a:gd name="connsiteY1" fmla="*/ 195042 h 199302"/>
                <a:gd name="connsiteX2" fmla="*/ 314257 w 372312"/>
                <a:gd name="connsiteY2" fmla="*/ 131542 h 199302"/>
                <a:gd name="connsiteX3" fmla="*/ 187257 w 372312"/>
                <a:gd name="connsiteY3" fmla="*/ 68042 h 199302"/>
                <a:gd name="connsiteX4" fmla="*/ 3107 w 372312"/>
                <a:gd name="connsiteY4" fmla="*/ 4542 h 1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12" h="199302">
                  <a:moveTo>
                    <a:pt x="3107" y="4542"/>
                  </a:moveTo>
                  <a:cubicBezTo>
                    <a:pt x="30624" y="25709"/>
                    <a:pt x="300499" y="173875"/>
                    <a:pt x="352357" y="195042"/>
                  </a:cubicBezTo>
                  <a:cubicBezTo>
                    <a:pt x="404215" y="216209"/>
                    <a:pt x="341774" y="152709"/>
                    <a:pt x="314257" y="131542"/>
                  </a:cubicBezTo>
                  <a:cubicBezTo>
                    <a:pt x="286740" y="110375"/>
                    <a:pt x="235940" y="94500"/>
                    <a:pt x="187257" y="68042"/>
                  </a:cubicBezTo>
                  <a:cubicBezTo>
                    <a:pt x="138574" y="41584"/>
                    <a:pt x="-24410" y="-16625"/>
                    <a:pt x="3107" y="4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8B1ABD-F650-45C4-9EF3-C865E6CFAF0F}"/>
                </a:ext>
              </a:extLst>
            </p:cNvPr>
            <p:cNvSpPr/>
            <p:nvPr/>
          </p:nvSpPr>
          <p:spPr>
            <a:xfrm>
              <a:off x="3511550" y="8906893"/>
              <a:ext cx="1646706" cy="175951"/>
            </a:xfrm>
            <a:custGeom>
              <a:avLst/>
              <a:gdLst>
                <a:gd name="connsiteX0" fmla="*/ 0 w 1646706"/>
                <a:gd name="connsiteY0" fmla="*/ 8507 h 175951"/>
                <a:gd name="connsiteX1" fmla="*/ 82550 w 1646706"/>
                <a:gd name="connsiteY1" fmla="*/ 14857 h 175951"/>
                <a:gd name="connsiteX2" fmla="*/ 1600200 w 1646706"/>
                <a:gd name="connsiteY2" fmla="*/ 173607 h 175951"/>
                <a:gd name="connsiteX3" fmla="*/ 1187450 w 1646706"/>
                <a:gd name="connsiteY3" fmla="*/ 103757 h 175951"/>
                <a:gd name="connsiteX4" fmla="*/ 476250 w 1646706"/>
                <a:gd name="connsiteY4" fmla="*/ 21207 h 175951"/>
                <a:gd name="connsiteX5" fmla="*/ 0 w 1646706"/>
                <a:gd name="connsiteY5" fmla="*/ 8507 h 1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706" h="175951">
                  <a:moveTo>
                    <a:pt x="0" y="8507"/>
                  </a:moveTo>
                  <a:lnTo>
                    <a:pt x="82550" y="14857"/>
                  </a:lnTo>
                  <a:lnTo>
                    <a:pt x="1600200" y="173607"/>
                  </a:lnTo>
                  <a:cubicBezTo>
                    <a:pt x="1784350" y="188424"/>
                    <a:pt x="1374775" y="129157"/>
                    <a:pt x="1187450" y="103757"/>
                  </a:cubicBezTo>
                  <a:cubicBezTo>
                    <a:pt x="1000125" y="78357"/>
                    <a:pt x="674158" y="41315"/>
                    <a:pt x="476250" y="21207"/>
                  </a:cubicBezTo>
                  <a:cubicBezTo>
                    <a:pt x="278342" y="1099"/>
                    <a:pt x="139171" y="-7897"/>
                    <a:pt x="0" y="85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072C9665-FE7A-47E3-A46B-72B881EB445B}"/>
                </a:ext>
              </a:extLst>
            </p:cNvPr>
            <p:cNvSpPr/>
            <p:nvPr/>
          </p:nvSpPr>
          <p:spPr>
            <a:xfrm>
              <a:off x="3617435" y="9174473"/>
              <a:ext cx="1449868" cy="90187"/>
            </a:xfrm>
            <a:custGeom>
              <a:avLst/>
              <a:gdLst>
                <a:gd name="connsiteX0" fmla="*/ 27465 w 1449868"/>
                <a:gd name="connsiteY0" fmla="*/ 7627 h 90187"/>
                <a:gd name="connsiteX1" fmla="*/ 986315 w 1449868"/>
                <a:gd name="connsiteY1" fmla="*/ 90177 h 90187"/>
                <a:gd name="connsiteX2" fmla="*/ 1449865 w 1449868"/>
                <a:gd name="connsiteY2" fmla="*/ 1277 h 90187"/>
                <a:gd name="connsiteX3" fmla="*/ 992665 w 1449868"/>
                <a:gd name="connsiteY3" fmla="*/ 39377 h 90187"/>
                <a:gd name="connsiteX4" fmla="*/ 325915 w 1449868"/>
                <a:gd name="connsiteY4" fmla="*/ 64777 h 90187"/>
                <a:gd name="connsiteX5" fmla="*/ 27465 w 1449868"/>
                <a:gd name="connsiteY5" fmla="*/ 7627 h 9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868" h="90187">
                  <a:moveTo>
                    <a:pt x="27465" y="7627"/>
                  </a:moveTo>
                  <a:cubicBezTo>
                    <a:pt x="137532" y="11860"/>
                    <a:pt x="749248" y="91235"/>
                    <a:pt x="986315" y="90177"/>
                  </a:cubicBezTo>
                  <a:cubicBezTo>
                    <a:pt x="1223382" y="89119"/>
                    <a:pt x="1448807" y="9744"/>
                    <a:pt x="1449865" y="1277"/>
                  </a:cubicBezTo>
                  <a:cubicBezTo>
                    <a:pt x="1450923" y="-7190"/>
                    <a:pt x="1179990" y="28794"/>
                    <a:pt x="992665" y="39377"/>
                  </a:cubicBezTo>
                  <a:cubicBezTo>
                    <a:pt x="805340" y="49960"/>
                    <a:pt x="488898" y="69010"/>
                    <a:pt x="325915" y="64777"/>
                  </a:cubicBezTo>
                  <a:cubicBezTo>
                    <a:pt x="162932" y="60544"/>
                    <a:pt x="-82602" y="3394"/>
                    <a:pt x="27465" y="7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0898BF7E-C0B6-47A4-AB8C-EE8136F3F78E}"/>
                </a:ext>
              </a:extLst>
            </p:cNvPr>
            <p:cNvSpPr/>
            <p:nvPr/>
          </p:nvSpPr>
          <p:spPr>
            <a:xfrm>
              <a:off x="4713009" y="8549880"/>
              <a:ext cx="788074" cy="1014461"/>
            </a:xfrm>
            <a:custGeom>
              <a:avLst/>
              <a:gdLst>
                <a:gd name="connsiteX0" fmla="*/ 30441 w 788074"/>
                <a:gd name="connsiteY0" fmla="*/ 22620 h 1014461"/>
                <a:gd name="connsiteX1" fmla="*/ 87591 w 788074"/>
                <a:gd name="connsiteY1" fmla="*/ 73420 h 1014461"/>
                <a:gd name="connsiteX2" fmla="*/ 513041 w 788074"/>
                <a:gd name="connsiteY2" fmla="*/ 448070 h 1014461"/>
                <a:gd name="connsiteX3" fmla="*/ 284441 w 788074"/>
                <a:gd name="connsiteY3" fmla="*/ 765570 h 1014461"/>
                <a:gd name="connsiteX4" fmla="*/ 87591 w 788074"/>
                <a:gd name="connsiteY4" fmla="*/ 1013220 h 1014461"/>
                <a:gd name="connsiteX5" fmla="*/ 678141 w 788074"/>
                <a:gd name="connsiteY5" fmla="*/ 854470 h 1014461"/>
                <a:gd name="connsiteX6" fmla="*/ 786091 w 788074"/>
                <a:gd name="connsiteY6" fmla="*/ 702070 h 1014461"/>
                <a:gd name="connsiteX7" fmla="*/ 646391 w 788074"/>
                <a:gd name="connsiteY7" fmla="*/ 505220 h 1014461"/>
                <a:gd name="connsiteX8" fmla="*/ 30441 w 788074"/>
                <a:gd name="connsiteY8" fmla="*/ 22620 h 10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074" h="1014461">
                  <a:moveTo>
                    <a:pt x="30441" y="22620"/>
                  </a:moveTo>
                  <a:cubicBezTo>
                    <a:pt x="-62692" y="-49347"/>
                    <a:pt x="87591" y="73420"/>
                    <a:pt x="87591" y="73420"/>
                  </a:cubicBezTo>
                  <a:cubicBezTo>
                    <a:pt x="168024" y="144328"/>
                    <a:pt x="480233" y="332712"/>
                    <a:pt x="513041" y="448070"/>
                  </a:cubicBezTo>
                  <a:cubicBezTo>
                    <a:pt x="545849" y="563428"/>
                    <a:pt x="355349" y="671378"/>
                    <a:pt x="284441" y="765570"/>
                  </a:cubicBezTo>
                  <a:cubicBezTo>
                    <a:pt x="213533" y="859762"/>
                    <a:pt x="21974" y="998403"/>
                    <a:pt x="87591" y="1013220"/>
                  </a:cubicBezTo>
                  <a:cubicBezTo>
                    <a:pt x="153208" y="1028037"/>
                    <a:pt x="561724" y="906328"/>
                    <a:pt x="678141" y="854470"/>
                  </a:cubicBezTo>
                  <a:cubicBezTo>
                    <a:pt x="794558" y="802612"/>
                    <a:pt x="791383" y="760278"/>
                    <a:pt x="786091" y="702070"/>
                  </a:cubicBezTo>
                  <a:cubicBezTo>
                    <a:pt x="780799" y="643862"/>
                    <a:pt x="772333" y="619520"/>
                    <a:pt x="646391" y="505220"/>
                  </a:cubicBezTo>
                  <a:cubicBezTo>
                    <a:pt x="520449" y="390920"/>
                    <a:pt x="123574" y="94587"/>
                    <a:pt x="30441" y="22620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FF85057E-93C0-4ACE-81CF-9A0B2CFA5D7A}"/>
                </a:ext>
              </a:extLst>
            </p:cNvPr>
            <p:cNvSpPr/>
            <p:nvPr/>
          </p:nvSpPr>
          <p:spPr>
            <a:xfrm>
              <a:off x="3817344" y="9404248"/>
              <a:ext cx="1275438" cy="89011"/>
            </a:xfrm>
            <a:custGeom>
              <a:avLst/>
              <a:gdLst>
                <a:gd name="connsiteX0" fmla="*/ 5356 w 1275438"/>
                <a:gd name="connsiteY0" fmla="*/ 102 h 89011"/>
                <a:gd name="connsiteX1" fmla="*/ 957856 w 1275438"/>
                <a:gd name="connsiteY1" fmla="*/ 69952 h 89011"/>
                <a:gd name="connsiteX2" fmla="*/ 1262656 w 1275438"/>
                <a:gd name="connsiteY2" fmla="*/ 6452 h 89011"/>
                <a:gd name="connsiteX3" fmla="*/ 602256 w 1275438"/>
                <a:gd name="connsiteY3" fmla="*/ 89002 h 89011"/>
                <a:gd name="connsiteX4" fmla="*/ 5356 w 1275438"/>
                <a:gd name="connsiteY4" fmla="*/ 102 h 8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438" h="89011">
                  <a:moveTo>
                    <a:pt x="5356" y="102"/>
                  </a:moveTo>
                  <a:cubicBezTo>
                    <a:pt x="64623" y="-3073"/>
                    <a:pt x="748306" y="68894"/>
                    <a:pt x="957856" y="69952"/>
                  </a:cubicBezTo>
                  <a:cubicBezTo>
                    <a:pt x="1167406" y="71010"/>
                    <a:pt x="1321923" y="3277"/>
                    <a:pt x="1262656" y="6452"/>
                  </a:cubicBezTo>
                  <a:cubicBezTo>
                    <a:pt x="1203389" y="9627"/>
                    <a:pt x="810748" y="87944"/>
                    <a:pt x="602256" y="89002"/>
                  </a:cubicBezTo>
                  <a:cubicBezTo>
                    <a:pt x="393764" y="90060"/>
                    <a:pt x="-53911" y="3277"/>
                    <a:pt x="5356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86E03270-C3E2-4A5F-B46E-319E59704AFE}"/>
                </a:ext>
              </a:extLst>
            </p:cNvPr>
            <p:cNvSpPr/>
            <p:nvPr/>
          </p:nvSpPr>
          <p:spPr>
            <a:xfrm>
              <a:off x="2563531" y="9061411"/>
              <a:ext cx="930617" cy="616188"/>
            </a:xfrm>
            <a:custGeom>
              <a:avLst/>
              <a:gdLst>
                <a:gd name="connsiteX0" fmla="*/ 1869 w 930617"/>
                <a:gd name="connsiteY0" fmla="*/ 39 h 616188"/>
                <a:gd name="connsiteX1" fmla="*/ 370169 w 930617"/>
                <a:gd name="connsiteY1" fmla="*/ 431839 h 616188"/>
                <a:gd name="connsiteX2" fmla="*/ 928969 w 930617"/>
                <a:gd name="connsiteY2" fmla="*/ 615989 h 616188"/>
                <a:gd name="connsiteX3" fmla="*/ 522569 w 930617"/>
                <a:gd name="connsiteY3" fmla="*/ 457239 h 616188"/>
                <a:gd name="connsiteX4" fmla="*/ 1869 w 930617"/>
                <a:gd name="connsiteY4" fmla="*/ 39 h 61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617" h="616188">
                  <a:moveTo>
                    <a:pt x="1869" y="39"/>
                  </a:moveTo>
                  <a:cubicBezTo>
                    <a:pt x="-23531" y="-4194"/>
                    <a:pt x="215652" y="329181"/>
                    <a:pt x="370169" y="431839"/>
                  </a:cubicBezTo>
                  <a:cubicBezTo>
                    <a:pt x="524686" y="534497"/>
                    <a:pt x="903569" y="611756"/>
                    <a:pt x="928969" y="615989"/>
                  </a:cubicBezTo>
                  <a:cubicBezTo>
                    <a:pt x="954369" y="620222"/>
                    <a:pt x="680261" y="556722"/>
                    <a:pt x="522569" y="457239"/>
                  </a:cubicBezTo>
                  <a:cubicBezTo>
                    <a:pt x="364877" y="357756"/>
                    <a:pt x="27269" y="4272"/>
                    <a:pt x="1869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011A7F2A-4CF7-4AEB-83F8-480834A49A8A}"/>
                </a:ext>
              </a:extLst>
            </p:cNvPr>
            <p:cNvSpPr/>
            <p:nvPr/>
          </p:nvSpPr>
          <p:spPr>
            <a:xfrm>
              <a:off x="3767085" y="9439151"/>
              <a:ext cx="1713793" cy="249775"/>
            </a:xfrm>
            <a:custGeom>
              <a:avLst/>
              <a:gdLst>
                <a:gd name="connsiteX0" fmla="*/ 1693915 w 1713793"/>
                <a:gd name="connsiteY0" fmla="*/ 3299 h 249775"/>
                <a:gd name="connsiteX1" fmla="*/ 1649465 w 1713793"/>
                <a:gd name="connsiteY1" fmla="*/ 28699 h 249775"/>
                <a:gd name="connsiteX2" fmla="*/ 1160515 w 1713793"/>
                <a:gd name="connsiteY2" fmla="*/ 212849 h 249775"/>
                <a:gd name="connsiteX3" fmla="*/ 696965 w 1713793"/>
                <a:gd name="connsiteY3" fmla="*/ 238249 h 249775"/>
                <a:gd name="connsiteX4" fmla="*/ 4815 w 1713793"/>
                <a:gd name="connsiteY4" fmla="*/ 73149 h 249775"/>
                <a:gd name="connsiteX5" fmla="*/ 1071615 w 1713793"/>
                <a:gd name="connsiteY5" fmla="*/ 193799 h 249775"/>
                <a:gd name="connsiteX6" fmla="*/ 1338315 w 1713793"/>
                <a:gd name="connsiteY6" fmla="*/ 111249 h 249775"/>
                <a:gd name="connsiteX7" fmla="*/ 1693915 w 1713793"/>
                <a:gd name="connsiteY7" fmla="*/ 3299 h 24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793" h="249775">
                  <a:moveTo>
                    <a:pt x="1693915" y="3299"/>
                  </a:moveTo>
                  <a:cubicBezTo>
                    <a:pt x="1716140" y="-1464"/>
                    <a:pt x="1738365" y="-6226"/>
                    <a:pt x="1649465" y="28699"/>
                  </a:cubicBezTo>
                  <a:cubicBezTo>
                    <a:pt x="1560565" y="63624"/>
                    <a:pt x="1319265" y="177924"/>
                    <a:pt x="1160515" y="212849"/>
                  </a:cubicBezTo>
                  <a:cubicBezTo>
                    <a:pt x="1001765" y="247774"/>
                    <a:pt x="889582" y="261532"/>
                    <a:pt x="696965" y="238249"/>
                  </a:cubicBezTo>
                  <a:cubicBezTo>
                    <a:pt x="504348" y="214966"/>
                    <a:pt x="-57626" y="80557"/>
                    <a:pt x="4815" y="73149"/>
                  </a:cubicBezTo>
                  <a:cubicBezTo>
                    <a:pt x="67256" y="65741"/>
                    <a:pt x="849365" y="187449"/>
                    <a:pt x="1071615" y="193799"/>
                  </a:cubicBezTo>
                  <a:cubicBezTo>
                    <a:pt x="1293865" y="200149"/>
                    <a:pt x="1232482" y="142999"/>
                    <a:pt x="1338315" y="111249"/>
                  </a:cubicBezTo>
                  <a:lnTo>
                    <a:pt x="1693915" y="32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E16C0C3E-14AC-4826-A9C1-4E32C7C39D60}"/>
                </a:ext>
              </a:extLst>
            </p:cNvPr>
            <p:cNvSpPr/>
            <p:nvPr/>
          </p:nvSpPr>
          <p:spPr>
            <a:xfrm>
              <a:off x="2723191" y="8870156"/>
              <a:ext cx="1284507" cy="911043"/>
            </a:xfrm>
            <a:custGeom>
              <a:avLst/>
              <a:gdLst>
                <a:gd name="connsiteX0" fmla="*/ 13659 w 1284507"/>
                <a:gd name="connsiteY0" fmla="*/ 13494 h 911043"/>
                <a:gd name="connsiteX1" fmla="*/ 51759 w 1284507"/>
                <a:gd name="connsiteY1" fmla="*/ 70644 h 911043"/>
                <a:gd name="connsiteX2" fmla="*/ 540709 w 1284507"/>
                <a:gd name="connsiteY2" fmla="*/ 692944 h 911043"/>
                <a:gd name="connsiteX3" fmla="*/ 1283659 w 1284507"/>
                <a:gd name="connsiteY3" fmla="*/ 908844 h 911043"/>
                <a:gd name="connsiteX4" fmla="*/ 680409 w 1284507"/>
                <a:gd name="connsiteY4" fmla="*/ 584994 h 911043"/>
                <a:gd name="connsiteX5" fmla="*/ 299409 w 1284507"/>
                <a:gd name="connsiteY5" fmla="*/ 229394 h 911043"/>
                <a:gd name="connsiteX6" fmla="*/ 45409 w 1284507"/>
                <a:gd name="connsiteY6" fmla="*/ 64294 h 911043"/>
                <a:gd name="connsiteX7" fmla="*/ 13659 w 1284507"/>
                <a:gd name="connsiteY7" fmla="*/ 13494 h 9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4507" h="911043">
                  <a:moveTo>
                    <a:pt x="13659" y="13494"/>
                  </a:moveTo>
                  <a:cubicBezTo>
                    <a:pt x="14717" y="14552"/>
                    <a:pt x="-36083" y="-42598"/>
                    <a:pt x="51759" y="70644"/>
                  </a:cubicBezTo>
                  <a:cubicBezTo>
                    <a:pt x="139601" y="183886"/>
                    <a:pt x="335392" y="553244"/>
                    <a:pt x="540709" y="692944"/>
                  </a:cubicBezTo>
                  <a:cubicBezTo>
                    <a:pt x="746026" y="832644"/>
                    <a:pt x="1260376" y="926836"/>
                    <a:pt x="1283659" y="908844"/>
                  </a:cubicBezTo>
                  <a:cubicBezTo>
                    <a:pt x="1306942" y="890852"/>
                    <a:pt x="844451" y="698236"/>
                    <a:pt x="680409" y="584994"/>
                  </a:cubicBezTo>
                  <a:cubicBezTo>
                    <a:pt x="516367" y="471752"/>
                    <a:pt x="405242" y="316177"/>
                    <a:pt x="299409" y="229394"/>
                  </a:cubicBezTo>
                  <a:cubicBezTo>
                    <a:pt x="193576" y="142611"/>
                    <a:pt x="98326" y="100277"/>
                    <a:pt x="45409" y="64294"/>
                  </a:cubicBezTo>
                  <a:cubicBezTo>
                    <a:pt x="-7508" y="28311"/>
                    <a:pt x="12601" y="12436"/>
                    <a:pt x="13659" y="13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4DC8DDA1-0824-431F-AF97-3DC6152700EC}"/>
                </a:ext>
              </a:extLst>
            </p:cNvPr>
            <p:cNvSpPr/>
            <p:nvPr/>
          </p:nvSpPr>
          <p:spPr>
            <a:xfrm>
              <a:off x="2216519" y="7718613"/>
              <a:ext cx="181075" cy="160982"/>
            </a:xfrm>
            <a:custGeom>
              <a:avLst/>
              <a:gdLst>
                <a:gd name="connsiteX0" fmla="*/ 5981 w 181075"/>
                <a:gd name="connsiteY0" fmla="*/ 2987 h 160982"/>
                <a:gd name="connsiteX1" fmla="*/ 180606 w 181075"/>
                <a:gd name="connsiteY1" fmla="*/ 160150 h 160982"/>
                <a:gd name="connsiteX2" fmla="*/ 55194 w 181075"/>
                <a:gd name="connsiteY2" fmla="*/ 63312 h 160982"/>
                <a:gd name="connsiteX3" fmla="*/ 5981 w 181075"/>
                <a:gd name="connsiteY3" fmla="*/ 2987 h 16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75" h="160982">
                  <a:moveTo>
                    <a:pt x="5981" y="2987"/>
                  </a:moveTo>
                  <a:cubicBezTo>
                    <a:pt x="26883" y="19127"/>
                    <a:pt x="172404" y="150096"/>
                    <a:pt x="180606" y="160150"/>
                  </a:cubicBezTo>
                  <a:cubicBezTo>
                    <a:pt x="188808" y="170204"/>
                    <a:pt x="87209" y="86331"/>
                    <a:pt x="55194" y="63312"/>
                  </a:cubicBezTo>
                  <a:cubicBezTo>
                    <a:pt x="23180" y="40293"/>
                    <a:pt x="-14921" y="-13153"/>
                    <a:pt x="5981" y="2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12D175E4-0767-4B2B-8E6D-4732B878FC8B}"/>
                </a:ext>
              </a:extLst>
            </p:cNvPr>
            <p:cNvSpPr/>
            <p:nvPr/>
          </p:nvSpPr>
          <p:spPr>
            <a:xfrm>
              <a:off x="2142480" y="7697394"/>
              <a:ext cx="118303" cy="268778"/>
            </a:xfrm>
            <a:custGeom>
              <a:avLst/>
              <a:gdLst>
                <a:gd name="connsiteX0" fmla="*/ 6995 w 118303"/>
                <a:gd name="connsiteY0" fmla="*/ 394 h 268778"/>
                <a:gd name="connsiteX1" fmla="*/ 41920 w 118303"/>
                <a:gd name="connsiteY1" fmla="*/ 175019 h 268778"/>
                <a:gd name="connsiteX2" fmla="*/ 118120 w 118303"/>
                <a:gd name="connsiteY2" fmla="*/ 268681 h 268778"/>
                <a:gd name="connsiteX3" fmla="*/ 18108 w 118303"/>
                <a:gd name="connsiteY3" fmla="*/ 159144 h 268778"/>
                <a:gd name="connsiteX4" fmla="*/ 645 w 118303"/>
                <a:gd name="connsiteY4" fmla="*/ 127394 h 268778"/>
                <a:gd name="connsiteX5" fmla="*/ 6995 w 118303"/>
                <a:gd name="connsiteY5" fmla="*/ 394 h 2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03" h="268778">
                  <a:moveTo>
                    <a:pt x="6995" y="394"/>
                  </a:moveTo>
                  <a:cubicBezTo>
                    <a:pt x="13874" y="8332"/>
                    <a:pt x="23399" y="130305"/>
                    <a:pt x="41920" y="175019"/>
                  </a:cubicBezTo>
                  <a:cubicBezTo>
                    <a:pt x="60441" y="219734"/>
                    <a:pt x="122089" y="271327"/>
                    <a:pt x="118120" y="268681"/>
                  </a:cubicBezTo>
                  <a:cubicBezTo>
                    <a:pt x="114151" y="266035"/>
                    <a:pt x="37687" y="182692"/>
                    <a:pt x="18108" y="159144"/>
                  </a:cubicBezTo>
                  <a:cubicBezTo>
                    <a:pt x="-1471" y="135596"/>
                    <a:pt x="2232" y="148031"/>
                    <a:pt x="645" y="127394"/>
                  </a:cubicBezTo>
                  <a:cubicBezTo>
                    <a:pt x="-942" y="106757"/>
                    <a:pt x="116" y="-7544"/>
                    <a:pt x="6995" y="3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弧 192">
              <a:extLst>
                <a:ext uri="{FF2B5EF4-FFF2-40B4-BE49-F238E27FC236}">
                  <a16:creationId xmlns:a16="http://schemas.microsoft.com/office/drawing/2014/main" id="{AE13A231-38C6-4092-B40B-1CA417E1604F}"/>
                </a:ext>
              </a:extLst>
            </p:cNvPr>
            <p:cNvSpPr/>
            <p:nvPr/>
          </p:nvSpPr>
          <p:spPr>
            <a:xfrm>
              <a:off x="2651761" y="5334000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A69DD81F-1AEE-45D5-8218-CBDCD2A92D89}"/>
                </a:ext>
              </a:extLst>
            </p:cNvPr>
            <p:cNvSpPr/>
            <p:nvPr/>
          </p:nvSpPr>
          <p:spPr>
            <a:xfrm>
              <a:off x="2468041" y="5302380"/>
              <a:ext cx="319276" cy="1622601"/>
            </a:xfrm>
            <a:custGeom>
              <a:avLst/>
              <a:gdLst>
                <a:gd name="connsiteX0" fmla="*/ 219279 w 319276"/>
                <a:gd name="connsiteY0" fmla="*/ 1140 h 1622601"/>
                <a:gd name="connsiteX1" fmla="*/ 61799 w 319276"/>
                <a:gd name="connsiteY1" fmla="*/ 463420 h 1622601"/>
                <a:gd name="connsiteX2" fmla="*/ 56719 w 319276"/>
                <a:gd name="connsiteY2" fmla="*/ 879980 h 1622601"/>
                <a:gd name="connsiteX3" fmla="*/ 82119 w 319276"/>
                <a:gd name="connsiteY3" fmla="*/ 1235580 h 1622601"/>
                <a:gd name="connsiteX4" fmla="*/ 315799 w 319276"/>
                <a:gd name="connsiteY4" fmla="*/ 1621660 h 1622601"/>
                <a:gd name="connsiteX5" fmla="*/ 209119 w 319276"/>
                <a:gd name="connsiteY5" fmla="*/ 1337180 h 1622601"/>
                <a:gd name="connsiteX6" fmla="*/ 31319 w 319276"/>
                <a:gd name="connsiteY6" fmla="*/ 1108580 h 1622601"/>
                <a:gd name="connsiteX7" fmla="*/ 839 w 319276"/>
                <a:gd name="connsiteY7" fmla="*/ 788540 h 1622601"/>
                <a:gd name="connsiteX8" fmla="*/ 41479 w 319276"/>
                <a:gd name="connsiteY8" fmla="*/ 346580 h 1622601"/>
                <a:gd name="connsiteX9" fmla="*/ 219279 w 319276"/>
                <a:gd name="connsiteY9" fmla="*/ 1140 h 162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276" h="1622601">
                  <a:moveTo>
                    <a:pt x="219279" y="1140"/>
                  </a:moveTo>
                  <a:cubicBezTo>
                    <a:pt x="222666" y="20613"/>
                    <a:pt x="88892" y="316947"/>
                    <a:pt x="61799" y="463420"/>
                  </a:cubicBezTo>
                  <a:cubicBezTo>
                    <a:pt x="34706" y="609893"/>
                    <a:pt x="53332" y="751287"/>
                    <a:pt x="56719" y="879980"/>
                  </a:cubicBezTo>
                  <a:cubicBezTo>
                    <a:pt x="60106" y="1008673"/>
                    <a:pt x="38939" y="1111967"/>
                    <a:pt x="82119" y="1235580"/>
                  </a:cubicBezTo>
                  <a:cubicBezTo>
                    <a:pt x="125299" y="1359193"/>
                    <a:pt x="294632" y="1604727"/>
                    <a:pt x="315799" y="1621660"/>
                  </a:cubicBezTo>
                  <a:cubicBezTo>
                    <a:pt x="336966" y="1638593"/>
                    <a:pt x="256532" y="1422693"/>
                    <a:pt x="209119" y="1337180"/>
                  </a:cubicBezTo>
                  <a:cubicBezTo>
                    <a:pt x="161706" y="1251667"/>
                    <a:pt x="66032" y="1200020"/>
                    <a:pt x="31319" y="1108580"/>
                  </a:cubicBezTo>
                  <a:cubicBezTo>
                    <a:pt x="-3394" y="1017140"/>
                    <a:pt x="-854" y="915540"/>
                    <a:pt x="839" y="788540"/>
                  </a:cubicBezTo>
                  <a:cubicBezTo>
                    <a:pt x="2532" y="661540"/>
                    <a:pt x="1686" y="476967"/>
                    <a:pt x="41479" y="346580"/>
                  </a:cubicBezTo>
                  <a:cubicBezTo>
                    <a:pt x="81272" y="216193"/>
                    <a:pt x="215892" y="-18333"/>
                    <a:pt x="219279" y="114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2CF0FBA7-19A5-4E2B-BF2E-B0456D9229F8}"/>
                </a:ext>
              </a:extLst>
            </p:cNvPr>
            <p:cNvSpPr/>
            <p:nvPr/>
          </p:nvSpPr>
          <p:spPr>
            <a:xfrm>
              <a:off x="1904642" y="6400141"/>
              <a:ext cx="228169" cy="2876281"/>
            </a:xfrm>
            <a:custGeom>
              <a:avLst/>
              <a:gdLst>
                <a:gd name="connsiteX0" fmla="*/ 133708 w 228169"/>
                <a:gd name="connsiteY0" fmla="*/ 7009 h 2876281"/>
                <a:gd name="connsiteX1" fmla="*/ 127358 w 228169"/>
                <a:gd name="connsiteY1" fmla="*/ 1105559 h 2876281"/>
                <a:gd name="connsiteX2" fmla="*/ 95608 w 228169"/>
                <a:gd name="connsiteY2" fmla="*/ 1912009 h 2876281"/>
                <a:gd name="connsiteX3" fmla="*/ 190858 w 228169"/>
                <a:gd name="connsiteY3" fmla="*/ 2559709 h 2876281"/>
                <a:gd name="connsiteX4" fmla="*/ 216258 w 228169"/>
                <a:gd name="connsiteY4" fmla="*/ 2858159 h 2876281"/>
                <a:gd name="connsiteX5" fmla="*/ 6708 w 228169"/>
                <a:gd name="connsiteY5" fmla="*/ 2769259 h 2876281"/>
                <a:gd name="connsiteX6" fmla="*/ 51158 w 228169"/>
                <a:gd name="connsiteY6" fmla="*/ 2166009 h 2876281"/>
                <a:gd name="connsiteX7" fmla="*/ 44808 w 228169"/>
                <a:gd name="connsiteY7" fmla="*/ 711859 h 2876281"/>
                <a:gd name="connsiteX8" fmla="*/ 133708 w 228169"/>
                <a:gd name="connsiteY8" fmla="*/ 7009 h 28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69" h="2876281">
                  <a:moveTo>
                    <a:pt x="133708" y="7009"/>
                  </a:moveTo>
                  <a:cubicBezTo>
                    <a:pt x="147466" y="72626"/>
                    <a:pt x="133708" y="788059"/>
                    <a:pt x="127358" y="1105559"/>
                  </a:cubicBezTo>
                  <a:cubicBezTo>
                    <a:pt x="121008" y="1423059"/>
                    <a:pt x="85025" y="1669651"/>
                    <a:pt x="95608" y="1912009"/>
                  </a:cubicBezTo>
                  <a:cubicBezTo>
                    <a:pt x="106191" y="2154367"/>
                    <a:pt x="170750" y="2402017"/>
                    <a:pt x="190858" y="2559709"/>
                  </a:cubicBezTo>
                  <a:cubicBezTo>
                    <a:pt x="210966" y="2717401"/>
                    <a:pt x="246950" y="2823234"/>
                    <a:pt x="216258" y="2858159"/>
                  </a:cubicBezTo>
                  <a:cubicBezTo>
                    <a:pt x="185566" y="2893084"/>
                    <a:pt x="34225" y="2884617"/>
                    <a:pt x="6708" y="2769259"/>
                  </a:cubicBezTo>
                  <a:cubicBezTo>
                    <a:pt x="-20809" y="2653901"/>
                    <a:pt x="44808" y="2508909"/>
                    <a:pt x="51158" y="2166009"/>
                  </a:cubicBezTo>
                  <a:cubicBezTo>
                    <a:pt x="57508" y="1823109"/>
                    <a:pt x="29991" y="1074867"/>
                    <a:pt x="44808" y="711859"/>
                  </a:cubicBezTo>
                  <a:cubicBezTo>
                    <a:pt x="59625" y="348851"/>
                    <a:pt x="119950" y="-58608"/>
                    <a:pt x="133708" y="700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93B3B18B-A286-4268-8D67-1542ACEF446A}"/>
                </a:ext>
              </a:extLst>
            </p:cNvPr>
            <p:cNvSpPr/>
            <p:nvPr/>
          </p:nvSpPr>
          <p:spPr>
            <a:xfrm>
              <a:off x="5441921" y="4860873"/>
              <a:ext cx="375796" cy="282808"/>
            </a:xfrm>
            <a:custGeom>
              <a:avLst/>
              <a:gdLst>
                <a:gd name="connsiteX0" fmla="*/ 29 w 375796"/>
                <a:gd name="connsiteY0" fmla="*/ 4815 h 282808"/>
                <a:gd name="connsiteX1" fmla="*/ 87342 w 375796"/>
                <a:gd name="connsiteY1" fmla="*/ 11165 h 282808"/>
                <a:gd name="connsiteX2" fmla="*/ 150842 w 375796"/>
                <a:gd name="connsiteY2" fmla="*/ 123877 h 282808"/>
                <a:gd name="connsiteX3" fmla="*/ 219104 w 375796"/>
                <a:gd name="connsiteY3" fmla="*/ 138165 h 282808"/>
                <a:gd name="connsiteX4" fmla="*/ 247679 w 375796"/>
                <a:gd name="connsiteY4" fmla="*/ 169915 h 282808"/>
                <a:gd name="connsiteX5" fmla="*/ 309592 w 375796"/>
                <a:gd name="connsiteY5" fmla="*/ 206427 h 282808"/>
                <a:gd name="connsiteX6" fmla="*/ 374679 w 375796"/>
                <a:gd name="connsiteY6" fmla="*/ 282627 h 282808"/>
                <a:gd name="connsiteX7" fmla="*/ 342929 w 375796"/>
                <a:gd name="connsiteY7" fmla="*/ 225477 h 282808"/>
                <a:gd name="connsiteX8" fmla="*/ 246092 w 375796"/>
                <a:gd name="connsiteY8" fmla="*/ 155627 h 282808"/>
                <a:gd name="connsiteX9" fmla="*/ 185767 w 375796"/>
                <a:gd name="connsiteY9" fmla="*/ 122290 h 282808"/>
                <a:gd name="connsiteX10" fmla="*/ 131792 w 375796"/>
                <a:gd name="connsiteY10" fmla="*/ 68315 h 282808"/>
                <a:gd name="connsiteX11" fmla="*/ 96867 w 375796"/>
                <a:gd name="connsiteY11" fmla="*/ 17515 h 282808"/>
                <a:gd name="connsiteX12" fmla="*/ 29 w 375796"/>
                <a:gd name="connsiteY12" fmla="*/ 4815 h 28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796" h="282808">
                  <a:moveTo>
                    <a:pt x="29" y="4815"/>
                  </a:moveTo>
                  <a:cubicBezTo>
                    <a:pt x="-1559" y="3757"/>
                    <a:pt x="62206" y="-8679"/>
                    <a:pt x="87342" y="11165"/>
                  </a:cubicBezTo>
                  <a:cubicBezTo>
                    <a:pt x="112478" y="31009"/>
                    <a:pt x="128882" y="102710"/>
                    <a:pt x="150842" y="123877"/>
                  </a:cubicBezTo>
                  <a:cubicBezTo>
                    <a:pt x="172802" y="145044"/>
                    <a:pt x="202965" y="130492"/>
                    <a:pt x="219104" y="138165"/>
                  </a:cubicBezTo>
                  <a:cubicBezTo>
                    <a:pt x="235243" y="145838"/>
                    <a:pt x="232598" y="158538"/>
                    <a:pt x="247679" y="169915"/>
                  </a:cubicBezTo>
                  <a:cubicBezTo>
                    <a:pt x="262760" y="181292"/>
                    <a:pt x="288425" y="187642"/>
                    <a:pt x="309592" y="206427"/>
                  </a:cubicBezTo>
                  <a:cubicBezTo>
                    <a:pt x="330759" y="225212"/>
                    <a:pt x="369123" y="279452"/>
                    <a:pt x="374679" y="282627"/>
                  </a:cubicBezTo>
                  <a:cubicBezTo>
                    <a:pt x="380235" y="285802"/>
                    <a:pt x="364360" y="246644"/>
                    <a:pt x="342929" y="225477"/>
                  </a:cubicBezTo>
                  <a:cubicBezTo>
                    <a:pt x="321498" y="204310"/>
                    <a:pt x="272286" y="172825"/>
                    <a:pt x="246092" y="155627"/>
                  </a:cubicBezTo>
                  <a:cubicBezTo>
                    <a:pt x="219898" y="138429"/>
                    <a:pt x="204817" y="136842"/>
                    <a:pt x="185767" y="122290"/>
                  </a:cubicBezTo>
                  <a:cubicBezTo>
                    <a:pt x="166717" y="107738"/>
                    <a:pt x="146609" y="85777"/>
                    <a:pt x="131792" y="68315"/>
                  </a:cubicBezTo>
                  <a:cubicBezTo>
                    <a:pt x="116975" y="50853"/>
                    <a:pt x="117240" y="28098"/>
                    <a:pt x="96867" y="17515"/>
                  </a:cubicBezTo>
                  <a:cubicBezTo>
                    <a:pt x="76494" y="6932"/>
                    <a:pt x="1617" y="5873"/>
                    <a:pt x="29" y="4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8949EF1-C60A-4CF9-BE76-AF22FE577639}"/>
                </a:ext>
              </a:extLst>
            </p:cNvPr>
            <p:cNvSpPr/>
            <p:nvPr/>
          </p:nvSpPr>
          <p:spPr>
            <a:xfrm>
              <a:off x="5661775" y="5047856"/>
              <a:ext cx="18542" cy="139903"/>
            </a:xfrm>
            <a:custGeom>
              <a:avLst/>
              <a:gdLst>
                <a:gd name="connsiteX0" fmla="*/ 18300 w 18542"/>
                <a:gd name="connsiteY0" fmla="*/ 1982 h 139903"/>
                <a:gd name="connsiteX1" fmla="*/ 10363 w 18542"/>
                <a:gd name="connsiteY1" fmla="*/ 136919 h 139903"/>
                <a:gd name="connsiteX2" fmla="*/ 838 w 18542"/>
                <a:gd name="connsiteY2" fmla="*/ 92469 h 139903"/>
                <a:gd name="connsiteX3" fmla="*/ 838 w 18542"/>
                <a:gd name="connsiteY3" fmla="*/ 57544 h 139903"/>
                <a:gd name="connsiteX4" fmla="*/ 18300 w 18542"/>
                <a:gd name="connsiteY4" fmla="*/ 198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" h="139903">
                  <a:moveTo>
                    <a:pt x="18300" y="1982"/>
                  </a:moveTo>
                  <a:cubicBezTo>
                    <a:pt x="19887" y="15211"/>
                    <a:pt x="13273" y="121838"/>
                    <a:pt x="10363" y="136919"/>
                  </a:cubicBezTo>
                  <a:cubicBezTo>
                    <a:pt x="7453" y="152000"/>
                    <a:pt x="2425" y="105698"/>
                    <a:pt x="838" y="92469"/>
                  </a:cubicBezTo>
                  <a:cubicBezTo>
                    <a:pt x="-749" y="79240"/>
                    <a:pt x="309" y="69450"/>
                    <a:pt x="838" y="57544"/>
                  </a:cubicBezTo>
                  <a:cubicBezTo>
                    <a:pt x="1367" y="45638"/>
                    <a:pt x="16713" y="-11247"/>
                    <a:pt x="18300" y="19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0F6CC340-A6C8-4AE3-B646-F37193BD4C4A}"/>
                </a:ext>
              </a:extLst>
            </p:cNvPr>
            <p:cNvSpPr/>
            <p:nvPr/>
          </p:nvSpPr>
          <p:spPr>
            <a:xfrm>
              <a:off x="5449883" y="4934171"/>
              <a:ext cx="177881" cy="147722"/>
            </a:xfrm>
            <a:custGeom>
              <a:avLst/>
              <a:gdLst>
                <a:gd name="connsiteX0" fmla="*/ 5 w 177881"/>
                <a:gd name="connsiteY0" fmla="*/ 9304 h 147722"/>
                <a:gd name="connsiteX1" fmla="*/ 55567 w 177881"/>
                <a:gd name="connsiteY1" fmla="*/ 14067 h 147722"/>
                <a:gd name="connsiteX2" fmla="*/ 96842 w 177881"/>
                <a:gd name="connsiteY2" fmla="*/ 83917 h 147722"/>
                <a:gd name="connsiteX3" fmla="*/ 177805 w 177881"/>
                <a:gd name="connsiteY3" fmla="*/ 147417 h 147722"/>
                <a:gd name="connsiteX4" fmla="*/ 111130 w 177881"/>
                <a:gd name="connsiteY4" fmla="*/ 106142 h 147722"/>
                <a:gd name="connsiteX5" fmla="*/ 88905 w 177881"/>
                <a:gd name="connsiteY5" fmla="*/ 63279 h 147722"/>
                <a:gd name="connsiteX6" fmla="*/ 58742 w 177881"/>
                <a:gd name="connsiteY6" fmla="*/ 4542 h 147722"/>
                <a:gd name="connsiteX7" fmla="*/ 5 w 177881"/>
                <a:gd name="connsiteY7" fmla="*/ 9304 h 1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81" h="147722">
                  <a:moveTo>
                    <a:pt x="5" y="9304"/>
                  </a:moveTo>
                  <a:cubicBezTo>
                    <a:pt x="-524" y="10891"/>
                    <a:pt x="39428" y="1632"/>
                    <a:pt x="55567" y="14067"/>
                  </a:cubicBezTo>
                  <a:cubicBezTo>
                    <a:pt x="71706" y="26502"/>
                    <a:pt x="76469" y="61692"/>
                    <a:pt x="96842" y="83917"/>
                  </a:cubicBezTo>
                  <a:cubicBezTo>
                    <a:pt x="117215" y="106142"/>
                    <a:pt x="175424" y="143713"/>
                    <a:pt x="177805" y="147417"/>
                  </a:cubicBezTo>
                  <a:cubicBezTo>
                    <a:pt x="180186" y="151121"/>
                    <a:pt x="125947" y="120165"/>
                    <a:pt x="111130" y="106142"/>
                  </a:cubicBezTo>
                  <a:cubicBezTo>
                    <a:pt x="96313" y="92119"/>
                    <a:pt x="97636" y="80212"/>
                    <a:pt x="88905" y="63279"/>
                  </a:cubicBezTo>
                  <a:cubicBezTo>
                    <a:pt x="80174" y="46346"/>
                    <a:pt x="70119" y="16448"/>
                    <a:pt x="58742" y="4542"/>
                  </a:cubicBezTo>
                  <a:cubicBezTo>
                    <a:pt x="47365" y="-7364"/>
                    <a:pt x="534" y="7717"/>
                    <a:pt x="5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waaaps">
            <a:extLst>
              <a:ext uri="{FF2B5EF4-FFF2-40B4-BE49-F238E27FC236}">
                <a16:creationId xmlns:a16="http://schemas.microsoft.com/office/drawing/2014/main" id="{9EFFF6D1-175C-4CD7-9E07-242E8985F0B9}"/>
              </a:ext>
            </a:extLst>
          </p:cNvPr>
          <p:cNvGrpSpPr/>
          <p:nvPr/>
        </p:nvGrpSpPr>
        <p:grpSpPr>
          <a:xfrm rot="19193564">
            <a:off x="2411261" y="1984980"/>
            <a:ext cx="5722620" cy="1107889"/>
            <a:chOff x="1852462" y="2814559"/>
            <a:chExt cx="1765559" cy="341809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A80DA6FF-9490-489F-B702-189F3BAC1D3E}"/>
                </a:ext>
              </a:extLst>
            </p:cNvPr>
            <p:cNvSpPr/>
            <p:nvPr/>
          </p:nvSpPr>
          <p:spPr>
            <a:xfrm>
              <a:off x="1869756" y="2862620"/>
              <a:ext cx="187804" cy="258378"/>
            </a:xfrm>
            <a:custGeom>
              <a:avLst/>
              <a:gdLst>
                <a:gd name="connsiteX0" fmla="*/ 319 w 187804"/>
                <a:gd name="connsiteY0" fmla="*/ 1230 h 258378"/>
                <a:gd name="connsiteX1" fmla="*/ 11432 w 187804"/>
                <a:gd name="connsiteY1" fmla="*/ 153630 h 258378"/>
                <a:gd name="connsiteX2" fmla="*/ 11432 w 187804"/>
                <a:gd name="connsiteY2" fmla="*/ 240943 h 258378"/>
                <a:gd name="connsiteX3" fmla="*/ 22544 w 187804"/>
                <a:gd name="connsiteY3" fmla="*/ 240943 h 258378"/>
                <a:gd name="connsiteX4" fmla="*/ 122557 w 187804"/>
                <a:gd name="connsiteY4" fmla="*/ 252055 h 258378"/>
                <a:gd name="connsiteX5" fmla="*/ 155894 w 187804"/>
                <a:gd name="connsiteY5" fmla="*/ 255230 h 258378"/>
                <a:gd name="connsiteX6" fmla="*/ 173357 w 187804"/>
                <a:gd name="connsiteY6" fmla="*/ 206018 h 258378"/>
                <a:gd name="connsiteX7" fmla="*/ 187644 w 187804"/>
                <a:gd name="connsiteY7" fmla="*/ 86955 h 258378"/>
                <a:gd name="connsiteX8" fmla="*/ 163832 w 187804"/>
                <a:gd name="connsiteY8" fmla="*/ 220305 h 258378"/>
                <a:gd name="connsiteX9" fmla="*/ 119382 w 187804"/>
                <a:gd name="connsiteY9" fmla="*/ 236180 h 258378"/>
                <a:gd name="connsiteX10" fmla="*/ 55882 w 187804"/>
                <a:gd name="connsiteY10" fmla="*/ 233005 h 258378"/>
                <a:gd name="connsiteX11" fmla="*/ 32069 w 187804"/>
                <a:gd name="connsiteY11" fmla="*/ 166330 h 258378"/>
                <a:gd name="connsiteX12" fmla="*/ 25719 w 187804"/>
                <a:gd name="connsiteY12" fmla="*/ 85368 h 258378"/>
                <a:gd name="connsiteX13" fmla="*/ 319 w 187804"/>
                <a:gd name="connsiteY13" fmla="*/ 1230 h 25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04" h="258378">
                  <a:moveTo>
                    <a:pt x="319" y="1230"/>
                  </a:moveTo>
                  <a:cubicBezTo>
                    <a:pt x="-2062" y="12607"/>
                    <a:pt x="9580" y="113678"/>
                    <a:pt x="11432" y="153630"/>
                  </a:cubicBezTo>
                  <a:cubicBezTo>
                    <a:pt x="13284" y="193582"/>
                    <a:pt x="9580" y="226391"/>
                    <a:pt x="11432" y="240943"/>
                  </a:cubicBezTo>
                  <a:cubicBezTo>
                    <a:pt x="13284" y="255495"/>
                    <a:pt x="4023" y="239091"/>
                    <a:pt x="22544" y="240943"/>
                  </a:cubicBezTo>
                  <a:cubicBezTo>
                    <a:pt x="41065" y="242795"/>
                    <a:pt x="100332" y="249674"/>
                    <a:pt x="122557" y="252055"/>
                  </a:cubicBezTo>
                  <a:cubicBezTo>
                    <a:pt x="144782" y="254436"/>
                    <a:pt x="147427" y="262903"/>
                    <a:pt x="155894" y="255230"/>
                  </a:cubicBezTo>
                  <a:cubicBezTo>
                    <a:pt x="164361" y="247557"/>
                    <a:pt x="168065" y="234064"/>
                    <a:pt x="173357" y="206018"/>
                  </a:cubicBezTo>
                  <a:cubicBezTo>
                    <a:pt x="178649" y="177972"/>
                    <a:pt x="189232" y="84574"/>
                    <a:pt x="187644" y="86955"/>
                  </a:cubicBezTo>
                  <a:cubicBezTo>
                    <a:pt x="186057" y="89336"/>
                    <a:pt x="175209" y="195434"/>
                    <a:pt x="163832" y="220305"/>
                  </a:cubicBezTo>
                  <a:cubicBezTo>
                    <a:pt x="152455" y="245176"/>
                    <a:pt x="137374" y="234063"/>
                    <a:pt x="119382" y="236180"/>
                  </a:cubicBezTo>
                  <a:cubicBezTo>
                    <a:pt x="101390" y="238297"/>
                    <a:pt x="70434" y="244647"/>
                    <a:pt x="55882" y="233005"/>
                  </a:cubicBezTo>
                  <a:cubicBezTo>
                    <a:pt x="41330" y="221363"/>
                    <a:pt x="37096" y="190936"/>
                    <a:pt x="32069" y="166330"/>
                  </a:cubicBezTo>
                  <a:cubicBezTo>
                    <a:pt x="27042" y="141724"/>
                    <a:pt x="29952" y="110239"/>
                    <a:pt x="25719" y="85368"/>
                  </a:cubicBezTo>
                  <a:cubicBezTo>
                    <a:pt x="21486" y="60497"/>
                    <a:pt x="2700" y="-10147"/>
                    <a:pt x="319" y="1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99C318FC-A029-4DDF-BCE9-57A61A31775C}"/>
                </a:ext>
              </a:extLst>
            </p:cNvPr>
            <p:cNvSpPr/>
            <p:nvPr/>
          </p:nvSpPr>
          <p:spPr>
            <a:xfrm>
              <a:off x="2057194" y="2834218"/>
              <a:ext cx="196954" cy="300174"/>
            </a:xfrm>
            <a:custGeom>
              <a:avLst/>
              <a:gdLst>
                <a:gd name="connsiteX0" fmla="*/ 206 w 196954"/>
                <a:gd name="connsiteY0" fmla="*/ 110595 h 300174"/>
                <a:gd name="connsiteX1" fmla="*/ 12906 w 196954"/>
                <a:gd name="connsiteY1" fmla="*/ 253470 h 300174"/>
                <a:gd name="connsiteX2" fmla="*/ 20844 w 196954"/>
                <a:gd name="connsiteY2" fmla="*/ 285220 h 300174"/>
                <a:gd name="connsiteX3" fmla="*/ 52594 w 196954"/>
                <a:gd name="connsiteY3" fmla="*/ 293157 h 300174"/>
                <a:gd name="connsiteX4" fmla="*/ 138319 w 196954"/>
                <a:gd name="connsiteY4" fmla="*/ 294745 h 300174"/>
                <a:gd name="connsiteX5" fmla="*/ 157369 w 196954"/>
                <a:gd name="connsiteY5" fmla="*/ 296332 h 300174"/>
                <a:gd name="connsiteX6" fmla="*/ 171656 w 196954"/>
                <a:gd name="connsiteY6" fmla="*/ 239182 h 300174"/>
                <a:gd name="connsiteX7" fmla="*/ 184356 w 196954"/>
                <a:gd name="connsiteY7" fmla="*/ 155045 h 300174"/>
                <a:gd name="connsiteX8" fmla="*/ 193881 w 196954"/>
                <a:gd name="connsiteY8" fmla="*/ 40745 h 300174"/>
                <a:gd name="connsiteX9" fmla="*/ 190706 w 196954"/>
                <a:gd name="connsiteY9" fmla="*/ 5820 h 300174"/>
                <a:gd name="connsiteX10" fmla="*/ 127206 w 196954"/>
                <a:gd name="connsiteY10" fmla="*/ 7407 h 300174"/>
                <a:gd name="connsiteX11" fmla="*/ 92281 w 196954"/>
                <a:gd name="connsiteY11" fmla="*/ 1057 h 300174"/>
                <a:gd name="connsiteX12" fmla="*/ 181181 w 196954"/>
                <a:gd name="connsiteY12" fmla="*/ 32807 h 300174"/>
                <a:gd name="connsiteX13" fmla="*/ 158956 w 196954"/>
                <a:gd name="connsiteY13" fmla="*/ 110595 h 300174"/>
                <a:gd name="connsiteX14" fmla="*/ 166894 w 196954"/>
                <a:gd name="connsiteY14" fmla="*/ 215370 h 300174"/>
                <a:gd name="connsiteX15" fmla="*/ 155781 w 196954"/>
                <a:gd name="connsiteY15" fmla="*/ 267757 h 300174"/>
                <a:gd name="connsiteX16" fmla="*/ 85931 w 196954"/>
                <a:gd name="connsiteY16" fmla="*/ 278870 h 300174"/>
                <a:gd name="connsiteX17" fmla="*/ 51006 w 196954"/>
                <a:gd name="connsiteY17" fmla="*/ 278870 h 300174"/>
                <a:gd name="connsiteX18" fmla="*/ 24019 w 196954"/>
                <a:gd name="connsiteY18" fmla="*/ 242357 h 300174"/>
                <a:gd name="connsiteX19" fmla="*/ 206 w 196954"/>
                <a:gd name="connsiteY19" fmla="*/ 110595 h 30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6954" h="300174">
                  <a:moveTo>
                    <a:pt x="206" y="110595"/>
                  </a:moveTo>
                  <a:cubicBezTo>
                    <a:pt x="-1646" y="112447"/>
                    <a:pt x="9466" y="224366"/>
                    <a:pt x="12906" y="253470"/>
                  </a:cubicBezTo>
                  <a:cubicBezTo>
                    <a:pt x="16346" y="282574"/>
                    <a:pt x="14229" y="278606"/>
                    <a:pt x="20844" y="285220"/>
                  </a:cubicBezTo>
                  <a:cubicBezTo>
                    <a:pt x="27459" y="291834"/>
                    <a:pt x="33015" y="291570"/>
                    <a:pt x="52594" y="293157"/>
                  </a:cubicBezTo>
                  <a:cubicBezTo>
                    <a:pt x="72173" y="294744"/>
                    <a:pt x="120857" y="294216"/>
                    <a:pt x="138319" y="294745"/>
                  </a:cubicBezTo>
                  <a:cubicBezTo>
                    <a:pt x="155781" y="295274"/>
                    <a:pt x="151813" y="305592"/>
                    <a:pt x="157369" y="296332"/>
                  </a:cubicBezTo>
                  <a:cubicBezTo>
                    <a:pt x="162925" y="287072"/>
                    <a:pt x="167158" y="262730"/>
                    <a:pt x="171656" y="239182"/>
                  </a:cubicBezTo>
                  <a:cubicBezTo>
                    <a:pt x="176154" y="215634"/>
                    <a:pt x="180652" y="188118"/>
                    <a:pt x="184356" y="155045"/>
                  </a:cubicBezTo>
                  <a:cubicBezTo>
                    <a:pt x="188060" y="121972"/>
                    <a:pt x="192823" y="65616"/>
                    <a:pt x="193881" y="40745"/>
                  </a:cubicBezTo>
                  <a:cubicBezTo>
                    <a:pt x="194939" y="15874"/>
                    <a:pt x="201819" y="11376"/>
                    <a:pt x="190706" y="5820"/>
                  </a:cubicBezTo>
                  <a:cubicBezTo>
                    <a:pt x="179594" y="264"/>
                    <a:pt x="143610" y="8201"/>
                    <a:pt x="127206" y="7407"/>
                  </a:cubicBezTo>
                  <a:cubicBezTo>
                    <a:pt x="110802" y="6613"/>
                    <a:pt x="83285" y="-3176"/>
                    <a:pt x="92281" y="1057"/>
                  </a:cubicBezTo>
                  <a:cubicBezTo>
                    <a:pt x="101277" y="5290"/>
                    <a:pt x="170069" y="14551"/>
                    <a:pt x="181181" y="32807"/>
                  </a:cubicBezTo>
                  <a:cubicBezTo>
                    <a:pt x="192294" y="51063"/>
                    <a:pt x="161337" y="80168"/>
                    <a:pt x="158956" y="110595"/>
                  </a:cubicBezTo>
                  <a:cubicBezTo>
                    <a:pt x="156575" y="141022"/>
                    <a:pt x="167423" y="189176"/>
                    <a:pt x="166894" y="215370"/>
                  </a:cubicBezTo>
                  <a:cubicBezTo>
                    <a:pt x="166365" y="241564"/>
                    <a:pt x="169275" y="257174"/>
                    <a:pt x="155781" y="267757"/>
                  </a:cubicBezTo>
                  <a:cubicBezTo>
                    <a:pt x="142287" y="278340"/>
                    <a:pt x="103393" y="277018"/>
                    <a:pt x="85931" y="278870"/>
                  </a:cubicBezTo>
                  <a:cubicBezTo>
                    <a:pt x="68469" y="280722"/>
                    <a:pt x="61325" y="284956"/>
                    <a:pt x="51006" y="278870"/>
                  </a:cubicBezTo>
                  <a:cubicBezTo>
                    <a:pt x="40687" y="272785"/>
                    <a:pt x="32221" y="266434"/>
                    <a:pt x="24019" y="242357"/>
                  </a:cubicBezTo>
                  <a:cubicBezTo>
                    <a:pt x="15817" y="218280"/>
                    <a:pt x="2058" y="108743"/>
                    <a:pt x="206" y="110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C3D11B8D-C3B4-4B4C-B7CD-5FF07FDDFA40}"/>
                </a:ext>
              </a:extLst>
            </p:cNvPr>
            <p:cNvSpPr/>
            <p:nvPr/>
          </p:nvSpPr>
          <p:spPr>
            <a:xfrm>
              <a:off x="1852462" y="2851020"/>
              <a:ext cx="219382" cy="171629"/>
            </a:xfrm>
            <a:custGeom>
              <a:avLst/>
              <a:gdLst>
                <a:gd name="connsiteX0" fmla="*/ 151 w 219382"/>
                <a:gd name="connsiteY0" fmla="*/ 9655 h 171629"/>
                <a:gd name="connsiteX1" fmla="*/ 106513 w 219382"/>
                <a:gd name="connsiteY1" fmla="*/ 6480 h 171629"/>
                <a:gd name="connsiteX2" fmla="*/ 101751 w 219382"/>
                <a:gd name="connsiteY2" fmla="*/ 100143 h 171629"/>
                <a:gd name="connsiteX3" fmla="*/ 112863 w 219382"/>
                <a:gd name="connsiteY3" fmla="*/ 163643 h 171629"/>
                <a:gd name="connsiteX4" fmla="*/ 127151 w 219382"/>
                <a:gd name="connsiteY4" fmla="*/ 120780 h 171629"/>
                <a:gd name="connsiteX5" fmla="*/ 130326 w 219382"/>
                <a:gd name="connsiteY5" fmla="*/ 79505 h 171629"/>
                <a:gd name="connsiteX6" fmla="*/ 144613 w 219382"/>
                <a:gd name="connsiteY6" fmla="*/ 23943 h 171629"/>
                <a:gd name="connsiteX7" fmla="*/ 219226 w 219382"/>
                <a:gd name="connsiteY7" fmla="*/ 17593 h 171629"/>
                <a:gd name="connsiteX8" fmla="*/ 163663 w 219382"/>
                <a:gd name="connsiteY8" fmla="*/ 25530 h 171629"/>
                <a:gd name="connsiteX9" fmla="*/ 143026 w 219382"/>
                <a:gd name="connsiteY9" fmla="*/ 98555 h 171629"/>
                <a:gd name="connsiteX10" fmla="*/ 111276 w 219382"/>
                <a:gd name="connsiteY10" fmla="*/ 171580 h 171629"/>
                <a:gd name="connsiteX11" fmla="*/ 95401 w 219382"/>
                <a:gd name="connsiteY11" fmla="*/ 87443 h 171629"/>
                <a:gd name="connsiteX12" fmla="*/ 93813 w 219382"/>
                <a:gd name="connsiteY12" fmla="*/ 30293 h 171629"/>
                <a:gd name="connsiteX13" fmla="*/ 82701 w 219382"/>
                <a:gd name="connsiteY13" fmla="*/ 22355 h 171629"/>
                <a:gd name="connsiteX14" fmla="*/ 151 w 219382"/>
                <a:gd name="connsiteY14" fmla="*/ 9655 h 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382" h="171629">
                  <a:moveTo>
                    <a:pt x="151" y="9655"/>
                  </a:moveTo>
                  <a:cubicBezTo>
                    <a:pt x="4120" y="7009"/>
                    <a:pt x="89580" y="-8601"/>
                    <a:pt x="106513" y="6480"/>
                  </a:cubicBezTo>
                  <a:cubicBezTo>
                    <a:pt x="123446" y="21561"/>
                    <a:pt x="100693" y="73949"/>
                    <a:pt x="101751" y="100143"/>
                  </a:cubicBezTo>
                  <a:cubicBezTo>
                    <a:pt x="102809" y="126337"/>
                    <a:pt x="108630" y="160204"/>
                    <a:pt x="112863" y="163643"/>
                  </a:cubicBezTo>
                  <a:cubicBezTo>
                    <a:pt x="117096" y="167082"/>
                    <a:pt x="124241" y="134803"/>
                    <a:pt x="127151" y="120780"/>
                  </a:cubicBezTo>
                  <a:cubicBezTo>
                    <a:pt x="130062" y="106757"/>
                    <a:pt x="127416" y="95645"/>
                    <a:pt x="130326" y="79505"/>
                  </a:cubicBezTo>
                  <a:cubicBezTo>
                    <a:pt x="133236" y="63366"/>
                    <a:pt x="129796" y="34262"/>
                    <a:pt x="144613" y="23943"/>
                  </a:cubicBezTo>
                  <a:cubicBezTo>
                    <a:pt x="159430" y="13624"/>
                    <a:pt x="216051" y="17329"/>
                    <a:pt x="219226" y="17593"/>
                  </a:cubicBezTo>
                  <a:cubicBezTo>
                    <a:pt x="222401" y="17858"/>
                    <a:pt x="176363" y="12036"/>
                    <a:pt x="163663" y="25530"/>
                  </a:cubicBezTo>
                  <a:cubicBezTo>
                    <a:pt x="150963" y="39024"/>
                    <a:pt x="151757" y="74213"/>
                    <a:pt x="143026" y="98555"/>
                  </a:cubicBezTo>
                  <a:cubicBezTo>
                    <a:pt x="134295" y="122897"/>
                    <a:pt x="119214" y="173432"/>
                    <a:pt x="111276" y="171580"/>
                  </a:cubicBezTo>
                  <a:cubicBezTo>
                    <a:pt x="103339" y="169728"/>
                    <a:pt x="98311" y="110991"/>
                    <a:pt x="95401" y="87443"/>
                  </a:cubicBezTo>
                  <a:cubicBezTo>
                    <a:pt x="92491" y="63895"/>
                    <a:pt x="95930" y="41141"/>
                    <a:pt x="93813" y="30293"/>
                  </a:cubicBezTo>
                  <a:cubicBezTo>
                    <a:pt x="91696" y="19445"/>
                    <a:pt x="93814" y="25795"/>
                    <a:pt x="82701" y="22355"/>
                  </a:cubicBezTo>
                  <a:cubicBezTo>
                    <a:pt x="71589" y="18915"/>
                    <a:pt x="-3818" y="12301"/>
                    <a:pt x="151" y="9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A2FA9BF0-00B5-4FD4-B589-38BB1C03035D}"/>
                </a:ext>
              </a:extLst>
            </p:cNvPr>
            <p:cNvSpPr/>
            <p:nvPr/>
          </p:nvSpPr>
          <p:spPr>
            <a:xfrm>
              <a:off x="2141442" y="2843544"/>
              <a:ext cx="22980" cy="222105"/>
            </a:xfrm>
            <a:custGeom>
              <a:avLst/>
              <a:gdLst>
                <a:gd name="connsiteX0" fmla="*/ 17558 w 22980"/>
                <a:gd name="connsiteY0" fmla="*/ 1256 h 222105"/>
                <a:gd name="connsiteX1" fmla="*/ 14383 w 22980"/>
                <a:gd name="connsiteY1" fmla="*/ 212394 h 222105"/>
                <a:gd name="connsiteX2" fmla="*/ 96 w 22980"/>
                <a:gd name="connsiteY2" fmla="*/ 180644 h 222105"/>
                <a:gd name="connsiteX3" fmla="*/ 22321 w 22980"/>
                <a:gd name="connsiteY3" fmla="*/ 126669 h 222105"/>
                <a:gd name="connsiteX4" fmla="*/ 17558 w 22980"/>
                <a:gd name="connsiteY4" fmla="*/ 1256 h 22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0" h="222105">
                  <a:moveTo>
                    <a:pt x="17558" y="1256"/>
                  </a:moveTo>
                  <a:cubicBezTo>
                    <a:pt x="16235" y="15543"/>
                    <a:pt x="17293" y="182496"/>
                    <a:pt x="14383" y="212394"/>
                  </a:cubicBezTo>
                  <a:cubicBezTo>
                    <a:pt x="11473" y="242292"/>
                    <a:pt x="-1227" y="194931"/>
                    <a:pt x="96" y="180644"/>
                  </a:cubicBezTo>
                  <a:cubicBezTo>
                    <a:pt x="1419" y="166357"/>
                    <a:pt x="19675" y="154715"/>
                    <a:pt x="22321" y="126669"/>
                  </a:cubicBezTo>
                  <a:cubicBezTo>
                    <a:pt x="24967" y="98623"/>
                    <a:pt x="18881" y="-13031"/>
                    <a:pt x="17558" y="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4879A58-9876-4335-AFA2-5F3BE1B958FC}"/>
                </a:ext>
              </a:extLst>
            </p:cNvPr>
            <p:cNvSpPr/>
            <p:nvPr/>
          </p:nvSpPr>
          <p:spPr>
            <a:xfrm>
              <a:off x="2000250" y="2867848"/>
              <a:ext cx="158758" cy="204668"/>
            </a:xfrm>
            <a:custGeom>
              <a:avLst/>
              <a:gdLst>
                <a:gd name="connsiteX0" fmla="*/ 0 w 158758"/>
                <a:gd name="connsiteY0" fmla="*/ 765 h 204668"/>
                <a:gd name="connsiteX1" fmla="*/ 117475 w 158758"/>
                <a:gd name="connsiteY1" fmla="*/ 10290 h 204668"/>
                <a:gd name="connsiteX2" fmla="*/ 123825 w 158758"/>
                <a:gd name="connsiteY2" fmla="*/ 78552 h 204668"/>
                <a:gd name="connsiteX3" fmla="*/ 158750 w 158758"/>
                <a:gd name="connsiteY3" fmla="*/ 202377 h 204668"/>
                <a:gd name="connsiteX4" fmla="*/ 127000 w 158758"/>
                <a:gd name="connsiteY4" fmla="*/ 149990 h 204668"/>
                <a:gd name="connsiteX5" fmla="*/ 114300 w 158758"/>
                <a:gd name="connsiteY5" fmla="*/ 38865 h 204668"/>
                <a:gd name="connsiteX6" fmla="*/ 112713 w 158758"/>
                <a:gd name="connsiteY6" fmla="*/ 15052 h 204668"/>
                <a:gd name="connsiteX7" fmla="*/ 0 w 158758"/>
                <a:gd name="connsiteY7" fmla="*/ 765 h 2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8" h="204668">
                  <a:moveTo>
                    <a:pt x="0" y="765"/>
                  </a:moveTo>
                  <a:cubicBezTo>
                    <a:pt x="794" y="-29"/>
                    <a:pt x="96838" y="-2674"/>
                    <a:pt x="117475" y="10290"/>
                  </a:cubicBezTo>
                  <a:cubicBezTo>
                    <a:pt x="138112" y="23254"/>
                    <a:pt x="116946" y="46538"/>
                    <a:pt x="123825" y="78552"/>
                  </a:cubicBezTo>
                  <a:cubicBezTo>
                    <a:pt x="130704" y="110567"/>
                    <a:pt x="158221" y="190471"/>
                    <a:pt x="158750" y="202377"/>
                  </a:cubicBezTo>
                  <a:cubicBezTo>
                    <a:pt x="159279" y="214283"/>
                    <a:pt x="134408" y="177242"/>
                    <a:pt x="127000" y="149990"/>
                  </a:cubicBezTo>
                  <a:cubicBezTo>
                    <a:pt x="119592" y="122738"/>
                    <a:pt x="116681" y="61355"/>
                    <a:pt x="114300" y="38865"/>
                  </a:cubicBezTo>
                  <a:cubicBezTo>
                    <a:pt x="111919" y="16375"/>
                    <a:pt x="130969" y="17433"/>
                    <a:pt x="112713" y="15052"/>
                  </a:cubicBezTo>
                  <a:lnTo>
                    <a:pt x="0" y="7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121208BA-AEA0-4994-A240-B99E2C857B52}"/>
                </a:ext>
              </a:extLst>
            </p:cNvPr>
            <p:cNvSpPr/>
            <p:nvPr/>
          </p:nvSpPr>
          <p:spPr>
            <a:xfrm>
              <a:off x="2207320" y="2852738"/>
              <a:ext cx="100905" cy="270339"/>
            </a:xfrm>
            <a:custGeom>
              <a:avLst/>
              <a:gdLst>
                <a:gd name="connsiteX0" fmla="*/ 100905 w 100905"/>
                <a:gd name="connsiteY0" fmla="*/ 0 h 270339"/>
                <a:gd name="connsiteX1" fmla="*/ 38993 w 100905"/>
                <a:gd name="connsiteY1" fmla="*/ 207962 h 270339"/>
                <a:gd name="connsiteX2" fmla="*/ 893 w 100905"/>
                <a:gd name="connsiteY2" fmla="*/ 269875 h 270339"/>
                <a:gd name="connsiteX3" fmla="*/ 15180 w 100905"/>
                <a:gd name="connsiteY3" fmla="*/ 231775 h 270339"/>
                <a:gd name="connsiteX4" fmla="*/ 50105 w 100905"/>
                <a:gd name="connsiteY4" fmla="*/ 150812 h 270339"/>
                <a:gd name="connsiteX5" fmla="*/ 92968 w 100905"/>
                <a:gd name="connsiteY5" fmla="*/ 71437 h 270339"/>
                <a:gd name="connsiteX6" fmla="*/ 100905 w 100905"/>
                <a:gd name="connsiteY6" fmla="*/ 0 h 2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5" h="270339">
                  <a:moveTo>
                    <a:pt x="100905" y="0"/>
                  </a:moveTo>
                  <a:cubicBezTo>
                    <a:pt x="78283" y="81491"/>
                    <a:pt x="55662" y="162983"/>
                    <a:pt x="38993" y="207962"/>
                  </a:cubicBezTo>
                  <a:cubicBezTo>
                    <a:pt x="22324" y="252941"/>
                    <a:pt x="4862" y="265906"/>
                    <a:pt x="893" y="269875"/>
                  </a:cubicBezTo>
                  <a:cubicBezTo>
                    <a:pt x="-3076" y="273844"/>
                    <a:pt x="6978" y="251619"/>
                    <a:pt x="15180" y="231775"/>
                  </a:cubicBezTo>
                  <a:cubicBezTo>
                    <a:pt x="23382" y="211931"/>
                    <a:pt x="37140" y="177535"/>
                    <a:pt x="50105" y="150812"/>
                  </a:cubicBezTo>
                  <a:cubicBezTo>
                    <a:pt x="63070" y="124089"/>
                    <a:pt x="92968" y="71437"/>
                    <a:pt x="92968" y="71437"/>
                  </a:cubicBezTo>
                  <a:lnTo>
                    <a:pt x="10090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E1FA0FC-500A-4792-A6DE-CA8016009D11}"/>
                </a:ext>
              </a:extLst>
            </p:cNvPr>
            <p:cNvSpPr/>
            <p:nvPr/>
          </p:nvSpPr>
          <p:spPr>
            <a:xfrm>
              <a:off x="2463701" y="2859077"/>
              <a:ext cx="81659" cy="297291"/>
            </a:xfrm>
            <a:custGeom>
              <a:avLst/>
              <a:gdLst>
                <a:gd name="connsiteX0" fmla="*/ 99 w 81659"/>
                <a:gd name="connsiteY0" fmla="*/ 11 h 297291"/>
                <a:gd name="connsiteX1" fmla="*/ 77887 w 81659"/>
                <a:gd name="connsiteY1" fmla="*/ 269886 h 297291"/>
                <a:gd name="connsiteX2" fmla="*/ 62012 w 81659"/>
                <a:gd name="connsiteY2" fmla="*/ 258773 h 297291"/>
                <a:gd name="connsiteX3" fmla="*/ 99 w 81659"/>
                <a:gd name="connsiteY3" fmla="*/ 11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9" h="297291">
                  <a:moveTo>
                    <a:pt x="99" y="11"/>
                  </a:moveTo>
                  <a:cubicBezTo>
                    <a:pt x="2745" y="1863"/>
                    <a:pt x="67568" y="226759"/>
                    <a:pt x="77887" y="269886"/>
                  </a:cubicBezTo>
                  <a:cubicBezTo>
                    <a:pt x="88206" y="313013"/>
                    <a:pt x="75506" y="302165"/>
                    <a:pt x="62012" y="258773"/>
                  </a:cubicBezTo>
                  <a:cubicBezTo>
                    <a:pt x="48518" y="215381"/>
                    <a:pt x="-2547" y="-1841"/>
                    <a:pt x="9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9D88A772-4021-410C-855B-D2383202160E}"/>
                </a:ext>
              </a:extLst>
            </p:cNvPr>
            <p:cNvSpPr/>
            <p:nvPr/>
          </p:nvSpPr>
          <p:spPr>
            <a:xfrm>
              <a:off x="2299886" y="2845539"/>
              <a:ext cx="187803" cy="13810"/>
            </a:xfrm>
            <a:custGeom>
              <a:avLst/>
              <a:gdLst>
                <a:gd name="connsiteX0" fmla="*/ 402 w 187803"/>
                <a:gd name="connsiteY0" fmla="*/ 8783 h 13810"/>
                <a:gd name="connsiteX1" fmla="*/ 181377 w 187803"/>
                <a:gd name="connsiteY1" fmla="*/ 13546 h 13810"/>
                <a:gd name="connsiteX2" fmla="*/ 133752 w 187803"/>
                <a:gd name="connsiteY2" fmla="*/ 846 h 13810"/>
                <a:gd name="connsiteX3" fmla="*/ 402 w 187803"/>
                <a:gd name="connsiteY3" fmla="*/ 8783 h 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3" h="13810">
                  <a:moveTo>
                    <a:pt x="402" y="8783"/>
                  </a:moveTo>
                  <a:cubicBezTo>
                    <a:pt x="8339" y="10900"/>
                    <a:pt x="159152" y="14869"/>
                    <a:pt x="181377" y="13546"/>
                  </a:cubicBezTo>
                  <a:cubicBezTo>
                    <a:pt x="203602" y="12223"/>
                    <a:pt x="163385" y="4550"/>
                    <a:pt x="133752" y="846"/>
                  </a:cubicBezTo>
                  <a:cubicBezTo>
                    <a:pt x="104119" y="-2858"/>
                    <a:pt x="-7535" y="6666"/>
                    <a:pt x="402" y="8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2E2E883-C8E0-40AC-B2A0-18025335EBDC}"/>
                </a:ext>
              </a:extLst>
            </p:cNvPr>
            <p:cNvSpPr/>
            <p:nvPr/>
          </p:nvSpPr>
          <p:spPr>
            <a:xfrm>
              <a:off x="2377689" y="2898639"/>
              <a:ext cx="35697" cy="124401"/>
            </a:xfrm>
            <a:custGeom>
              <a:avLst/>
              <a:gdLst>
                <a:gd name="connsiteX0" fmla="*/ 386 w 35697"/>
                <a:gd name="connsiteY0" fmla="*/ 136 h 124401"/>
                <a:gd name="connsiteX1" fmla="*/ 35311 w 35697"/>
                <a:gd name="connsiteY1" fmla="*/ 119199 h 124401"/>
                <a:gd name="connsiteX2" fmla="*/ 17849 w 35697"/>
                <a:gd name="connsiteY2" fmla="*/ 95386 h 124401"/>
                <a:gd name="connsiteX3" fmla="*/ 386 w 35697"/>
                <a:gd name="connsiteY3" fmla="*/ 136 h 1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124401">
                  <a:moveTo>
                    <a:pt x="386" y="136"/>
                  </a:moveTo>
                  <a:cubicBezTo>
                    <a:pt x="3296" y="4105"/>
                    <a:pt x="32401" y="103324"/>
                    <a:pt x="35311" y="119199"/>
                  </a:cubicBezTo>
                  <a:cubicBezTo>
                    <a:pt x="38221" y="135074"/>
                    <a:pt x="23934" y="110997"/>
                    <a:pt x="17849" y="95386"/>
                  </a:cubicBezTo>
                  <a:cubicBezTo>
                    <a:pt x="11764" y="79776"/>
                    <a:pt x="-2524" y="-3833"/>
                    <a:pt x="386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3C8A5337-2040-4D5A-82C9-F9B74FF2A9A5}"/>
                </a:ext>
              </a:extLst>
            </p:cNvPr>
            <p:cNvSpPr/>
            <p:nvPr/>
          </p:nvSpPr>
          <p:spPr>
            <a:xfrm>
              <a:off x="2356775" y="2906042"/>
              <a:ext cx="26063" cy="116907"/>
            </a:xfrm>
            <a:custGeom>
              <a:avLst/>
              <a:gdLst>
                <a:gd name="connsiteX0" fmla="*/ 26063 w 26063"/>
                <a:gd name="connsiteY0" fmla="*/ 671 h 116907"/>
                <a:gd name="connsiteX1" fmla="*/ 2250 w 26063"/>
                <a:gd name="connsiteY1" fmla="*/ 114971 h 116907"/>
                <a:gd name="connsiteX2" fmla="*/ 2250 w 26063"/>
                <a:gd name="connsiteY2" fmla="*/ 68933 h 116907"/>
                <a:gd name="connsiteX3" fmla="*/ 26063 w 26063"/>
                <a:gd name="connsiteY3" fmla="*/ 671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63" h="116907">
                  <a:moveTo>
                    <a:pt x="26063" y="671"/>
                  </a:moveTo>
                  <a:cubicBezTo>
                    <a:pt x="26063" y="8344"/>
                    <a:pt x="6219" y="103594"/>
                    <a:pt x="2250" y="114971"/>
                  </a:cubicBezTo>
                  <a:cubicBezTo>
                    <a:pt x="-1719" y="126348"/>
                    <a:pt x="398" y="84543"/>
                    <a:pt x="2250" y="68933"/>
                  </a:cubicBezTo>
                  <a:cubicBezTo>
                    <a:pt x="4102" y="53323"/>
                    <a:pt x="26063" y="-7002"/>
                    <a:pt x="26063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379B5588-754E-44C0-B335-83FAB2E99FFC}"/>
                </a:ext>
              </a:extLst>
            </p:cNvPr>
            <p:cNvSpPr/>
            <p:nvPr/>
          </p:nvSpPr>
          <p:spPr>
            <a:xfrm>
              <a:off x="2319338" y="3015806"/>
              <a:ext cx="141330" cy="2032"/>
            </a:xfrm>
            <a:custGeom>
              <a:avLst/>
              <a:gdLst>
                <a:gd name="connsiteX0" fmla="*/ 0 w 141330"/>
                <a:gd name="connsiteY0" fmla="*/ 2032 h 2032"/>
                <a:gd name="connsiteX1" fmla="*/ 141287 w 141330"/>
                <a:gd name="connsiteY1" fmla="*/ 444 h 2032"/>
                <a:gd name="connsiteX2" fmla="*/ 0 w 141330"/>
                <a:gd name="connsiteY2" fmla="*/ 2032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30" h="2032">
                  <a:moveTo>
                    <a:pt x="0" y="2032"/>
                  </a:moveTo>
                  <a:cubicBezTo>
                    <a:pt x="0" y="2032"/>
                    <a:pt x="138377" y="2031"/>
                    <a:pt x="141287" y="444"/>
                  </a:cubicBezTo>
                  <a:cubicBezTo>
                    <a:pt x="144197" y="-1143"/>
                    <a:pt x="0" y="2032"/>
                    <a:pt x="0" y="2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32C5B50-F456-4BF8-B16A-A08A50CC52DA}"/>
                </a:ext>
              </a:extLst>
            </p:cNvPr>
            <p:cNvSpPr/>
            <p:nvPr/>
          </p:nvSpPr>
          <p:spPr>
            <a:xfrm>
              <a:off x="2216893" y="3062269"/>
              <a:ext cx="311204" cy="72778"/>
            </a:xfrm>
            <a:custGeom>
              <a:avLst/>
              <a:gdLst>
                <a:gd name="connsiteX0" fmla="*/ 845 w 311204"/>
                <a:gd name="connsiteY0" fmla="*/ 63519 h 72778"/>
                <a:gd name="connsiteX1" fmla="*/ 113557 w 311204"/>
                <a:gd name="connsiteY1" fmla="*/ 65106 h 72778"/>
                <a:gd name="connsiteX2" fmla="*/ 129432 w 311204"/>
                <a:gd name="connsiteY2" fmla="*/ 33356 h 72778"/>
                <a:gd name="connsiteX3" fmla="*/ 183407 w 311204"/>
                <a:gd name="connsiteY3" fmla="*/ 31769 h 72778"/>
                <a:gd name="connsiteX4" fmla="*/ 221507 w 311204"/>
                <a:gd name="connsiteY4" fmla="*/ 39706 h 72778"/>
                <a:gd name="connsiteX5" fmla="*/ 265957 w 311204"/>
                <a:gd name="connsiteY5" fmla="*/ 68281 h 72778"/>
                <a:gd name="connsiteX6" fmla="*/ 310407 w 311204"/>
                <a:gd name="connsiteY6" fmla="*/ 71456 h 72778"/>
                <a:gd name="connsiteX7" fmla="*/ 226270 w 311204"/>
                <a:gd name="connsiteY7" fmla="*/ 55581 h 72778"/>
                <a:gd name="connsiteX8" fmla="*/ 211982 w 311204"/>
                <a:gd name="connsiteY8" fmla="*/ 22244 h 72778"/>
                <a:gd name="connsiteX9" fmla="*/ 175470 w 311204"/>
                <a:gd name="connsiteY9" fmla="*/ 19 h 72778"/>
                <a:gd name="connsiteX10" fmla="*/ 116732 w 311204"/>
                <a:gd name="connsiteY10" fmla="*/ 19069 h 72778"/>
                <a:gd name="connsiteX11" fmla="*/ 64345 w 311204"/>
                <a:gd name="connsiteY11" fmla="*/ 53994 h 72778"/>
                <a:gd name="connsiteX12" fmla="*/ 845 w 311204"/>
                <a:gd name="connsiteY12" fmla="*/ 63519 h 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204" h="72778">
                  <a:moveTo>
                    <a:pt x="845" y="63519"/>
                  </a:moveTo>
                  <a:cubicBezTo>
                    <a:pt x="9047" y="65371"/>
                    <a:pt x="92126" y="70133"/>
                    <a:pt x="113557" y="65106"/>
                  </a:cubicBezTo>
                  <a:cubicBezTo>
                    <a:pt x="134988" y="60079"/>
                    <a:pt x="117790" y="38912"/>
                    <a:pt x="129432" y="33356"/>
                  </a:cubicBezTo>
                  <a:cubicBezTo>
                    <a:pt x="141074" y="27800"/>
                    <a:pt x="168061" y="30711"/>
                    <a:pt x="183407" y="31769"/>
                  </a:cubicBezTo>
                  <a:cubicBezTo>
                    <a:pt x="198753" y="32827"/>
                    <a:pt x="207749" y="33621"/>
                    <a:pt x="221507" y="39706"/>
                  </a:cubicBezTo>
                  <a:cubicBezTo>
                    <a:pt x="235265" y="45791"/>
                    <a:pt x="251140" y="62989"/>
                    <a:pt x="265957" y="68281"/>
                  </a:cubicBezTo>
                  <a:cubicBezTo>
                    <a:pt x="280774" y="73573"/>
                    <a:pt x="317021" y="73573"/>
                    <a:pt x="310407" y="71456"/>
                  </a:cubicBezTo>
                  <a:cubicBezTo>
                    <a:pt x="303793" y="69339"/>
                    <a:pt x="242674" y="63783"/>
                    <a:pt x="226270" y="55581"/>
                  </a:cubicBezTo>
                  <a:cubicBezTo>
                    <a:pt x="209866" y="47379"/>
                    <a:pt x="220449" y="31504"/>
                    <a:pt x="211982" y="22244"/>
                  </a:cubicBezTo>
                  <a:cubicBezTo>
                    <a:pt x="203515" y="12984"/>
                    <a:pt x="191345" y="548"/>
                    <a:pt x="175470" y="19"/>
                  </a:cubicBezTo>
                  <a:cubicBezTo>
                    <a:pt x="159595" y="-510"/>
                    <a:pt x="135253" y="10073"/>
                    <a:pt x="116732" y="19069"/>
                  </a:cubicBezTo>
                  <a:cubicBezTo>
                    <a:pt x="98211" y="28065"/>
                    <a:pt x="82337" y="47909"/>
                    <a:pt x="64345" y="53994"/>
                  </a:cubicBezTo>
                  <a:cubicBezTo>
                    <a:pt x="46353" y="60079"/>
                    <a:pt x="-7357" y="61667"/>
                    <a:pt x="845" y="63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2C9F0F4-5512-4613-A2A6-AC284FD42A87}"/>
                </a:ext>
              </a:extLst>
            </p:cNvPr>
            <p:cNvSpPr/>
            <p:nvPr/>
          </p:nvSpPr>
          <p:spPr>
            <a:xfrm>
              <a:off x="2489052" y="2866561"/>
              <a:ext cx="84308" cy="267683"/>
            </a:xfrm>
            <a:custGeom>
              <a:avLst/>
              <a:gdLst>
                <a:gd name="connsiteX0" fmla="*/ 84286 w 84308"/>
                <a:gd name="connsiteY0" fmla="*/ 464 h 267683"/>
                <a:gd name="connsiteX1" fmla="*/ 14436 w 84308"/>
                <a:gd name="connsiteY1" fmla="*/ 257639 h 267683"/>
                <a:gd name="connsiteX2" fmla="*/ 6498 w 84308"/>
                <a:gd name="connsiteY2" fmla="*/ 195727 h 267683"/>
                <a:gd name="connsiteX3" fmla="*/ 84286 w 84308"/>
                <a:gd name="connsiteY3" fmla="*/ 464 h 2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08" h="267683">
                  <a:moveTo>
                    <a:pt x="84286" y="464"/>
                  </a:moveTo>
                  <a:cubicBezTo>
                    <a:pt x="85609" y="10782"/>
                    <a:pt x="27401" y="225095"/>
                    <a:pt x="14436" y="257639"/>
                  </a:cubicBezTo>
                  <a:cubicBezTo>
                    <a:pt x="1471" y="290183"/>
                    <a:pt x="-6202" y="236737"/>
                    <a:pt x="6498" y="195727"/>
                  </a:cubicBezTo>
                  <a:cubicBezTo>
                    <a:pt x="19198" y="154717"/>
                    <a:pt x="82963" y="-9854"/>
                    <a:pt x="84286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4683261-46E8-4292-AAE0-57D8C4315134}"/>
                </a:ext>
              </a:extLst>
            </p:cNvPr>
            <p:cNvSpPr/>
            <p:nvPr/>
          </p:nvSpPr>
          <p:spPr>
            <a:xfrm>
              <a:off x="2570832" y="2865830"/>
              <a:ext cx="235937" cy="267916"/>
            </a:xfrm>
            <a:custGeom>
              <a:avLst/>
              <a:gdLst>
                <a:gd name="connsiteX0" fmla="*/ 918 w 235937"/>
                <a:gd name="connsiteY0" fmla="*/ 1195 h 267916"/>
                <a:gd name="connsiteX1" fmla="*/ 151731 w 235937"/>
                <a:gd name="connsiteY1" fmla="*/ 2783 h 267916"/>
                <a:gd name="connsiteX2" fmla="*/ 172368 w 235937"/>
                <a:gd name="connsiteY2" fmla="*/ 25008 h 267916"/>
                <a:gd name="connsiteX3" fmla="*/ 219993 w 235937"/>
                <a:gd name="connsiteY3" fmla="*/ 199633 h 267916"/>
                <a:gd name="connsiteX4" fmla="*/ 235868 w 235937"/>
                <a:gd name="connsiteY4" fmla="*/ 267895 h 267916"/>
                <a:gd name="connsiteX5" fmla="*/ 215231 w 235937"/>
                <a:gd name="connsiteY5" fmla="*/ 205983 h 267916"/>
                <a:gd name="connsiteX6" fmla="*/ 196181 w 235937"/>
                <a:gd name="connsiteY6" fmla="*/ 115495 h 267916"/>
                <a:gd name="connsiteX7" fmla="*/ 166018 w 235937"/>
                <a:gd name="connsiteY7" fmla="*/ 21833 h 267916"/>
                <a:gd name="connsiteX8" fmla="*/ 156493 w 235937"/>
                <a:gd name="connsiteY8" fmla="*/ 17070 h 267916"/>
                <a:gd name="connsiteX9" fmla="*/ 89818 w 235937"/>
                <a:gd name="connsiteY9" fmla="*/ 10720 h 267916"/>
                <a:gd name="connsiteX10" fmla="*/ 918 w 235937"/>
                <a:gd name="connsiteY10" fmla="*/ 1195 h 26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937" h="267916">
                  <a:moveTo>
                    <a:pt x="918" y="1195"/>
                  </a:moveTo>
                  <a:cubicBezTo>
                    <a:pt x="11237" y="-128"/>
                    <a:pt x="123156" y="-1186"/>
                    <a:pt x="151731" y="2783"/>
                  </a:cubicBezTo>
                  <a:cubicBezTo>
                    <a:pt x="180306" y="6752"/>
                    <a:pt x="160991" y="-7800"/>
                    <a:pt x="172368" y="25008"/>
                  </a:cubicBezTo>
                  <a:cubicBezTo>
                    <a:pt x="183745" y="57816"/>
                    <a:pt x="209410" y="159152"/>
                    <a:pt x="219993" y="199633"/>
                  </a:cubicBezTo>
                  <a:cubicBezTo>
                    <a:pt x="230576" y="240114"/>
                    <a:pt x="236662" y="266837"/>
                    <a:pt x="235868" y="267895"/>
                  </a:cubicBezTo>
                  <a:cubicBezTo>
                    <a:pt x="235074" y="268953"/>
                    <a:pt x="221845" y="231383"/>
                    <a:pt x="215231" y="205983"/>
                  </a:cubicBezTo>
                  <a:cubicBezTo>
                    <a:pt x="208617" y="180583"/>
                    <a:pt x="204383" y="146187"/>
                    <a:pt x="196181" y="115495"/>
                  </a:cubicBezTo>
                  <a:cubicBezTo>
                    <a:pt x="187979" y="84803"/>
                    <a:pt x="172633" y="38237"/>
                    <a:pt x="166018" y="21833"/>
                  </a:cubicBezTo>
                  <a:cubicBezTo>
                    <a:pt x="159403" y="5429"/>
                    <a:pt x="169193" y="18922"/>
                    <a:pt x="156493" y="17070"/>
                  </a:cubicBezTo>
                  <a:cubicBezTo>
                    <a:pt x="143793" y="15218"/>
                    <a:pt x="109397" y="14953"/>
                    <a:pt x="89818" y="10720"/>
                  </a:cubicBezTo>
                  <a:cubicBezTo>
                    <a:pt x="70239" y="6487"/>
                    <a:pt x="-9401" y="2518"/>
                    <a:pt x="918" y="1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EAE3CC84-BAB6-41D5-BEAC-F20D00602869}"/>
                </a:ext>
              </a:extLst>
            </p:cNvPr>
            <p:cNvSpPr/>
            <p:nvPr/>
          </p:nvSpPr>
          <p:spPr>
            <a:xfrm>
              <a:off x="2644589" y="2911374"/>
              <a:ext cx="37297" cy="125252"/>
            </a:xfrm>
            <a:custGeom>
              <a:avLst/>
              <a:gdLst>
                <a:gd name="connsiteX0" fmla="*/ 186 w 37297"/>
                <a:gd name="connsiteY0" fmla="*/ 101 h 125252"/>
                <a:gd name="connsiteX1" fmla="*/ 36699 w 37297"/>
                <a:gd name="connsiteY1" fmla="*/ 119164 h 125252"/>
                <a:gd name="connsiteX2" fmla="*/ 22411 w 37297"/>
                <a:gd name="connsiteY2" fmla="*/ 98526 h 125252"/>
                <a:gd name="connsiteX3" fmla="*/ 186 w 37297"/>
                <a:gd name="connsiteY3" fmla="*/ 101 h 12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" h="125252">
                  <a:moveTo>
                    <a:pt x="186" y="101"/>
                  </a:moveTo>
                  <a:cubicBezTo>
                    <a:pt x="2567" y="3541"/>
                    <a:pt x="32995" y="102760"/>
                    <a:pt x="36699" y="119164"/>
                  </a:cubicBezTo>
                  <a:cubicBezTo>
                    <a:pt x="40403" y="135568"/>
                    <a:pt x="25851" y="115459"/>
                    <a:pt x="22411" y="98526"/>
                  </a:cubicBezTo>
                  <a:cubicBezTo>
                    <a:pt x="18971" y="81593"/>
                    <a:pt x="-2195" y="-3339"/>
                    <a:pt x="186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49BE8E2-B377-45C7-A0B3-30F738E75FCA}"/>
                </a:ext>
              </a:extLst>
            </p:cNvPr>
            <p:cNvSpPr/>
            <p:nvPr/>
          </p:nvSpPr>
          <p:spPr>
            <a:xfrm>
              <a:off x="2604758" y="2901705"/>
              <a:ext cx="57503" cy="143135"/>
            </a:xfrm>
            <a:custGeom>
              <a:avLst/>
              <a:gdLst>
                <a:gd name="connsiteX0" fmla="*/ 57480 w 57503"/>
                <a:gd name="connsiteY0" fmla="*/ 3420 h 143135"/>
                <a:gd name="connsiteX1" fmla="*/ 9855 w 57503"/>
                <a:gd name="connsiteY1" fmla="*/ 138358 h 143135"/>
                <a:gd name="connsiteX2" fmla="*/ 330 w 57503"/>
                <a:gd name="connsiteY2" fmla="*/ 106608 h 143135"/>
                <a:gd name="connsiteX3" fmla="*/ 16205 w 57503"/>
                <a:gd name="connsiteY3" fmla="*/ 46283 h 143135"/>
                <a:gd name="connsiteX4" fmla="*/ 57480 w 57503"/>
                <a:gd name="connsiteY4" fmla="*/ 3420 h 14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3" h="143135">
                  <a:moveTo>
                    <a:pt x="57480" y="3420"/>
                  </a:moveTo>
                  <a:cubicBezTo>
                    <a:pt x="56422" y="18766"/>
                    <a:pt x="19380" y="121160"/>
                    <a:pt x="9855" y="138358"/>
                  </a:cubicBezTo>
                  <a:cubicBezTo>
                    <a:pt x="330" y="155556"/>
                    <a:pt x="-728" y="121954"/>
                    <a:pt x="330" y="106608"/>
                  </a:cubicBezTo>
                  <a:cubicBezTo>
                    <a:pt x="1388" y="91262"/>
                    <a:pt x="8797" y="64275"/>
                    <a:pt x="16205" y="46283"/>
                  </a:cubicBezTo>
                  <a:cubicBezTo>
                    <a:pt x="23613" y="28291"/>
                    <a:pt x="58538" y="-11926"/>
                    <a:pt x="57480" y="3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17EBA4A5-AED7-4271-9AEA-F5ECA62D43B1}"/>
                </a:ext>
              </a:extLst>
            </p:cNvPr>
            <p:cNvSpPr/>
            <p:nvPr/>
          </p:nvSpPr>
          <p:spPr>
            <a:xfrm>
              <a:off x="2592388" y="3024835"/>
              <a:ext cx="106369" cy="1880"/>
            </a:xfrm>
            <a:custGeom>
              <a:avLst/>
              <a:gdLst>
                <a:gd name="connsiteX0" fmla="*/ 0 w 106369"/>
                <a:gd name="connsiteY0" fmla="*/ 940 h 1880"/>
                <a:gd name="connsiteX1" fmla="*/ 106362 w 106369"/>
                <a:gd name="connsiteY1" fmla="*/ 940 h 1880"/>
                <a:gd name="connsiteX2" fmla="*/ 0 w 10636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9" h="1880">
                  <a:moveTo>
                    <a:pt x="0" y="940"/>
                  </a:moveTo>
                  <a:cubicBezTo>
                    <a:pt x="0" y="940"/>
                    <a:pt x="105304" y="-1177"/>
                    <a:pt x="106362" y="940"/>
                  </a:cubicBezTo>
                  <a:cubicBezTo>
                    <a:pt x="107420" y="305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B4D300-F932-4E5A-95F4-FA27F331B544}"/>
                </a:ext>
              </a:extLst>
            </p:cNvPr>
            <p:cNvSpPr/>
            <p:nvPr/>
          </p:nvSpPr>
          <p:spPr>
            <a:xfrm>
              <a:off x="2489198" y="3071737"/>
              <a:ext cx="327244" cy="55975"/>
            </a:xfrm>
            <a:custGeom>
              <a:avLst/>
              <a:gdLst>
                <a:gd name="connsiteX0" fmla="*/ 2 w 327244"/>
                <a:gd name="connsiteY0" fmla="*/ 50876 h 55975"/>
                <a:gd name="connsiteX1" fmla="*/ 109540 w 327244"/>
                <a:gd name="connsiteY1" fmla="*/ 49288 h 55975"/>
                <a:gd name="connsiteX2" fmla="*/ 112715 w 327244"/>
                <a:gd name="connsiteY2" fmla="*/ 30238 h 55975"/>
                <a:gd name="connsiteX3" fmla="*/ 184152 w 327244"/>
                <a:gd name="connsiteY3" fmla="*/ 23888 h 55975"/>
                <a:gd name="connsiteX4" fmla="*/ 222252 w 327244"/>
                <a:gd name="connsiteY4" fmla="*/ 47701 h 55975"/>
                <a:gd name="connsiteX5" fmla="*/ 325440 w 327244"/>
                <a:gd name="connsiteY5" fmla="*/ 55638 h 55975"/>
                <a:gd name="connsiteX6" fmla="*/ 282577 w 327244"/>
                <a:gd name="connsiteY6" fmla="*/ 38176 h 55975"/>
                <a:gd name="connsiteX7" fmla="*/ 214315 w 327244"/>
                <a:gd name="connsiteY7" fmla="*/ 12776 h 55975"/>
                <a:gd name="connsiteX8" fmla="*/ 106365 w 327244"/>
                <a:gd name="connsiteY8" fmla="*/ 1663 h 55975"/>
                <a:gd name="connsiteX9" fmla="*/ 2 w 327244"/>
                <a:gd name="connsiteY9" fmla="*/ 50876 h 5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244" h="55975">
                  <a:moveTo>
                    <a:pt x="2" y="50876"/>
                  </a:moveTo>
                  <a:cubicBezTo>
                    <a:pt x="531" y="58814"/>
                    <a:pt x="90755" y="52728"/>
                    <a:pt x="109540" y="49288"/>
                  </a:cubicBezTo>
                  <a:cubicBezTo>
                    <a:pt x="128326" y="45848"/>
                    <a:pt x="100280" y="34471"/>
                    <a:pt x="112715" y="30238"/>
                  </a:cubicBezTo>
                  <a:cubicBezTo>
                    <a:pt x="125150" y="26005"/>
                    <a:pt x="165896" y="20978"/>
                    <a:pt x="184152" y="23888"/>
                  </a:cubicBezTo>
                  <a:cubicBezTo>
                    <a:pt x="202408" y="26798"/>
                    <a:pt x="198704" y="42409"/>
                    <a:pt x="222252" y="47701"/>
                  </a:cubicBezTo>
                  <a:cubicBezTo>
                    <a:pt x="245800" y="52993"/>
                    <a:pt x="315386" y="57225"/>
                    <a:pt x="325440" y="55638"/>
                  </a:cubicBezTo>
                  <a:cubicBezTo>
                    <a:pt x="335494" y="54051"/>
                    <a:pt x="301098" y="45320"/>
                    <a:pt x="282577" y="38176"/>
                  </a:cubicBezTo>
                  <a:cubicBezTo>
                    <a:pt x="264056" y="31032"/>
                    <a:pt x="243684" y="18861"/>
                    <a:pt x="214315" y="12776"/>
                  </a:cubicBezTo>
                  <a:cubicBezTo>
                    <a:pt x="184946" y="6691"/>
                    <a:pt x="134411" y="-4158"/>
                    <a:pt x="106365" y="1663"/>
                  </a:cubicBezTo>
                  <a:cubicBezTo>
                    <a:pt x="78319" y="7484"/>
                    <a:pt x="-527" y="42938"/>
                    <a:pt x="2" y="508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8370260A-9494-4540-9934-619BEC32624F}"/>
                </a:ext>
              </a:extLst>
            </p:cNvPr>
            <p:cNvSpPr/>
            <p:nvPr/>
          </p:nvSpPr>
          <p:spPr>
            <a:xfrm>
              <a:off x="2766412" y="2856220"/>
              <a:ext cx="75228" cy="219441"/>
            </a:xfrm>
            <a:custGeom>
              <a:avLst/>
              <a:gdLst>
                <a:gd name="connsiteX0" fmla="*/ 75213 w 75228"/>
                <a:gd name="connsiteY0" fmla="*/ 1280 h 219441"/>
                <a:gd name="connsiteX1" fmla="*/ 11713 w 75228"/>
                <a:gd name="connsiteY1" fmla="*/ 215593 h 219441"/>
                <a:gd name="connsiteX2" fmla="*/ 5363 w 75228"/>
                <a:gd name="connsiteY2" fmla="*/ 129868 h 219441"/>
                <a:gd name="connsiteX3" fmla="*/ 75213 w 75228"/>
                <a:gd name="connsiteY3" fmla="*/ 1280 h 2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8" h="219441">
                  <a:moveTo>
                    <a:pt x="75213" y="1280"/>
                  </a:moveTo>
                  <a:cubicBezTo>
                    <a:pt x="76271" y="15567"/>
                    <a:pt x="23355" y="194162"/>
                    <a:pt x="11713" y="215593"/>
                  </a:cubicBezTo>
                  <a:cubicBezTo>
                    <a:pt x="71" y="237024"/>
                    <a:pt x="-4427" y="163470"/>
                    <a:pt x="5363" y="129868"/>
                  </a:cubicBezTo>
                  <a:cubicBezTo>
                    <a:pt x="15153" y="96266"/>
                    <a:pt x="74155" y="-13007"/>
                    <a:pt x="75213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3BD7C4C2-0545-4D8D-88C1-AEB51FD313AD}"/>
                </a:ext>
              </a:extLst>
            </p:cNvPr>
            <p:cNvSpPr/>
            <p:nvPr/>
          </p:nvSpPr>
          <p:spPr>
            <a:xfrm>
              <a:off x="2830169" y="2814559"/>
              <a:ext cx="228452" cy="294933"/>
            </a:xfrm>
            <a:custGeom>
              <a:avLst/>
              <a:gdLst>
                <a:gd name="connsiteX0" fmla="*/ 344 w 228452"/>
                <a:gd name="connsiteY0" fmla="*/ 49291 h 294933"/>
                <a:gd name="connsiteX1" fmla="*/ 160681 w 228452"/>
                <a:gd name="connsiteY1" fmla="*/ 47704 h 294933"/>
                <a:gd name="connsiteX2" fmla="*/ 217831 w 228452"/>
                <a:gd name="connsiteY2" fmla="*/ 244554 h 294933"/>
                <a:gd name="connsiteX3" fmla="*/ 227356 w 228452"/>
                <a:gd name="connsiteY3" fmla="*/ 287416 h 294933"/>
                <a:gd name="connsiteX4" fmla="*/ 203544 w 228452"/>
                <a:gd name="connsiteY4" fmla="*/ 122316 h 294933"/>
                <a:gd name="connsiteX5" fmla="*/ 171794 w 228452"/>
                <a:gd name="connsiteY5" fmla="*/ 44529 h 294933"/>
                <a:gd name="connsiteX6" fmla="*/ 76544 w 228452"/>
                <a:gd name="connsiteY6" fmla="*/ 28654 h 294933"/>
                <a:gd name="connsiteX7" fmla="*/ 116231 w 228452"/>
                <a:gd name="connsiteY7" fmla="*/ 79 h 294933"/>
                <a:gd name="connsiteX8" fmla="*/ 344 w 228452"/>
                <a:gd name="connsiteY8" fmla="*/ 49291 h 2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52" h="294933">
                  <a:moveTo>
                    <a:pt x="344" y="49291"/>
                  </a:moveTo>
                  <a:cubicBezTo>
                    <a:pt x="7752" y="57229"/>
                    <a:pt x="124433" y="15160"/>
                    <a:pt x="160681" y="47704"/>
                  </a:cubicBezTo>
                  <a:cubicBezTo>
                    <a:pt x="196929" y="80248"/>
                    <a:pt x="206719" y="204602"/>
                    <a:pt x="217831" y="244554"/>
                  </a:cubicBezTo>
                  <a:cubicBezTo>
                    <a:pt x="228943" y="284506"/>
                    <a:pt x="229737" y="307789"/>
                    <a:pt x="227356" y="287416"/>
                  </a:cubicBezTo>
                  <a:cubicBezTo>
                    <a:pt x="224975" y="267043"/>
                    <a:pt x="212804" y="162797"/>
                    <a:pt x="203544" y="122316"/>
                  </a:cubicBezTo>
                  <a:cubicBezTo>
                    <a:pt x="194284" y="81835"/>
                    <a:pt x="192961" y="60139"/>
                    <a:pt x="171794" y="44529"/>
                  </a:cubicBezTo>
                  <a:cubicBezTo>
                    <a:pt x="150627" y="28919"/>
                    <a:pt x="85805" y="36062"/>
                    <a:pt x="76544" y="28654"/>
                  </a:cubicBezTo>
                  <a:cubicBezTo>
                    <a:pt x="67283" y="21246"/>
                    <a:pt x="125227" y="-1508"/>
                    <a:pt x="116231" y="79"/>
                  </a:cubicBezTo>
                  <a:cubicBezTo>
                    <a:pt x="107235" y="1666"/>
                    <a:pt x="-7064" y="41353"/>
                    <a:pt x="344" y="49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5BB509C6-2D42-4CA4-AD58-A7CB87BF0116}"/>
                </a:ext>
              </a:extLst>
            </p:cNvPr>
            <p:cNvSpPr/>
            <p:nvPr/>
          </p:nvSpPr>
          <p:spPr>
            <a:xfrm>
              <a:off x="2736803" y="3075015"/>
              <a:ext cx="358508" cy="61467"/>
            </a:xfrm>
            <a:custGeom>
              <a:avLst/>
              <a:gdLst>
                <a:gd name="connsiteX0" fmla="*/ 47 w 358508"/>
                <a:gd name="connsiteY0" fmla="*/ 49185 h 61467"/>
                <a:gd name="connsiteX1" fmla="*/ 120697 w 358508"/>
                <a:gd name="connsiteY1" fmla="*/ 41248 h 61467"/>
                <a:gd name="connsiteX2" fmla="*/ 155622 w 358508"/>
                <a:gd name="connsiteY2" fmla="*/ 20610 h 61467"/>
                <a:gd name="connsiteX3" fmla="*/ 211185 w 358508"/>
                <a:gd name="connsiteY3" fmla="*/ 20610 h 61467"/>
                <a:gd name="connsiteX4" fmla="*/ 222297 w 358508"/>
                <a:gd name="connsiteY4" fmla="*/ 22198 h 61467"/>
                <a:gd name="connsiteX5" fmla="*/ 273097 w 358508"/>
                <a:gd name="connsiteY5" fmla="*/ 60298 h 61467"/>
                <a:gd name="connsiteX6" fmla="*/ 357235 w 358508"/>
                <a:gd name="connsiteY6" fmla="*/ 50773 h 61467"/>
                <a:gd name="connsiteX7" fmla="*/ 317547 w 358508"/>
                <a:gd name="connsiteY7" fmla="*/ 41248 h 61467"/>
                <a:gd name="connsiteX8" fmla="*/ 233410 w 358508"/>
                <a:gd name="connsiteY8" fmla="*/ 3148 h 61467"/>
                <a:gd name="connsiteX9" fmla="*/ 138160 w 358508"/>
                <a:gd name="connsiteY9" fmla="*/ 4735 h 61467"/>
                <a:gd name="connsiteX10" fmla="*/ 106410 w 358508"/>
                <a:gd name="connsiteY10" fmla="*/ 25373 h 61467"/>
                <a:gd name="connsiteX11" fmla="*/ 47 w 358508"/>
                <a:gd name="connsiteY11" fmla="*/ 49185 h 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508" h="61467">
                  <a:moveTo>
                    <a:pt x="47" y="49185"/>
                  </a:moveTo>
                  <a:cubicBezTo>
                    <a:pt x="2428" y="51831"/>
                    <a:pt x="94768" y="46010"/>
                    <a:pt x="120697" y="41248"/>
                  </a:cubicBezTo>
                  <a:cubicBezTo>
                    <a:pt x="146626" y="36486"/>
                    <a:pt x="140541" y="24050"/>
                    <a:pt x="155622" y="20610"/>
                  </a:cubicBezTo>
                  <a:cubicBezTo>
                    <a:pt x="170703" y="17170"/>
                    <a:pt x="200073" y="20345"/>
                    <a:pt x="211185" y="20610"/>
                  </a:cubicBezTo>
                  <a:cubicBezTo>
                    <a:pt x="222297" y="20875"/>
                    <a:pt x="211978" y="15583"/>
                    <a:pt x="222297" y="22198"/>
                  </a:cubicBezTo>
                  <a:cubicBezTo>
                    <a:pt x="232616" y="28813"/>
                    <a:pt x="250607" y="55536"/>
                    <a:pt x="273097" y="60298"/>
                  </a:cubicBezTo>
                  <a:cubicBezTo>
                    <a:pt x="295587" y="65060"/>
                    <a:pt x="349827" y="53948"/>
                    <a:pt x="357235" y="50773"/>
                  </a:cubicBezTo>
                  <a:cubicBezTo>
                    <a:pt x="364643" y="47598"/>
                    <a:pt x="338185" y="49186"/>
                    <a:pt x="317547" y="41248"/>
                  </a:cubicBezTo>
                  <a:cubicBezTo>
                    <a:pt x="296910" y="33310"/>
                    <a:pt x="263308" y="9233"/>
                    <a:pt x="233410" y="3148"/>
                  </a:cubicBezTo>
                  <a:cubicBezTo>
                    <a:pt x="203512" y="-2937"/>
                    <a:pt x="159327" y="1031"/>
                    <a:pt x="138160" y="4735"/>
                  </a:cubicBezTo>
                  <a:cubicBezTo>
                    <a:pt x="116993" y="8439"/>
                    <a:pt x="128106" y="18229"/>
                    <a:pt x="106410" y="25373"/>
                  </a:cubicBezTo>
                  <a:cubicBezTo>
                    <a:pt x="84714" y="32517"/>
                    <a:pt x="-2334" y="46539"/>
                    <a:pt x="47" y="49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B042624B-F47C-44F0-A04D-D494D56EA380}"/>
                </a:ext>
              </a:extLst>
            </p:cNvPr>
            <p:cNvSpPr/>
            <p:nvPr/>
          </p:nvSpPr>
          <p:spPr>
            <a:xfrm>
              <a:off x="2927983" y="2879004"/>
              <a:ext cx="15297" cy="161130"/>
            </a:xfrm>
            <a:custGeom>
              <a:avLst/>
              <a:gdLst>
                <a:gd name="connsiteX0" fmla="*/ 5717 w 15297"/>
                <a:gd name="connsiteY0" fmla="*/ 721 h 161130"/>
                <a:gd name="connsiteX1" fmla="*/ 15242 w 15297"/>
                <a:gd name="connsiteY1" fmla="*/ 157884 h 161130"/>
                <a:gd name="connsiteX2" fmla="*/ 955 w 15297"/>
                <a:gd name="connsiteY2" fmla="*/ 100734 h 161130"/>
                <a:gd name="connsiteX3" fmla="*/ 5717 w 15297"/>
                <a:gd name="connsiteY3" fmla="*/ 721 h 1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61130">
                  <a:moveTo>
                    <a:pt x="5717" y="721"/>
                  </a:moveTo>
                  <a:cubicBezTo>
                    <a:pt x="8098" y="10246"/>
                    <a:pt x="16036" y="141215"/>
                    <a:pt x="15242" y="157884"/>
                  </a:cubicBezTo>
                  <a:cubicBezTo>
                    <a:pt x="14448" y="174553"/>
                    <a:pt x="4130" y="122694"/>
                    <a:pt x="955" y="100734"/>
                  </a:cubicBezTo>
                  <a:cubicBezTo>
                    <a:pt x="-2220" y="78774"/>
                    <a:pt x="3336" y="-8804"/>
                    <a:pt x="5717" y="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3D0B94D-9DEE-46D0-8EAD-A9C330CFFCEF}"/>
                </a:ext>
              </a:extLst>
            </p:cNvPr>
            <p:cNvSpPr/>
            <p:nvPr/>
          </p:nvSpPr>
          <p:spPr>
            <a:xfrm>
              <a:off x="2868661" y="2908571"/>
              <a:ext cx="71479" cy="110225"/>
            </a:xfrm>
            <a:custGeom>
              <a:avLst/>
              <a:gdLst>
                <a:gd name="connsiteX0" fmla="*/ 71389 w 71479"/>
                <a:gd name="connsiteY0" fmla="*/ 1317 h 110225"/>
                <a:gd name="connsiteX1" fmla="*/ 3127 w 71479"/>
                <a:gd name="connsiteY1" fmla="*/ 109267 h 110225"/>
                <a:gd name="connsiteX2" fmla="*/ 17414 w 71479"/>
                <a:gd name="connsiteY2" fmla="*/ 52117 h 110225"/>
                <a:gd name="connsiteX3" fmla="*/ 71389 w 71479"/>
                <a:gd name="connsiteY3" fmla="*/ 1317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79" h="110225">
                  <a:moveTo>
                    <a:pt x="71389" y="1317"/>
                  </a:moveTo>
                  <a:cubicBezTo>
                    <a:pt x="69008" y="10842"/>
                    <a:pt x="12123" y="100800"/>
                    <a:pt x="3127" y="109267"/>
                  </a:cubicBezTo>
                  <a:cubicBezTo>
                    <a:pt x="-5869" y="117734"/>
                    <a:pt x="6302" y="67727"/>
                    <a:pt x="17414" y="52117"/>
                  </a:cubicBezTo>
                  <a:cubicBezTo>
                    <a:pt x="28526" y="36507"/>
                    <a:pt x="73770" y="-8208"/>
                    <a:pt x="71389" y="1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2FEAE048-3156-47C7-87C3-CAA20518E829}"/>
                </a:ext>
              </a:extLst>
            </p:cNvPr>
            <p:cNvSpPr/>
            <p:nvPr/>
          </p:nvSpPr>
          <p:spPr>
            <a:xfrm>
              <a:off x="2844335" y="2998534"/>
              <a:ext cx="145536" cy="25848"/>
            </a:xfrm>
            <a:custGeom>
              <a:avLst/>
              <a:gdLst>
                <a:gd name="connsiteX0" fmla="*/ 465 w 145536"/>
                <a:gd name="connsiteY0" fmla="*/ 25654 h 25848"/>
                <a:gd name="connsiteX1" fmla="*/ 141753 w 145536"/>
                <a:gd name="connsiteY1" fmla="*/ 11366 h 25848"/>
                <a:gd name="connsiteX2" fmla="*/ 97303 w 145536"/>
                <a:gd name="connsiteY2" fmla="*/ 254 h 25848"/>
                <a:gd name="connsiteX3" fmla="*/ 465 w 145536"/>
                <a:gd name="connsiteY3" fmla="*/ 25654 h 2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36" h="25848">
                  <a:moveTo>
                    <a:pt x="465" y="25654"/>
                  </a:moveTo>
                  <a:cubicBezTo>
                    <a:pt x="7873" y="27506"/>
                    <a:pt x="125613" y="15599"/>
                    <a:pt x="141753" y="11366"/>
                  </a:cubicBezTo>
                  <a:cubicBezTo>
                    <a:pt x="157893" y="7133"/>
                    <a:pt x="118470" y="-1598"/>
                    <a:pt x="97303" y="254"/>
                  </a:cubicBezTo>
                  <a:cubicBezTo>
                    <a:pt x="76136" y="2106"/>
                    <a:pt x="-6943" y="23802"/>
                    <a:pt x="465" y="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0716F392-4853-433D-B5A4-085752E4E97F}"/>
                </a:ext>
              </a:extLst>
            </p:cNvPr>
            <p:cNvSpPr/>
            <p:nvPr/>
          </p:nvSpPr>
          <p:spPr>
            <a:xfrm>
              <a:off x="3046309" y="2854296"/>
              <a:ext cx="136315" cy="281341"/>
            </a:xfrm>
            <a:custGeom>
              <a:avLst/>
              <a:gdLst>
                <a:gd name="connsiteX0" fmla="*/ 15979 w 136315"/>
                <a:gd name="connsiteY0" fmla="*/ 1617 h 281341"/>
                <a:gd name="connsiteX1" fmla="*/ 22329 w 136315"/>
                <a:gd name="connsiteY1" fmla="*/ 215929 h 281341"/>
                <a:gd name="connsiteX2" fmla="*/ 4866 w 136315"/>
                <a:gd name="connsiteY2" fmla="*/ 274667 h 281341"/>
                <a:gd name="connsiteX3" fmla="*/ 123929 w 136315"/>
                <a:gd name="connsiteY3" fmla="*/ 273079 h 281341"/>
                <a:gd name="connsiteX4" fmla="*/ 130279 w 136315"/>
                <a:gd name="connsiteY4" fmla="*/ 212754 h 281341"/>
                <a:gd name="connsiteX5" fmla="*/ 103291 w 136315"/>
                <a:gd name="connsiteY5" fmla="*/ 257204 h 281341"/>
                <a:gd name="connsiteX6" fmla="*/ 42966 w 136315"/>
                <a:gd name="connsiteY6" fmla="*/ 250854 h 281341"/>
                <a:gd name="connsiteX7" fmla="*/ 38204 w 136315"/>
                <a:gd name="connsiteY7" fmla="*/ 123854 h 281341"/>
                <a:gd name="connsiteX8" fmla="*/ 15979 w 136315"/>
                <a:gd name="connsiteY8" fmla="*/ 1617 h 2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15" h="281341">
                  <a:moveTo>
                    <a:pt x="15979" y="1617"/>
                  </a:moveTo>
                  <a:cubicBezTo>
                    <a:pt x="13333" y="16963"/>
                    <a:pt x="24181" y="170421"/>
                    <a:pt x="22329" y="215929"/>
                  </a:cubicBezTo>
                  <a:cubicBezTo>
                    <a:pt x="20477" y="261437"/>
                    <a:pt x="-12067" y="265142"/>
                    <a:pt x="4866" y="274667"/>
                  </a:cubicBezTo>
                  <a:cubicBezTo>
                    <a:pt x="21799" y="284192"/>
                    <a:pt x="103027" y="283398"/>
                    <a:pt x="123929" y="273079"/>
                  </a:cubicBezTo>
                  <a:cubicBezTo>
                    <a:pt x="144831" y="262760"/>
                    <a:pt x="133719" y="215400"/>
                    <a:pt x="130279" y="212754"/>
                  </a:cubicBezTo>
                  <a:cubicBezTo>
                    <a:pt x="126839" y="210108"/>
                    <a:pt x="117843" y="250854"/>
                    <a:pt x="103291" y="257204"/>
                  </a:cubicBezTo>
                  <a:cubicBezTo>
                    <a:pt x="88739" y="263554"/>
                    <a:pt x="53814" y="273079"/>
                    <a:pt x="42966" y="250854"/>
                  </a:cubicBezTo>
                  <a:cubicBezTo>
                    <a:pt x="32118" y="228629"/>
                    <a:pt x="40850" y="163541"/>
                    <a:pt x="38204" y="123854"/>
                  </a:cubicBezTo>
                  <a:cubicBezTo>
                    <a:pt x="35558" y="84167"/>
                    <a:pt x="18625" y="-13729"/>
                    <a:pt x="15979" y="1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B7FECA91-4B18-48F9-883E-D27894B2758B}"/>
                </a:ext>
              </a:extLst>
            </p:cNvPr>
            <p:cNvSpPr/>
            <p:nvPr/>
          </p:nvSpPr>
          <p:spPr>
            <a:xfrm>
              <a:off x="3041234" y="2841376"/>
              <a:ext cx="300497" cy="239961"/>
            </a:xfrm>
            <a:custGeom>
              <a:avLst/>
              <a:gdLst>
                <a:gd name="connsiteX0" fmla="*/ 416 w 300497"/>
                <a:gd name="connsiteY0" fmla="*/ 17712 h 239961"/>
                <a:gd name="connsiteX1" fmla="*/ 230604 w 300497"/>
                <a:gd name="connsiteY1" fmla="*/ 31999 h 239961"/>
                <a:gd name="connsiteX2" fmla="*/ 297279 w 300497"/>
                <a:gd name="connsiteY2" fmla="*/ 101849 h 239961"/>
                <a:gd name="connsiteX3" fmla="*/ 281404 w 300497"/>
                <a:gd name="connsiteY3" fmla="*/ 179637 h 239961"/>
                <a:gd name="connsiteX4" fmla="*/ 206791 w 300497"/>
                <a:gd name="connsiteY4" fmla="*/ 224087 h 239961"/>
                <a:gd name="connsiteX5" fmla="*/ 114716 w 300497"/>
                <a:gd name="connsiteY5" fmla="*/ 238374 h 239961"/>
                <a:gd name="connsiteX6" fmla="*/ 259179 w 300497"/>
                <a:gd name="connsiteY6" fmla="*/ 190749 h 239961"/>
                <a:gd name="connsiteX7" fmla="*/ 278229 w 300497"/>
                <a:gd name="connsiteY7" fmla="*/ 101849 h 239961"/>
                <a:gd name="connsiteX8" fmla="*/ 246479 w 300497"/>
                <a:gd name="connsiteY8" fmla="*/ 52637 h 239961"/>
                <a:gd name="connsiteX9" fmla="*/ 175041 w 300497"/>
                <a:gd name="connsiteY9" fmla="*/ 1837 h 239961"/>
                <a:gd name="connsiteX10" fmla="*/ 416 w 300497"/>
                <a:gd name="connsiteY10" fmla="*/ 17712 h 2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7" h="239961">
                  <a:moveTo>
                    <a:pt x="416" y="17712"/>
                  </a:moveTo>
                  <a:cubicBezTo>
                    <a:pt x="9676" y="22739"/>
                    <a:pt x="181127" y="17976"/>
                    <a:pt x="230604" y="31999"/>
                  </a:cubicBezTo>
                  <a:cubicBezTo>
                    <a:pt x="280081" y="46022"/>
                    <a:pt x="288812" y="77243"/>
                    <a:pt x="297279" y="101849"/>
                  </a:cubicBezTo>
                  <a:cubicBezTo>
                    <a:pt x="305746" y="126455"/>
                    <a:pt x="296485" y="159264"/>
                    <a:pt x="281404" y="179637"/>
                  </a:cubicBezTo>
                  <a:cubicBezTo>
                    <a:pt x="266323" y="200010"/>
                    <a:pt x="234572" y="214297"/>
                    <a:pt x="206791" y="224087"/>
                  </a:cubicBezTo>
                  <a:cubicBezTo>
                    <a:pt x="179010" y="233877"/>
                    <a:pt x="105985" y="243930"/>
                    <a:pt x="114716" y="238374"/>
                  </a:cubicBezTo>
                  <a:cubicBezTo>
                    <a:pt x="123447" y="232818"/>
                    <a:pt x="231927" y="213503"/>
                    <a:pt x="259179" y="190749"/>
                  </a:cubicBezTo>
                  <a:cubicBezTo>
                    <a:pt x="286431" y="167995"/>
                    <a:pt x="280346" y="124868"/>
                    <a:pt x="278229" y="101849"/>
                  </a:cubicBezTo>
                  <a:cubicBezTo>
                    <a:pt x="276112" y="78830"/>
                    <a:pt x="263677" y="69306"/>
                    <a:pt x="246479" y="52637"/>
                  </a:cubicBezTo>
                  <a:cubicBezTo>
                    <a:pt x="229281" y="35968"/>
                    <a:pt x="211024" y="9510"/>
                    <a:pt x="175041" y="1837"/>
                  </a:cubicBezTo>
                  <a:cubicBezTo>
                    <a:pt x="139058" y="-5836"/>
                    <a:pt x="-8844" y="12685"/>
                    <a:pt x="416" y="17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7C16CD67-07DD-450C-949A-0AEE8FE9F560}"/>
                </a:ext>
              </a:extLst>
            </p:cNvPr>
            <p:cNvSpPr/>
            <p:nvPr/>
          </p:nvSpPr>
          <p:spPr>
            <a:xfrm>
              <a:off x="3140039" y="2903196"/>
              <a:ext cx="24456" cy="141233"/>
            </a:xfrm>
            <a:custGeom>
              <a:avLst/>
              <a:gdLst>
                <a:gd name="connsiteX0" fmla="*/ 23849 w 24456"/>
                <a:gd name="connsiteY0" fmla="*/ 342 h 141233"/>
                <a:gd name="connsiteX1" fmla="*/ 15911 w 24456"/>
                <a:gd name="connsiteY1" fmla="*/ 136867 h 141233"/>
                <a:gd name="connsiteX2" fmla="*/ 36 w 24456"/>
                <a:gd name="connsiteY2" fmla="*/ 98767 h 141233"/>
                <a:gd name="connsiteX3" fmla="*/ 23849 w 24456"/>
                <a:gd name="connsiteY3" fmla="*/ 342 h 1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56" h="141233">
                  <a:moveTo>
                    <a:pt x="23849" y="342"/>
                  </a:moveTo>
                  <a:cubicBezTo>
                    <a:pt x="26495" y="6692"/>
                    <a:pt x="19880" y="120463"/>
                    <a:pt x="15911" y="136867"/>
                  </a:cubicBezTo>
                  <a:cubicBezTo>
                    <a:pt x="11942" y="153271"/>
                    <a:pt x="1094" y="119669"/>
                    <a:pt x="36" y="98767"/>
                  </a:cubicBezTo>
                  <a:cubicBezTo>
                    <a:pt x="-1022" y="77865"/>
                    <a:pt x="21203" y="-6008"/>
                    <a:pt x="23849" y="3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5DC15D1-9BE1-41BC-A7B0-6327B2C07B94}"/>
                </a:ext>
              </a:extLst>
            </p:cNvPr>
            <p:cNvSpPr/>
            <p:nvPr/>
          </p:nvSpPr>
          <p:spPr>
            <a:xfrm>
              <a:off x="3154153" y="2920993"/>
              <a:ext cx="114358" cy="88907"/>
            </a:xfrm>
            <a:custGeom>
              <a:avLst/>
              <a:gdLst>
                <a:gd name="connsiteX0" fmla="*/ 210 w 114358"/>
                <a:gd name="connsiteY0" fmla="*/ 7 h 88907"/>
                <a:gd name="connsiteX1" fmla="*/ 77997 w 114358"/>
                <a:gd name="connsiteY1" fmla="*/ 20645 h 88907"/>
                <a:gd name="connsiteX2" fmla="*/ 81172 w 114358"/>
                <a:gd name="connsiteY2" fmla="*/ 52395 h 88907"/>
                <a:gd name="connsiteX3" fmla="*/ 25610 w 114358"/>
                <a:gd name="connsiteY3" fmla="*/ 88907 h 88907"/>
                <a:gd name="connsiteX4" fmla="*/ 25610 w 114358"/>
                <a:gd name="connsiteY4" fmla="*/ 88907 h 88907"/>
                <a:gd name="connsiteX5" fmla="*/ 103397 w 114358"/>
                <a:gd name="connsiteY5" fmla="*/ 66682 h 88907"/>
                <a:gd name="connsiteX6" fmla="*/ 104985 w 114358"/>
                <a:gd name="connsiteY6" fmla="*/ 19057 h 88907"/>
                <a:gd name="connsiteX7" fmla="*/ 210 w 114358"/>
                <a:gd name="connsiteY7" fmla="*/ 7 h 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58" h="88907">
                  <a:moveTo>
                    <a:pt x="210" y="7"/>
                  </a:moveTo>
                  <a:cubicBezTo>
                    <a:pt x="-4288" y="272"/>
                    <a:pt x="64503" y="11914"/>
                    <a:pt x="77997" y="20645"/>
                  </a:cubicBezTo>
                  <a:cubicBezTo>
                    <a:pt x="91491" y="29376"/>
                    <a:pt x="89903" y="41018"/>
                    <a:pt x="81172" y="52395"/>
                  </a:cubicBezTo>
                  <a:cubicBezTo>
                    <a:pt x="72441" y="63772"/>
                    <a:pt x="34870" y="82822"/>
                    <a:pt x="25610" y="88907"/>
                  </a:cubicBezTo>
                  <a:lnTo>
                    <a:pt x="25610" y="88907"/>
                  </a:lnTo>
                  <a:cubicBezTo>
                    <a:pt x="38574" y="85203"/>
                    <a:pt x="90168" y="78324"/>
                    <a:pt x="103397" y="66682"/>
                  </a:cubicBezTo>
                  <a:cubicBezTo>
                    <a:pt x="116626" y="55040"/>
                    <a:pt x="118743" y="31757"/>
                    <a:pt x="104985" y="19057"/>
                  </a:cubicBezTo>
                  <a:cubicBezTo>
                    <a:pt x="91227" y="6357"/>
                    <a:pt x="4708" y="-258"/>
                    <a:pt x="21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63B90FA3-8E32-40A4-9EDC-2989F28F71F5}"/>
                </a:ext>
              </a:extLst>
            </p:cNvPr>
            <p:cNvSpPr/>
            <p:nvPr/>
          </p:nvSpPr>
          <p:spPr>
            <a:xfrm>
              <a:off x="3316469" y="2963186"/>
              <a:ext cx="301552" cy="170818"/>
            </a:xfrm>
            <a:custGeom>
              <a:avLst/>
              <a:gdLst>
                <a:gd name="connsiteX0" fmla="*/ 109356 w 301552"/>
                <a:gd name="connsiteY0" fmla="*/ 64177 h 170818"/>
                <a:gd name="connsiteX1" fmla="*/ 10931 w 301552"/>
                <a:gd name="connsiteY1" fmla="*/ 59414 h 170818"/>
                <a:gd name="connsiteX2" fmla="*/ 6169 w 301552"/>
                <a:gd name="connsiteY2" fmla="*/ 83227 h 170818"/>
                <a:gd name="connsiteX3" fmla="*/ 44269 w 301552"/>
                <a:gd name="connsiteY3" fmla="*/ 141964 h 170818"/>
                <a:gd name="connsiteX4" fmla="*/ 231594 w 301552"/>
                <a:gd name="connsiteY4" fmla="*/ 170539 h 170818"/>
                <a:gd name="connsiteX5" fmla="*/ 287156 w 301552"/>
                <a:gd name="connsiteY5" fmla="*/ 126089 h 170818"/>
                <a:gd name="connsiteX6" fmla="*/ 301444 w 301552"/>
                <a:gd name="connsiteY6" fmla="*/ 81639 h 170818"/>
                <a:gd name="connsiteX7" fmla="*/ 282394 w 301552"/>
                <a:gd name="connsiteY7" fmla="*/ 30839 h 170818"/>
                <a:gd name="connsiteX8" fmla="*/ 236356 w 301552"/>
                <a:gd name="connsiteY8" fmla="*/ 677 h 170818"/>
                <a:gd name="connsiteX9" fmla="*/ 282394 w 301552"/>
                <a:gd name="connsiteY9" fmla="*/ 59414 h 170818"/>
                <a:gd name="connsiteX10" fmla="*/ 274456 w 301552"/>
                <a:gd name="connsiteY10" fmla="*/ 113389 h 170818"/>
                <a:gd name="connsiteX11" fmla="*/ 188731 w 301552"/>
                <a:gd name="connsiteY11" fmla="*/ 148314 h 170818"/>
                <a:gd name="connsiteX12" fmla="*/ 133169 w 301552"/>
                <a:gd name="connsiteY12" fmla="*/ 148314 h 170818"/>
                <a:gd name="connsiteX13" fmla="*/ 60144 w 301552"/>
                <a:gd name="connsiteY13" fmla="*/ 126089 h 170818"/>
                <a:gd name="connsiteX14" fmla="*/ 17281 w 301552"/>
                <a:gd name="connsiteY14" fmla="*/ 87989 h 170818"/>
                <a:gd name="connsiteX15" fmla="*/ 109356 w 301552"/>
                <a:gd name="connsiteY15" fmla="*/ 64177 h 1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1552" h="170818">
                  <a:moveTo>
                    <a:pt x="109356" y="64177"/>
                  </a:moveTo>
                  <a:cubicBezTo>
                    <a:pt x="108298" y="59415"/>
                    <a:pt x="28129" y="56239"/>
                    <a:pt x="10931" y="59414"/>
                  </a:cubicBezTo>
                  <a:cubicBezTo>
                    <a:pt x="-6267" y="62589"/>
                    <a:pt x="613" y="69469"/>
                    <a:pt x="6169" y="83227"/>
                  </a:cubicBezTo>
                  <a:cubicBezTo>
                    <a:pt x="11725" y="96985"/>
                    <a:pt x="6698" y="127412"/>
                    <a:pt x="44269" y="141964"/>
                  </a:cubicBezTo>
                  <a:cubicBezTo>
                    <a:pt x="81840" y="156516"/>
                    <a:pt x="191113" y="173185"/>
                    <a:pt x="231594" y="170539"/>
                  </a:cubicBezTo>
                  <a:cubicBezTo>
                    <a:pt x="272075" y="167893"/>
                    <a:pt x="275514" y="140905"/>
                    <a:pt x="287156" y="126089"/>
                  </a:cubicBezTo>
                  <a:cubicBezTo>
                    <a:pt x="298798" y="111273"/>
                    <a:pt x="302238" y="97514"/>
                    <a:pt x="301444" y="81639"/>
                  </a:cubicBezTo>
                  <a:cubicBezTo>
                    <a:pt x="300650" y="65764"/>
                    <a:pt x="293242" y="44332"/>
                    <a:pt x="282394" y="30839"/>
                  </a:cubicBezTo>
                  <a:cubicBezTo>
                    <a:pt x="271546" y="17346"/>
                    <a:pt x="236356" y="-4085"/>
                    <a:pt x="236356" y="677"/>
                  </a:cubicBezTo>
                  <a:cubicBezTo>
                    <a:pt x="236356" y="5439"/>
                    <a:pt x="276044" y="40629"/>
                    <a:pt x="282394" y="59414"/>
                  </a:cubicBezTo>
                  <a:cubicBezTo>
                    <a:pt x="288744" y="78199"/>
                    <a:pt x="290067" y="98572"/>
                    <a:pt x="274456" y="113389"/>
                  </a:cubicBezTo>
                  <a:cubicBezTo>
                    <a:pt x="258846" y="128206"/>
                    <a:pt x="212279" y="142493"/>
                    <a:pt x="188731" y="148314"/>
                  </a:cubicBezTo>
                  <a:cubicBezTo>
                    <a:pt x="165183" y="154135"/>
                    <a:pt x="154600" y="152018"/>
                    <a:pt x="133169" y="148314"/>
                  </a:cubicBezTo>
                  <a:cubicBezTo>
                    <a:pt x="111738" y="144610"/>
                    <a:pt x="79459" y="136143"/>
                    <a:pt x="60144" y="126089"/>
                  </a:cubicBezTo>
                  <a:cubicBezTo>
                    <a:pt x="40829" y="116035"/>
                    <a:pt x="12518" y="95927"/>
                    <a:pt x="17281" y="87989"/>
                  </a:cubicBezTo>
                  <a:cubicBezTo>
                    <a:pt x="22043" y="80052"/>
                    <a:pt x="110414" y="68939"/>
                    <a:pt x="109356" y="64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FD25FC9-F2C8-4495-9CDC-3333992EA3EE}"/>
                </a:ext>
              </a:extLst>
            </p:cNvPr>
            <p:cNvSpPr/>
            <p:nvPr/>
          </p:nvSpPr>
          <p:spPr>
            <a:xfrm>
              <a:off x="3424086" y="3033612"/>
              <a:ext cx="111848" cy="39045"/>
            </a:xfrm>
            <a:custGeom>
              <a:avLst/>
              <a:gdLst>
                <a:gd name="connsiteX0" fmla="*/ 152 w 111848"/>
                <a:gd name="connsiteY0" fmla="*/ 9626 h 39045"/>
                <a:gd name="connsiteX1" fmla="*/ 60477 w 111848"/>
                <a:gd name="connsiteY1" fmla="*/ 38201 h 39045"/>
                <a:gd name="connsiteX2" fmla="*/ 96989 w 111848"/>
                <a:gd name="connsiteY2" fmla="*/ 28676 h 39045"/>
                <a:gd name="connsiteX3" fmla="*/ 111277 w 111848"/>
                <a:gd name="connsiteY3" fmla="*/ 101 h 39045"/>
                <a:gd name="connsiteX4" fmla="*/ 79527 w 111848"/>
                <a:gd name="connsiteY4" fmla="*/ 19151 h 39045"/>
                <a:gd name="connsiteX5" fmla="*/ 152 w 111848"/>
                <a:gd name="connsiteY5" fmla="*/ 9626 h 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8" h="39045">
                  <a:moveTo>
                    <a:pt x="152" y="9626"/>
                  </a:moveTo>
                  <a:cubicBezTo>
                    <a:pt x="-3023" y="12801"/>
                    <a:pt x="44337" y="35026"/>
                    <a:pt x="60477" y="38201"/>
                  </a:cubicBezTo>
                  <a:cubicBezTo>
                    <a:pt x="76617" y="41376"/>
                    <a:pt x="88522" y="35026"/>
                    <a:pt x="96989" y="28676"/>
                  </a:cubicBezTo>
                  <a:cubicBezTo>
                    <a:pt x="105456" y="22326"/>
                    <a:pt x="114187" y="1688"/>
                    <a:pt x="111277" y="101"/>
                  </a:cubicBezTo>
                  <a:cubicBezTo>
                    <a:pt x="108367" y="-1486"/>
                    <a:pt x="94608" y="15976"/>
                    <a:pt x="79527" y="19151"/>
                  </a:cubicBezTo>
                  <a:cubicBezTo>
                    <a:pt x="64446" y="22326"/>
                    <a:pt x="3327" y="6451"/>
                    <a:pt x="152" y="9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4253EE7F-CF9C-404A-A536-C6B5E139D315}"/>
                </a:ext>
              </a:extLst>
            </p:cNvPr>
            <p:cNvSpPr/>
            <p:nvPr/>
          </p:nvSpPr>
          <p:spPr>
            <a:xfrm>
              <a:off x="3321170" y="2834535"/>
              <a:ext cx="292827" cy="218412"/>
            </a:xfrm>
            <a:custGeom>
              <a:avLst/>
              <a:gdLst>
                <a:gd name="connsiteX0" fmla="*/ 291980 w 292827"/>
                <a:gd name="connsiteY0" fmla="*/ 102340 h 218412"/>
                <a:gd name="connsiteX1" fmla="*/ 244355 w 292827"/>
                <a:gd name="connsiteY1" fmla="*/ 22965 h 218412"/>
                <a:gd name="connsiteX2" fmla="*/ 107830 w 292827"/>
                <a:gd name="connsiteY2" fmla="*/ 740 h 218412"/>
                <a:gd name="connsiteX3" fmla="*/ 17343 w 292827"/>
                <a:gd name="connsiteY3" fmla="*/ 43603 h 218412"/>
                <a:gd name="connsiteX4" fmla="*/ 1468 w 292827"/>
                <a:gd name="connsiteY4" fmla="*/ 107103 h 218412"/>
                <a:gd name="connsiteX5" fmla="*/ 37980 w 292827"/>
                <a:gd name="connsiteY5" fmla="*/ 154728 h 218412"/>
                <a:gd name="connsiteX6" fmla="*/ 107830 w 292827"/>
                <a:gd name="connsiteY6" fmla="*/ 178540 h 218412"/>
                <a:gd name="connsiteX7" fmla="*/ 160218 w 292827"/>
                <a:gd name="connsiteY7" fmla="*/ 186478 h 218412"/>
                <a:gd name="connsiteX8" fmla="*/ 171330 w 292827"/>
                <a:gd name="connsiteY8" fmla="*/ 218228 h 218412"/>
                <a:gd name="connsiteX9" fmla="*/ 174505 w 292827"/>
                <a:gd name="connsiteY9" fmla="*/ 197590 h 218412"/>
                <a:gd name="connsiteX10" fmla="*/ 61793 w 292827"/>
                <a:gd name="connsiteY10" fmla="*/ 157903 h 218412"/>
                <a:gd name="connsiteX11" fmla="*/ 28455 w 292827"/>
                <a:gd name="connsiteY11" fmla="*/ 126153 h 218412"/>
                <a:gd name="connsiteX12" fmla="*/ 28455 w 292827"/>
                <a:gd name="connsiteY12" fmla="*/ 84878 h 218412"/>
                <a:gd name="connsiteX13" fmla="*/ 41155 w 292827"/>
                <a:gd name="connsiteY13" fmla="*/ 30903 h 218412"/>
                <a:gd name="connsiteX14" fmla="*/ 168155 w 292827"/>
                <a:gd name="connsiteY14" fmla="*/ 15028 h 218412"/>
                <a:gd name="connsiteX15" fmla="*/ 268168 w 292827"/>
                <a:gd name="connsiteY15" fmla="*/ 53128 h 218412"/>
                <a:gd name="connsiteX16" fmla="*/ 291980 w 292827"/>
                <a:gd name="connsiteY16" fmla="*/ 102340 h 2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827" h="218412">
                  <a:moveTo>
                    <a:pt x="291980" y="102340"/>
                  </a:moveTo>
                  <a:cubicBezTo>
                    <a:pt x="288011" y="97313"/>
                    <a:pt x="275047" y="39898"/>
                    <a:pt x="244355" y="22965"/>
                  </a:cubicBezTo>
                  <a:cubicBezTo>
                    <a:pt x="213663" y="6032"/>
                    <a:pt x="145665" y="-2700"/>
                    <a:pt x="107830" y="740"/>
                  </a:cubicBezTo>
                  <a:cubicBezTo>
                    <a:pt x="69995" y="4180"/>
                    <a:pt x="35070" y="25876"/>
                    <a:pt x="17343" y="43603"/>
                  </a:cubicBezTo>
                  <a:cubicBezTo>
                    <a:pt x="-384" y="61330"/>
                    <a:pt x="-1972" y="88582"/>
                    <a:pt x="1468" y="107103"/>
                  </a:cubicBezTo>
                  <a:cubicBezTo>
                    <a:pt x="4908" y="125624"/>
                    <a:pt x="20253" y="142822"/>
                    <a:pt x="37980" y="154728"/>
                  </a:cubicBezTo>
                  <a:cubicBezTo>
                    <a:pt x="55707" y="166634"/>
                    <a:pt x="87457" y="173248"/>
                    <a:pt x="107830" y="178540"/>
                  </a:cubicBezTo>
                  <a:cubicBezTo>
                    <a:pt x="128203" y="183832"/>
                    <a:pt x="149635" y="179863"/>
                    <a:pt x="160218" y="186478"/>
                  </a:cubicBezTo>
                  <a:cubicBezTo>
                    <a:pt x="170801" y="193093"/>
                    <a:pt x="168949" y="216376"/>
                    <a:pt x="171330" y="218228"/>
                  </a:cubicBezTo>
                  <a:cubicBezTo>
                    <a:pt x="173711" y="220080"/>
                    <a:pt x="192761" y="207644"/>
                    <a:pt x="174505" y="197590"/>
                  </a:cubicBezTo>
                  <a:cubicBezTo>
                    <a:pt x="156249" y="187536"/>
                    <a:pt x="86135" y="169809"/>
                    <a:pt x="61793" y="157903"/>
                  </a:cubicBezTo>
                  <a:cubicBezTo>
                    <a:pt x="37451" y="145997"/>
                    <a:pt x="34011" y="138324"/>
                    <a:pt x="28455" y="126153"/>
                  </a:cubicBezTo>
                  <a:cubicBezTo>
                    <a:pt x="22899" y="113982"/>
                    <a:pt x="26338" y="100753"/>
                    <a:pt x="28455" y="84878"/>
                  </a:cubicBezTo>
                  <a:cubicBezTo>
                    <a:pt x="30572" y="69003"/>
                    <a:pt x="17872" y="42545"/>
                    <a:pt x="41155" y="30903"/>
                  </a:cubicBezTo>
                  <a:cubicBezTo>
                    <a:pt x="64438" y="19261"/>
                    <a:pt x="130319" y="11324"/>
                    <a:pt x="168155" y="15028"/>
                  </a:cubicBezTo>
                  <a:cubicBezTo>
                    <a:pt x="205990" y="18732"/>
                    <a:pt x="250706" y="40957"/>
                    <a:pt x="268168" y="53128"/>
                  </a:cubicBezTo>
                  <a:cubicBezTo>
                    <a:pt x="285630" y="65299"/>
                    <a:pt x="295949" y="107367"/>
                    <a:pt x="291980" y="10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2342938D-D8DA-4021-BD6C-FB7114BBEB03}"/>
                </a:ext>
              </a:extLst>
            </p:cNvPr>
            <p:cNvSpPr/>
            <p:nvPr/>
          </p:nvSpPr>
          <p:spPr>
            <a:xfrm>
              <a:off x="3406746" y="2882563"/>
              <a:ext cx="206415" cy="67545"/>
            </a:xfrm>
            <a:custGeom>
              <a:avLst/>
              <a:gdLst>
                <a:gd name="connsiteX0" fmla="*/ 206404 w 206415"/>
                <a:gd name="connsiteY0" fmla="*/ 65425 h 67545"/>
                <a:gd name="connsiteX1" fmla="*/ 111154 w 206415"/>
                <a:gd name="connsiteY1" fmla="*/ 62250 h 67545"/>
                <a:gd name="connsiteX2" fmla="*/ 87342 w 206415"/>
                <a:gd name="connsiteY2" fmla="*/ 28912 h 67545"/>
                <a:gd name="connsiteX3" fmla="*/ 47654 w 206415"/>
                <a:gd name="connsiteY3" fmla="*/ 20975 h 67545"/>
                <a:gd name="connsiteX4" fmla="*/ 15904 w 206415"/>
                <a:gd name="connsiteY4" fmla="*/ 65425 h 67545"/>
                <a:gd name="connsiteX5" fmla="*/ 3204 w 206415"/>
                <a:gd name="connsiteY5" fmla="*/ 43200 h 67545"/>
                <a:gd name="connsiteX6" fmla="*/ 74642 w 206415"/>
                <a:gd name="connsiteY6" fmla="*/ 337 h 67545"/>
                <a:gd name="connsiteX7" fmla="*/ 101629 w 206415"/>
                <a:gd name="connsiteY7" fmla="*/ 24150 h 67545"/>
                <a:gd name="connsiteX8" fmla="*/ 117504 w 206415"/>
                <a:gd name="connsiteY8" fmla="*/ 41612 h 67545"/>
                <a:gd name="connsiteX9" fmla="*/ 206404 w 206415"/>
                <a:gd name="connsiteY9" fmla="*/ 65425 h 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15" h="67545">
                  <a:moveTo>
                    <a:pt x="206404" y="65425"/>
                  </a:moveTo>
                  <a:cubicBezTo>
                    <a:pt x="205346" y="68864"/>
                    <a:pt x="130998" y="68335"/>
                    <a:pt x="111154" y="62250"/>
                  </a:cubicBezTo>
                  <a:cubicBezTo>
                    <a:pt x="91310" y="56165"/>
                    <a:pt x="97925" y="35791"/>
                    <a:pt x="87342" y="28912"/>
                  </a:cubicBezTo>
                  <a:cubicBezTo>
                    <a:pt x="76759" y="22033"/>
                    <a:pt x="59560" y="14890"/>
                    <a:pt x="47654" y="20975"/>
                  </a:cubicBezTo>
                  <a:cubicBezTo>
                    <a:pt x="35748" y="27060"/>
                    <a:pt x="23312" y="61721"/>
                    <a:pt x="15904" y="65425"/>
                  </a:cubicBezTo>
                  <a:cubicBezTo>
                    <a:pt x="8496" y="69129"/>
                    <a:pt x="-6586" y="54048"/>
                    <a:pt x="3204" y="43200"/>
                  </a:cubicBezTo>
                  <a:cubicBezTo>
                    <a:pt x="12994" y="32352"/>
                    <a:pt x="58238" y="3512"/>
                    <a:pt x="74642" y="337"/>
                  </a:cubicBezTo>
                  <a:cubicBezTo>
                    <a:pt x="91046" y="-2838"/>
                    <a:pt x="94485" y="17271"/>
                    <a:pt x="101629" y="24150"/>
                  </a:cubicBezTo>
                  <a:cubicBezTo>
                    <a:pt x="108773" y="31029"/>
                    <a:pt x="100835" y="37379"/>
                    <a:pt x="117504" y="41612"/>
                  </a:cubicBezTo>
                  <a:cubicBezTo>
                    <a:pt x="134173" y="45845"/>
                    <a:pt x="207462" y="61986"/>
                    <a:pt x="206404" y="65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C2CB2FF-FC2C-41AB-A8AA-E387806F9D24}"/>
                </a:ext>
              </a:extLst>
            </p:cNvPr>
            <p:cNvSpPr/>
            <p:nvPr/>
          </p:nvSpPr>
          <p:spPr>
            <a:xfrm>
              <a:off x="3417630" y="2934851"/>
              <a:ext cx="176737" cy="81676"/>
            </a:xfrm>
            <a:custGeom>
              <a:avLst/>
              <a:gdLst>
                <a:gd name="connsiteX0" fmla="*/ 258 w 176737"/>
                <a:gd name="connsiteY0" fmla="*/ 437 h 81676"/>
                <a:gd name="connsiteX1" fmla="*/ 71695 w 176737"/>
                <a:gd name="connsiteY1" fmla="*/ 35362 h 81676"/>
                <a:gd name="connsiteX2" fmla="*/ 162183 w 176737"/>
                <a:gd name="connsiteY2" fmla="*/ 48062 h 81676"/>
                <a:gd name="connsiteX3" fmla="*/ 170120 w 176737"/>
                <a:gd name="connsiteY3" fmla="*/ 81399 h 81676"/>
                <a:gd name="connsiteX4" fmla="*/ 97095 w 176737"/>
                <a:gd name="connsiteY4" fmla="*/ 62349 h 81676"/>
                <a:gd name="connsiteX5" fmla="*/ 258 w 176737"/>
                <a:gd name="connsiteY5" fmla="*/ 437 h 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7" h="81676">
                  <a:moveTo>
                    <a:pt x="258" y="437"/>
                  </a:moveTo>
                  <a:cubicBezTo>
                    <a:pt x="-3975" y="-4061"/>
                    <a:pt x="44708" y="27425"/>
                    <a:pt x="71695" y="35362"/>
                  </a:cubicBezTo>
                  <a:cubicBezTo>
                    <a:pt x="98682" y="43299"/>
                    <a:pt x="145779" y="40389"/>
                    <a:pt x="162183" y="48062"/>
                  </a:cubicBezTo>
                  <a:cubicBezTo>
                    <a:pt x="178587" y="55735"/>
                    <a:pt x="180968" y="79018"/>
                    <a:pt x="170120" y="81399"/>
                  </a:cubicBezTo>
                  <a:cubicBezTo>
                    <a:pt x="159272" y="83780"/>
                    <a:pt x="123024" y="70286"/>
                    <a:pt x="97095" y="62349"/>
                  </a:cubicBezTo>
                  <a:cubicBezTo>
                    <a:pt x="71166" y="54412"/>
                    <a:pt x="4491" y="4935"/>
                    <a:pt x="258" y="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07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waaaps" hidden="1">
            <a:extLst>
              <a:ext uri="{FF2B5EF4-FFF2-40B4-BE49-F238E27FC236}">
                <a16:creationId xmlns:a16="http://schemas.microsoft.com/office/drawing/2014/main" id="{B76AB523-46E9-4200-9646-3891FDC9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30" y="2684415"/>
            <a:ext cx="2076740" cy="676369"/>
          </a:xfrm>
          <a:prstGeom prst="rect">
            <a:avLst/>
          </a:prstGeom>
        </p:spPr>
      </p:pic>
      <p:pic>
        <p:nvPicPr>
          <p:cNvPr id="5" name="Picture 2" descr="相澤 竜太、アウターウェアの画像のようです" hidden="1">
            <a:extLst>
              <a:ext uri="{FF2B5EF4-FFF2-40B4-BE49-F238E27FC236}">
                <a16:creationId xmlns:a16="http://schemas.microsoft.com/office/drawing/2014/main" id="{086583FE-A5C1-4C5F-B241-3B5359D4C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8"/>
          <a:stretch/>
        </p:blipFill>
        <p:spPr bwMode="auto">
          <a:xfrm>
            <a:off x="0" y="2857500"/>
            <a:ext cx="932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かべ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4784EAA7-26B8-44DD-99B3-3650A1FD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14" name="フリーフォーム: 図形 13" hidden="1">
            <a:extLst>
              <a:ext uri="{FF2B5EF4-FFF2-40B4-BE49-F238E27FC236}">
                <a16:creationId xmlns:a16="http://schemas.microsoft.com/office/drawing/2014/main" id="{594CC494-F2EF-4B97-B772-56872D2F0DDD}"/>
              </a:ext>
            </a:extLst>
          </p:cNvPr>
          <p:cNvSpPr/>
          <p:nvPr/>
        </p:nvSpPr>
        <p:spPr>
          <a:xfrm>
            <a:off x="5470452" y="4869259"/>
            <a:ext cx="333449" cy="365136"/>
          </a:xfrm>
          <a:custGeom>
            <a:avLst/>
            <a:gdLst>
              <a:gd name="connsiteX0" fmla="*/ 73 w 333449"/>
              <a:gd name="connsiteY0" fmla="*/ 5954 h 365136"/>
              <a:gd name="connsiteX1" fmla="*/ 63573 w 333449"/>
              <a:gd name="connsiteY1" fmla="*/ 13891 h 365136"/>
              <a:gd name="connsiteX2" fmla="*/ 128661 w 333449"/>
              <a:gd name="connsiteY2" fmla="*/ 131366 h 365136"/>
              <a:gd name="connsiteX3" fmla="*/ 220736 w 333449"/>
              <a:gd name="connsiteY3" fmla="*/ 164704 h 365136"/>
              <a:gd name="connsiteX4" fmla="*/ 287411 w 333449"/>
              <a:gd name="connsiteY4" fmla="*/ 194866 h 365136"/>
              <a:gd name="connsiteX5" fmla="*/ 298523 w 333449"/>
              <a:gd name="connsiteY5" fmla="*/ 256779 h 365136"/>
              <a:gd name="connsiteX6" fmla="*/ 301698 w 333449"/>
              <a:gd name="connsiteY6" fmla="*/ 304404 h 365136"/>
              <a:gd name="connsiteX7" fmla="*/ 333448 w 333449"/>
              <a:gd name="connsiteY7" fmla="*/ 364729 h 365136"/>
              <a:gd name="connsiteX8" fmla="*/ 300111 w 333449"/>
              <a:gd name="connsiteY8" fmla="*/ 272654 h 365136"/>
              <a:gd name="connsiteX9" fmla="*/ 273123 w 333449"/>
              <a:gd name="connsiteY9" fmla="*/ 202804 h 365136"/>
              <a:gd name="connsiteX10" fmla="*/ 188986 w 333449"/>
              <a:gd name="connsiteY10" fmla="*/ 153591 h 365136"/>
              <a:gd name="connsiteX11" fmla="*/ 114373 w 333449"/>
              <a:gd name="connsiteY11" fmla="*/ 93266 h 365136"/>
              <a:gd name="connsiteX12" fmla="*/ 76273 w 333449"/>
              <a:gd name="connsiteY12" fmla="*/ 47229 h 365136"/>
              <a:gd name="connsiteX13" fmla="*/ 73 w 333449"/>
              <a:gd name="connsiteY13" fmla="*/ 5954 h 36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449" h="365136">
                <a:moveTo>
                  <a:pt x="73" y="5954"/>
                </a:moveTo>
                <a:cubicBezTo>
                  <a:pt x="-2044" y="398"/>
                  <a:pt x="42142" y="-7011"/>
                  <a:pt x="63573" y="13891"/>
                </a:cubicBezTo>
                <a:cubicBezTo>
                  <a:pt x="85004" y="34793"/>
                  <a:pt x="102467" y="106231"/>
                  <a:pt x="128661" y="131366"/>
                </a:cubicBezTo>
                <a:cubicBezTo>
                  <a:pt x="154855" y="156502"/>
                  <a:pt x="194278" y="154121"/>
                  <a:pt x="220736" y="164704"/>
                </a:cubicBezTo>
                <a:cubicBezTo>
                  <a:pt x="247194" y="175287"/>
                  <a:pt x="274447" y="179520"/>
                  <a:pt x="287411" y="194866"/>
                </a:cubicBezTo>
                <a:cubicBezTo>
                  <a:pt x="300375" y="210212"/>
                  <a:pt x="296142" y="238523"/>
                  <a:pt x="298523" y="256779"/>
                </a:cubicBezTo>
                <a:cubicBezTo>
                  <a:pt x="300904" y="275035"/>
                  <a:pt x="295877" y="286412"/>
                  <a:pt x="301698" y="304404"/>
                </a:cubicBezTo>
                <a:cubicBezTo>
                  <a:pt x="307519" y="322396"/>
                  <a:pt x="333712" y="370021"/>
                  <a:pt x="333448" y="364729"/>
                </a:cubicBezTo>
                <a:cubicBezTo>
                  <a:pt x="333184" y="359437"/>
                  <a:pt x="310165" y="299642"/>
                  <a:pt x="300111" y="272654"/>
                </a:cubicBezTo>
                <a:cubicBezTo>
                  <a:pt x="290057" y="245667"/>
                  <a:pt x="291644" y="222648"/>
                  <a:pt x="273123" y="202804"/>
                </a:cubicBezTo>
                <a:cubicBezTo>
                  <a:pt x="254602" y="182960"/>
                  <a:pt x="215444" y="171847"/>
                  <a:pt x="188986" y="153591"/>
                </a:cubicBezTo>
                <a:cubicBezTo>
                  <a:pt x="162528" y="135335"/>
                  <a:pt x="133159" y="110993"/>
                  <a:pt x="114373" y="93266"/>
                </a:cubicBezTo>
                <a:cubicBezTo>
                  <a:pt x="95588" y="75539"/>
                  <a:pt x="92677" y="60458"/>
                  <a:pt x="76273" y="47229"/>
                </a:cubicBezTo>
                <a:cubicBezTo>
                  <a:pt x="59869" y="34000"/>
                  <a:pt x="2190" y="11510"/>
                  <a:pt x="73" y="59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ショウリン">
            <a:extLst>
              <a:ext uri="{FF2B5EF4-FFF2-40B4-BE49-F238E27FC236}">
                <a16:creationId xmlns:a16="http://schemas.microsoft.com/office/drawing/2014/main" id="{9128E1A8-24B1-4213-AD66-01967CA5491B}"/>
              </a:ext>
            </a:extLst>
          </p:cNvPr>
          <p:cNvGrpSpPr/>
          <p:nvPr/>
        </p:nvGrpSpPr>
        <p:grpSpPr>
          <a:xfrm>
            <a:off x="14060" y="4057348"/>
            <a:ext cx="9515453" cy="8972852"/>
            <a:chOff x="14060" y="2888948"/>
            <a:chExt cx="7544781" cy="7114554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396E4CAD-0127-45C5-B39F-9259C0B9F69F}"/>
                </a:ext>
              </a:extLst>
            </p:cNvPr>
            <p:cNvSpPr/>
            <p:nvPr/>
          </p:nvSpPr>
          <p:spPr>
            <a:xfrm>
              <a:off x="4727239" y="4174788"/>
              <a:ext cx="313738" cy="376623"/>
            </a:xfrm>
            <a:custGeom>
              <a:avLst/>
              <a:gdLst>
                <a:gd name="connsiteX0" fmla="*/ 336 w 313738"/>
                <a:gd name="connsiteY0" fmla="*/ 337 h 376623"/>
                <a:gd name="connsiteX1" fmla="*/ 89236 w 313738"/>
                <a:gd name="connsiteY1" fmla="*/ 43200 h 376623"/>
                <a:gd name="connsiteX2" fmla="*/ 100349 w 313738"/>
                <a:gd name="connsiteY2" fmla="*/ 89237 h 376623"/>
                <a:gd name="connsiteX3" fmla="*/ 171786 w 313738"/>
                <a:gd name="connsiteY3" fmla="*/ 119400 h 376623"/>
                <a:gd name="connsiteX4" fmla="*/ 219411 w 313738"/>
                <a:gd name="connsiteY4" fmla="*/ 186075 h 376623"/>
                <a:gd name="connsiteX5" fmla="*/ 284499 w 313738"/>
                <a:gd name="connsiteY5" fmla="*/ 300375 h 376623"/>
                <a:gd name="connsiteX6" fmla="*/ 297199 w 313738"/>
                <a:gd name="connsiteY6" fmla="*/ 335300 h 376623"/>
                <a:gd name="connsiteX7" fmla="*/ 303549 w 313738"/>
                <a:gd name="connsiteY7" fmla="*/ 344825 h 376623"/>
                <a:gd name="connsiteX8" fmla="*/ 313074 w 313738"/>
                <a:gd name="connsiteY8" fmla="*/ 376575 h 376623"/>
                <a:gd name="connsiteX9" fmla="*/ 306724 w 313738"/>
                <a:gd name="connsiteY9" fmla="*/ 336887 h 376623"/>
                <a:gd name="connsiteX10" fmla="*/ 257511 w 313738"/>
                <a:gd name="connsiteY10" fmla="*/ 213062 h 376623"/>
                <a:gd name="connsiteX11" fmla="*/ 146386 w 313738"/>
                <a:gd name="connsiteY11" fmla="*/ 86062 h 376623"/>
                <a:gd name="connsiteX12" fmla="*/ 125749 w 313738"/>
                <a:gd name="connsiteY12" fmla="*/ 67012 h 376623"/>
                <a:gd name="connsiteX13" fmla="*/ 336 w 313738"/>
                <a:gd name="connsiteY13" fmla="*/ 337 h 3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738" h="376623">
                  <a:moveTo>
                    <a:pt x="336" y="337"/>
                  </a:moveTo>
                  <a:cubicBezTo>
                    <a:pt x="-5749" y="-3632"/>
                    <a:pt x="72567" y="28383"/>
                    <a:pt x="89236" y="43200"/>
                  </a:cubicBezTo>
                  <a:cubicBezTo>
                    <a:pt x="105905" y="58017"/>
                    <a:pt x="86591" y="76537"/>
                    <a:pt x="100349" y="89237"/>
                  </a:cubicBezTo>
                  <a:cubicBezTo>
                    <a:pt x="114107" y="101937"/>
                    <a:pt x="151942" y="103260"/>
                    <a:pt x="171786" y="119400"/>
                  </a:cubicBezTo>
                  <a:cubicBezTo>
                    <a:pt x="191630" y="135540"/>
                    <a:pt x="200626" y="155913"/>
                    <a:pt x="219411" y="186075"/>
                  </a:cubicBezTo>
                  <a:cubicBezTo>
                    <a:pt x="238197" y="216238"/>
                    <a:pt x="271534" y="275504"/>
                    <a:pt x="284499" y="300375"/>
                  </a:cubicBezTo>
                  <a:cubicBezTo>
                    <a:pt x="297464" y="325246"/>
                    <a:pt x="294024" y="327892"/>
                    <a:pt x="297199" y="335300"/>
                  </a:cubicBezTo>
                  <a:cubicBezTo>
                    <a:pt x="300374" y="342708"/>
                    <a:pt x="300903" y="337946"/>
                    <a:pt x="303549" y="344825"/>
                  </a:cubicBezTo>
                  <a:cubicBezTo>
                    <a:pt x="306195" y="351704"/>
                    <a:pt x="312545" y="377898"/>
                    <a:pt x="313074" y="376575"/>
                  </a:cubicBezTo>
                  <a:cubicBezTo>
                    <a:pt x="313603" y="375252"/>
                    <a:pt x="315984" y="364139"/>
                    <a:pt x="306724" y="336887"/>
                  </a:cubicBezTo>
                  <a:cubicBezTo>
                    <a:pt x="297464" y="309635"/>
                    <a:pt x="284234" y="254866"/>
                    <a:pt x="257511" y="213062"/>
                  </a:cubicBezTo>
                  <a:cubicBezTo>
                    <a:pt x="230788" y="171258"/>
                    <a:pt x="168346" y="110404"/>
                    <a:pt x="146386" y="86062"/>
                  </a:cubicBezTo>
                  <a:cubicBezTo>
                    <a:pt x="124426" y="61720"/>
                    <a:pt x="145063" y="81035"/>
                    <a:pt x="125749" y="67012"/>
                  </a:cubicBezTo>
                  <a:cubicBezTo>
                    <a:pt x="106435" y="52989"/>
                    <a:pt x="6421" y="4306"/>
                    <a:pt x="336" y="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BB5A19C-69FB-483E-9A70-5958796E6E34}"/>
                </a:ext>
              </a:extLst>
            </p:cNvPr>
            <p:cNvSpPr/>
            <p:nvPr/>
          </p:nvSpPr>
          <p:spPr>
            <a:xfrm>
              <a:off x="4735505" y="4135728"/>
              <a:ext cx="332239" cy="417708"/>
            </a:xfrm>
            <a:custGeom>
              <a:avLst/>
              <a:gdLst>
                <a:gd name="connsiteX0" fmla="*/ 8 w 332239"/>
                <a:gd name="connsiteY0" fmla="*/ 26697 h 417708"/>
                <a:gd name="connsiteX1" fmla="*/ 136533 w 332239"/>
                <a:gd name="connsiteY1" fmla="*/ 12410 h 417708"/>
                <a:gd name="connsiteX2" fmla="*/ 188920 w 332239"/>
                <a:gd name="connsiteY2" fmla="*/ 2885 h 417708"/>
                <a:gd name="connsiteX3" fmla="*/ 217495 w 332239"/>
                <a:gd name="connsiteY3" fmla="*/ 66385 h 417708"/>
                <a:gd name="connsiteX4" fmla="*/ 242895 w 332239"/>
                <a:gd name="connsiteY4" fmla="*/ 128297 h 417708"/>
                <a:gd name="connsiteX5" fmla="*/ 260358 w 332239"/>
                <a:gd name="connsiteY5" fmla="*/ 152110 h 417708"/>
                <a:gd name="connsiteX6" fmla="*/ 296870 w 332239"/>
                <a:gd name="connsiteY6" fmla="*/ 188622 h 417708"/>
                <a:gd name="connsiteX7" fmla="*/ 322270 w 332239"/>
                <a:gd name="connsiteY7" fmla="*/ 285460 h 417708"/>
                <a:gd name="connsiteX8" fmla="*/ 331795 w 332239"/>
                <a:gd name="connsiteY8" fmla="*/ 334672 h 417708"/>
                <a:gd name="connsiteX9" fmla="*/ 309570 w 332239"/>
                <a:gd name="connsiteY9" fmla="*/ 415635 h 417708"/>
                <a:gd name="connsiteX10" fmla="*/ 319095 w 332239"/>
                <a:gd name="connsiteY10" fmla="*/ 387060 h 417708"/>
                <a:gd name="connsiteX11" fmla="*/ 325445 w 332239"/>
                <a:gd name="connsiteY11" fmla="*/ 315622 h 417708"/>
                <a:gd name="connsiteX12" fmla="*/ 290520 w 332239"/>
                <a:gd name="connsiteY12" fmla="*/ 199735 h 417708"/>
                <a:gd name="connsiteX13" fmla="*/ 249245 w 332239"/>
                <a:gd name="connsiteY13" fmla="*/ 148935 h 417708"/>
                <a:gd name="connsiteX14" fmla="*/ 214320 w 332239"/>
                <a:gd name="connsiteY14" fmla="*/ 79085 h 417708"/>
                <a:gd name="connsiteX15" fmla="*/ 195270 w 332239"/>
                <a:gd name="connsiteY15" fmla="*/ 29872 h 417708"/>
                <a:gd name="connsiteX16" fmla="*/ 130183 w 332239"/>
                <a:gd name="connsiteY16" fmla="*/ 21935 h 417708"/>
                <a:gd name="connsiteX17" fmla="*/ 8 w 332239"/>
                <a:gd name="connsiteY17" fmla="*/ 26697 h 4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239" h="417708">
                  <a:moveTo>
                    <a:pt x="8" y="26697"/>
                  </a:moveTo>
                  <a:cubicBezTo>
                    <a:pt x="1066" y="25109"/>
                    <a:pt x="105048" y="16379"/>
                    <a:pt x="136533" y="12410"/>
                  </a:cubicBezTo>
                  <a:cubicBezTo>
                    <a:pt x="168018" y="8441"/>
                    <a:pt x="175426" y="-6111"/>
                    <a:pt x="188920" y="2885"/>
                  </a:cubicBezTo>
                  <a:cubicBezTo>
                    <a:pt x="202414" y="11881"/>
                    <a:pt x="208499" y="45483"/>
                    <a:pt x="217495" y="66385"/>
                  </a:cubicBezTo>
                  <a:cubicBezTo>
                    <a:pt x="226491" y="87287"/>
                    <a:pt x="235751" y="114010"/>
                    <a:pt x="242895" y="128297"/>
                  </a:cubicBezTo>
                  <a:cubicBezTo>
                    <a:pt x="250039" y="142585"/>
                    <a:pt x="251362" y="142056"/>
                    <a:pt x="260358" y="152110"/>
                  </a:cubicBezTo>
                  <a:cubicBezTo>
                    <a:pt x="269354" y="162164"/>
                    <a:pt x="286551" y="166397"/>
                    <a:pt x="296870" y="188622"/>
                  </a:cubicBezTo>
                  <a:cubicBezTo>
                    <a:pt x="307189" y="210847"/>
                    <a:pt x="316449" y="261118"/>
                    <a:pt x="322270" y="285460"/>
                  </a:cubicBezTo>
                  <a:cubicBezTo>
                    <a:pt x="328091" y="309802"/>
                    <a:pt x="333912" y="312976"/>
                    <a:pt x="331795" y="334672"/>
                  </a:cubicBezTo>
                  <a:cubicBezTo>
                    <a:pt x="329678" y="356368"/>
                    <a:pt x="311687" y="406904"/>
                    <a:pt x="309570" y="415635"/>
                  </a:cubicBezTo>
                  <a:cubicBezTo>
                    <a:pt x="307453" y="424366"/>
                    <a:pt x="316449" y="403729"/>
                    <a:pt x="319095" y="387060"/>
                  </a:cubicBezTo>
                  <a:cubicBezTo>
                    <a:pt x="321741" y="370391"/>
                    <a:pt x="330207" y="346843"/>
                    <a:pt x="325445" y="315622"/>
                  </a:cubicBezTo>
                  <a:cubicBezTo>
                    <a:pt x="320683" y="284401"/>
                    <a:pt x="303220" y="227516"/>
                    <a:pt x="290520" y="199735"/>
                  </a:cubicBezTo>
                  <a:cubicBezTo>
                    <a:pt x="277820" y="171954"/>
                    <a:pt x="261945" y="169043"/>
                    <a:pt x="249245" y="148935"/>
                  </a:cubicBezTo>
                  <a:cubicBezTo>
                    <a:pt x="236545" y="128827"/>
                    <a:pt x="223316" y="98929"/>
                    <a:pt x="214320" y="79085"/>
                  </a:cubicBezTo>
                  <a:cubicBezTo>
                    <a:pt x="205324" y="59241"/>
                    <a:pt x="209293" y="39397"/>
                    <a:pt x="195270" y="29872"/>
                  </a:cubicBezTo>
                  <a:cubicBezTo>
                    <a:pt x="181247" y="20347"/>
                    <a:pt x="159552" y="23258"/>
                    <a:pt x="130183" y="21935"/>
                  </a:cubicBezTo>
                  <a:cubicBezTo>
                    <a:pt x="100814" y="20612"/>
                    <a:pt x="-1050" y="28285"/>
                    <a:pt x="8" y="26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CFAC3CC-8BCB-49DD-9617-DA022AF18A04}"/>
                </a:ext>
              </a:extLst>
            </p:cNvPr>
            <p:cNvSpPr/>
            <p:nvPr/>
          </p:nvSpPr>
          <p:spPr>
            <a:xfrm>
              <a:off x="4648072" y="4331716"/>
              <a:ext cx="256246" cy="393627"/>
            </a:xfrm>
            <a:custGeom>
              <a:avLst/>
              <a:gdLst>
                <a:gd name="connsiteX0" fmla="*/ 128 w 256246"/>
                <a:gd name="connsiteY0" fmla="*/ 27559 h 393627"/>
                <a:gd name="connsiteX1" fmla="*/ 58866 w 256246"/>
                <a:gd name="connsiteY1" fmla="*/ 572 h 393627"/>
                <a:gd name="connsiteX2" fmla="*/ 98553 w 256246"/>
                <a:gd name="connsiteY2" fmla="*/ 18034 h 393627"/>
                <a:gd name="connsiteX3" fmla="*/ 189041 w 256246"/>
                <a:gd name="connsiteY3" fmla="*/ 111697 h 393627"/>
                <a:gd name="connsiteX4" fmla="*/ 250953 w 256246"/>
                <a:gd name="connsiteY4" fmla="*/ 257747 h 393627"/>
                <a:gd name="connsiteX5" fmla="*/ 252541 w 256246"/>
                <a:gd name="connsiteY5" fmla="*/ 305372 h 393627"/>
                <a:gd name="connsiteX6" fmla="*/ 247778 w 256246"/>
                <a:gd name="connsiteY6" fmla="*/ 359347 h 393627"/>
                <a:gd name="connsiteX7" fmla="*/ 223966 w 256246"/>
                <a:gd name="connsiteY7" fmla="*/ 392684 h 393627"/>
                <a:gd name="connsiteX8" fmla="*/ 227141 w 256246"/>
                <a:gd name="connsiteY8" fmla="*/ 381572 h 393627"/>
                <a:gd name="connsiteX9" fmla="*/ 236666 w 256246"/>
                <a:gd name="connsiteY9" fmla="*/ 351409 h 393627"/>
                <a:gd name="connsiteX10" fmla="*/ 236666 w 256246"/>
                <a:gd name="connsiteY10" fmla="*/ 335534 h 393627"/>
                <a:gd name="connsiteX11" fmla="*/ 236666 w 256246"/>
                <a:gd name="connsiteY11" fmla="*/ 335534 h 393627"/>
                <a:gd name="connsiteX12" fmla="*/ 238253 w 256246"/>
                <a:gd name="connsiteY12" fmla="*/ 332359 h 393627"/>
                <a:gd name="connsiteX13" fmla="*/ 214441 w 256246"/>
                <a:gd name="connsiteY13" fmla="*/ 289497 h 393627"/>
                <a:gd name="connsiteX14" fmla="*/ 81091 w 256246"/>
                <a:gd name="connsiteY14" fmla="*/ 121222 h 393627"/>
                <a:gd name="connsiteX15" fmla="*/ 62041 w 256246"/>
                <a:gd name="connsiteY15" fmla="*/ 76772 h 393627"/>
                <a:gd name="connsiteX16" fmla="*/ 42991 w 256246"/>
                <a:gd name="connsiteY16" fmla="*/ 59309 h 393627"/>
                <a:gd name="connsiteX17" fmla="*/ 128 w 256246"/>
                <a:gd name="connsiteY17" fmla="*/ 27559 h 39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246" h="393627">
                  <a:moveTo>
                    <a:pt x="128" y="27559"/>
                  </a:moveTo>
                  <a:cubicBezTo>
                    <a:pt x="2774" y="17770"/>
                    <a:pt x="42462" y="2159"/>
                    <a:pt x="58866" y="572"/>
                  </a:cubicBezTo>
                  <a:cubicBezTo>
                    <a:pt x="75270" y="-1015"/>
                    <a:pt x="76857" y="-487"/>
                    <a:pt x="98553" y="18034"/>
                  </a:cubicBezTo>
                  <a:cubicBezTo>
                    <a:pt x="120249" y="36555"/>
                    <a:pt x="163641" y="71745"/>
                    <a:pt x="189041" y="111697"/>
                  </a:cubicBezTo>
                  <a:cubicBezTo>
                    <a:pt x="214441" y="151649"/>
                    <a:pt x="240370" y="225468"/>
                    <a:pt x="250953" y="257747"/>
                  </a:cubicBezTo>
                  <a:cubicBezTo>
                    <a:pt x="261536" y="290026"/>
                    <a:pt x="253070" y="288439"/>
                    <a:pt x="252541" y="305372"/>
                  </a:cubicBezTo>
                  <a:cubicBezTo>
                    <a:pt x="252012" y="322305"/>
                    <a:pt x="252541" y="344795"/>
                    <a:pt x="247778" y="359347"/>
                  </a:cubicBezTo>
                  <a:cubicBezTo>
                    <a:pt x="243015" y="373899"/>
                    <a:pt x="227405" y="388980"/>
                    <a:pt x="223966" y="392684"/>
                  </a:cubicBezTo>
                  <a:cubicBezTo>
                    <a:pt x="220527" y="396388"/>
                    <a:pt x="225024" y="388451"/>
                    <a:pt x="227141" y="381572"/>
                  </a:cubicBezTo>
                  <a:cubicBezTo>
                    <a:pt x="229258" y="374693"/>
                    <a:pt x="235079" y="359082"/>
                    <a:pt x="236666" y="351409"/>
                  </a:cubicBezTo>
                  <a:cubicBezTo>
                    <a:pt x="238253" y="343736"/>
                    <a:pt x="236666" y="335534"/>
                    <a:pt x="236666" y="335534"/>
                  </a:cubicBezTo>
                  <a:lnTo>
                    <a:pt x="236666" y="335534"/>
                  </a:lnTo>
                  <a:cubicBezTo>
                    <a:pt x="236931" y="335005"/>
                    <a:pt x="241957" y="340032"/>
                    <a:pt x="238253" y="332359"/>
                  </a:cubicBezTo>
                  <a:cubicBezTo>
                    <a:pt x="234549" y="324686"/>
                    <a:pt x="240635" y="324686"/>
                    <a:pt x="214441" y="289497"/>
                  </a:cubicBezTo>
                  <a:cubicBezTo>
                    <a:pt x="188247" y="254308"/>
                    <a:pt x="106491" y="156676"/>
                    <a:pt x="81091" y="121222"/>
                  </a:cubicBezTo>
                  <a:cubicBezTo>
                    <a:pt x="55691" y="85768"/>
                    <a:pt x="68391" y="87091"/>
                    <a:pt x="62041" y="76772"/>
                  </a:cubicBezTo>
                  <a:cubicBezTo>
                    <a:pt x="55691" y="66453"/>
                    <a:pt x="49341" y="65395"/>
                    <a:pt x="42991" y="59309"/>
                  </a:cubicBezTo>
                  <a:cubicBezTo>
                    <a:pt x="36641" y="53224"/>
                    <a:pt x="-2518" y="37348"/>
                    <a:pt x="128" y="275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E65237E-7F11-4E7A-9FDF-B24ADB442531}"/>
                </a:ext>
              </a:extLst>
            </p:cNvPr>
            <p:cNvSpPr/>
            <p:nvPr/>
          </p:nvSpPr>
          <p:spPr>
            <a:xfrm>
              <a:off x="4588823" y="4166965"/>
              <a:ext cx="139542" cy="206536"/>
            </a:xfrm>
            <a:custGeom>
              <a:avLst/>
              <a:gdLst>
                <a:gd name="connsiteX0" fmla="*/ 138752 w 139542"/>
                <a:gd name="connsiteY0" fmla="*/ 4985 h 206536"/>
                <a:gd name="connsiteX1" fmla="*/ 65727 w 139542"/>
                <a:gd name="connsiteY1" fmla="*/ 9748 h 206536"/>
                <a:gd name="connsiteX2" fmla="*/ 45090 w 139542"/>
                <a:gd name="connsiteY2" fmla="*/ 76423 h 206536"/>
                <a:gd name="connsiteX3" fmla="*/ 60965 w 139542"/>
                <a:gd name="connsiteY3" fmla="*/ 200248 h 206536"/>
                <a:gd name="connsiteX4" fmla="*/ 46677 w 139542"/>
                <a:gd name="connsiteY4" fmla="*/ 185960 h 206536"/>
                <a:gd name="connsiteX5" fmla="*/ 19690 w 139542"/>
                <a:gd name="connsiteY5" fmla="*/ 165323 h 206536"/>
                <a:gd name="connsiteX6" fmla="*/ 6990 w 139542"/>
                <a:gd name="connsiteY6" fmla="*/ 143098 h 206536"/>
                <a:gd name="connsiteX7" fmla="*/ 640 w 139542"/>
                <a:gd name="connsiteY7" fmla="*/ 104998 h 206536"/>
                <a:gd name="connsiteX8" fmla="*/ 13340 w 139542"/>
                <a:gd name="connsiteY8" fmla="*/ 54198 h 206536"/>
                <a:gd name="connsiteX9" fmla="*/ 138752 w 139542"/>
                <a:gd name="connsiteY9" fmla="*/ 4985 h 20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42" h="206536">
                  <a:moveTo>
                    <a:pt x="138752" y="4985"/>
                  </a:moveTo>
                  <a:cubicBezTo>
                    <a:pt x="147483" y="-2423"/>
                    <a:pt x="81337" y="-2158"/>
                    <a:pt x="65727" y="9748"/>
                  </a:cubicBezTo>
                  <a:cubicBezTo>
                    <a:pt x="50117" y="21654"/>
                    <a:pt x="45884" y="44673"/>
                    <a:pt x="45090" y="76423"/>
                  </a:cubicBezTo>
                  <a:cubicBezTo>
                    <a:pt x="44296" y="108173"/>
                    <a:pt x="60701" y="181992"/>
                    <a:pt x="60965" y="200248"/>
                  </a:cubicBezTo>
                  <a:cubicBezTo>
                    <a:pt x="61229" y="218504"/>
                    <a:pt x="53556" y="191781"/>
                    <a:pt x="46677" y="185960"/>
                  </a:cubicBezTo>
                  <a:cubicBezTo>
                    <a:pt x="39798" y="180139"/>
                    <a:pt x="26305" y="172467"/>
                    <a:pt x="19690" y="165323"/>
                  </a:cubicBezTo>
                  <a:cubicBezTo>
                    <a:pt x="13075" y="158179"/>
                    <a:pt x="10165" y="153152"/>
                    <a:pt x="6990" y="143098"/>
                  </a:cubicBezTo>
                  <a:cubicBezTo>
                    <a:pt x="3815" y="133044"/>
                    <a:pt x="-418" y="119815"/>
                    <a:pt x="640" y="104998"/>
                  </a:cubicBezTo>
                  <a:cubicBezTo>
                    <a:pt x="1698" y="90181"/>
                    <a:pt x="-5974" y="72719"/>
                    <a:pt x="13340" y="54198"/>
                  </a:cubicBezTo>
                  <a:cubicBezTo>
                    <a:pt x="32654" y="35677"/>
                    <a:pt x="130021" y="12393"/>
                    <a:pt x="138752" y="4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804683D-0F2B-4362-9E90-C2AC5C3DADE7}"/>
                </a:ext>
              </a:extLst>
            </p:cNvPr>
            <p:cNvSpPr/>
            <p:nvPr/>
          </p:nvSpPr>
          <p:spPr>
            <a:xfrm>
              <a:off x="4660893" y="4200497"/>
              <a:ext cx="39697" cy="143356"/>
            </a:xfrm>
            <a:custGeom>
              <a:avLst/>
              <a:gdLst>
                <a:gd name="connsiteX0" fmla="*/ 19057 w 39697"/>
                <a:gd name="connsiteY0" fmla="*/ 28 h 143356"/>
                <a:gd name="connsiteX1" fmla="*/ 39695 w 39697"/>
                <a:gd name="connsiteY1" fmla="*/ 63528 h 143356"/>
                <a:gd name="connsiteX2" fmla="*/ 17470 w 39697"/>
                <a:gd name="connsiteY2" fmla="*/ 98453 h 143356"/>
                <a:gd name="connsiteX3" fmla="*/ 11120 w 39697"/>
                <a:gd name="connsiteY3" fmla="*/ 142903 h 143356"/>
                <a:gd name="connsiteX4" fmla="*/ 7 w 39697"/>
                <a:gd name="connsiteY4" fmla="*/ 119091 h 143356"/>
                <a:gd name="connsiteX5" fmla="*/ 9532 w 39697"/>
                <a:gd name="connsiteY5" fmla="*/ 80991 h 143356"/>
                <a:gd name="connsiteX6" fmla="*/ 19057 w 39697"/>
                <a:gd name="connsiteY6" fmla="*/ 55591 h 143356"/>
                <a:gd name="connsiteX7" fmla="*/ 19057 w 39697"/>
                <a:gd name="connsiteY7" fmla="*/ 28 h 1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97" h="143356">
                  <a:moveTo>
                    <a:pt x="19057" y="28"/>
                  </a:moveTo>
                  <a:cubicBezTo>
                    <a:pt x="22497" y="1351"/>
                    <a:pt x="39960" y="47124"/>
                    <a:pt x="39695" y="63528"/>
                  </a:cubicBezTo>
                  <a:cubicBezTo>
                    <a:pt x="39431" y="79932"/>
                    <a:pt x="22232" y="85224"/>
                    <a:pt x="17470" y="98453"/>
                  </a:cubicBezTo>
                  <a:cubicBezTo>
                    <a:pt x="12708" y="111682"/>
                    <a:pt x="14030" y="139463"/>
                    <a:pt x="11120" y="142903"/>
                  </a:cubicBezTo>
                  <a:cubicBezTo>
                    <a:pt x="8209" y="146343"/>
                    <a:pt x="272" y="129410"/>
                    <a:pt x="7" y="119091"/>
                  </a:cubicBezTo>
                  <a:cubicBezTo>
                    <a:pt x="-258" y="108772"/>
                    <a:pt x="6357" y="91574"/>
                    <a:pt x="9532" y="80991"/>
                  </a:cubicBezTo>
                  <a:cubicBezTo>
                    <a:pt x="12707" y="70408"/>
                    <a:pt x="18528" y="67233"/>
                    <a:pt x="19057" y="55591"/>
                  </a:cubicBezTo>
                  <a:cubicBezTo>
                    <a:pt x="19586" y="43949"/>
                    <a:pt x="15617" y="-1295"/>
                    <a:pt x="19057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C5E319F7-3376-41B8-81FC-19EF2B6E995A}"/>
                </a:ext>
              </a:extLst>
            </p:cNvPr>
            <p:cNvSpPr/>
            <p:nvPr/>
          </p:nvSpPr>
          <p:spPr>
            <a:xfrm>
              <a:off x="4609876" y="4374537"/>
              <a:ext cx="246296" cy="399591"/>
            </a:xfrm>
            <a:custGeom>
              <a:avLst/>
              <a:gdLst>
                <a:gd name="connsiteX0" fmla="*/ 14512 w 246296"/>
                <a:gd name="connsiteY0" fmla="*/ 613 h 399591"/>
                <a:gd name="connsiteX1" fmla="*/ 17687 w 246296"/>
                <a:gd name="connsiteY1" fmla="*/ 118088 h 399591"/>
                <a:gd name="connsiteX2" fmla="*/ 239937 w 246296"/>
                <a:gd name="connsiteY2" fmla="*/ 389551 h 399591"/>
                <a:gd name="connsiteX3" fmla="*/ 171674 w 246296"/>
                <a:gd name="connsiteY3" fmla="*/ 322876 h 399591"/>
                <a:gd name="connsiteX4" fmla="*/ 24037 w 246296"/>
                <a:gd name="connsiteY4" fmla="*/ 148251 h 399591"/>
                <a:gd name="connsiteX5" fmla="*/ 224 w 246296"/>
                <a:gd name="connsiteY5" fmla="*/ 75226 h 399591"/>
                <a:gd name="connsiteX6" fmla="*/ 14512 w 246296"/>
                <a:gd name="connsiteY6" fmla="*/ 613 h 39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96" h="399591">
                  <a:moveTo>
                    <a:pt x="14512" y="613"/>
                  </a:moveTo>
                  <a:cubicBezTo>
                    <a:pt x="17423" y="7757"/>
                    <a:pt x="-19884" y="53265"/>
                    <a:pt x="17687" y="118088"/>
                  </a:cubicBezTo>
                  <a:cubicBezTo>
                    <a:pt x="55258" y="182911"/>
                    <a:pt x="214273" y="355420"/>
                    <a:pt x="239937" y="389551"/>
                  </a:cubicBezTo>
                  <a:cubicBezTo>
                    <a:pt x="265602" y="423682"/>
                    <a:pt x="207657" y="363093"/>
                    <a:pt x="171674" y="322876"/>
                  </a:cubicBezTo>
                  <a:cubicBezTo>
                    <a:pt x="135691" y="282659"/>
                    <a:pt x="52612" y="189526"/>
                    <a:pt x="24037" y="148251"/>
                  </a:cubicBezTo>
                  <a:cubicBezTo>
                    <a:pt x="-4538" y="106976"/>
                    <a:pt x="2341" y="99832"/>
                    <a:pt x="224" y="75226"/>
                  </a:cubicBezTo>
                  <a:cubicBezTo>
                    <a:pt x="-1893" y="50620"/>
                    <a:pt x="11601" y="-6531"/>
                    <a:pt x="14512" y="6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2CF5A5C-AA97-46BE-AB6F-758DDEBC7566}"/>
                </a:ext>
              </a:extLst>
            </p:cNvPr>
            <p:cNvSpPr/>
            <p:nvPr/>
          </p:nvSpPr>
          <p:spPr>
            <a:xfrm>
              <a:off x="4830758" y="4515164"/>
              <a:ext cx="253700" cy="335107"/>
            </a:xfrm>
            <a:custGeom>
              <a:avLst/>
              <a:gdLst>
                <a:gd name="connsiteX0" fmla="*/ 231780 w 253700"/>
                <a:gd name="connsiteY0" fmla="*/ 1274 h 335107"/>
                <a:gd name="connsiteX1" fmla="*/ 249242 w 253700"/>
                <a:gd name="connsiteY1" fmla="*/ 136211 h 335107"/>
                <a:gd name="connsiteX2" fmla="*/ 147642 w 253700"/>
                <a:gd name="connsiteY2" fmla="*/ 264799 h 335107"/>
                <a:gd name="connsiteX3" fmla="*/ 93667 w 253700"/>
                <a:gd name="connsiteY3" fmla="*/ 307661 h 335107"/>
                <a:gd name="connsiteX4" fmla="*/ 42867 w 253700"/>
                <a:gd name="connsiteY4" fmla="*/ 334649 h 335107"/>
                <a:gd name="connsiteX5" fmla="*/ 5 w 253700"/>
                <a:gd name="connsiteY5" fmla="*/ 320361 h 335107"/>
                <a:gd name="connsiteX6" fmla="*/ 39692 w 253700"/>
                <a:gd name="connsiteY6" fmla="*/ 267974 h 335107"/>
                <a:gd name="connsiteX7" fmla="*/ 25405 w 253700"/>
                <a:gd name="connsiteY7" fmla="*/ 299724 h 335107"/>
                <a:gd name="connsiteX8" fmla="*/ 34930 w 253700"/>
                <a:gd name="connsiteY8" fmla="*/ 312424 h 335107"/>
                <a:gd name="connsiteX9" fmla="*/ 157167 w 253700"/>
                <a:gd name="connsiteY9" fmla="*/ 217174 h 335107"/>
                <a:gd name="connsiteX10" fmla="*/ 192092 w 253700"/>
                <a:gd name="connsiteY10" fmla="*/ 110811 h 335107"/>
                <a:gd name="connsiteX11" fmla="*/ 196855 w 253700"/>
                <a:gd name="connsiteY11" fmla="*/ 69536 h 335107"/>
                <a:gd name="connsiteX12" fmla="*/ 231780 w 253700"/>
                <a:gd name="connsiteY12" fmla="*/ 1274 h 33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00" h="335107">
                  <a:moveTo>
                    <a:pt x="231780" y="1274"/>
                  </a:moveTo>
                  <a:cubicBezTo>
                    <a:pt x="240511" y="12387"/>
                    <a:pt x="263265" y="92290"/>
                    <a:pt x="249242" y="136211"/>
                  </a:cubicBezTo>
                  <a:cubicBezTo>
                    <a:pt x="235219" y="180132"/>
                    <a:pt x="173571" y="236224"/>
                    <a:pt x="147642" y="264799"/>
                  </a:cubicBezTo>
                  <a:cubicBezTo>
                    <a:pt x="121713" y="293374"/>
                    <a:pt x="111129" y="296019"/>
                    <a:pt x="93667" y="307661"/>
                  </a:cubicBezTo>
                  <a:cubicBezTo>
                    <a:pt x="76205" y="319303"/>
                    <a:pt x="58477" y="332532"/>
                    <a:pt x="42867" y="334649"/>
                  </a:cubicBezTo>
                  <a:cubicBezTo>
                    <a:pt x="27257" y="336766"/>
                    <a:pt x="534" y="331473"/>
                    <a:pt x="5" y="320361"/>
                  </a:cubicBezTo>
                  <a:cubicBezTo>
                    <a:pt x="-524" y="309249"/>
                    <a:pt x="35459" y="271413"/>
                    <a:pt x="39692" y="267974"/>
                  </a:cubicBezTo>
                  <a:cubicBezTo>
                    <a:pt x="43925" y="264535"/>
                    <a:pt x="26199" y="292316"/>
                    <a:pt x="25405" y="299724"/>
                  </a:cubicBezTo>
                  <a:cubicBezTo>
                    <a:pt x="24611" y="307132"/>
                    <a:pt x="12970" y="326182"/>
                    <a:pt x="34930" y="312424"/>
                  </a:cubicBezTo>
                  <a:cubicBezTo>
                    <a:pt x="56890" y="298666"/>
                    <a:pt x="130973" y="250776"/>
                    <a:pt x="157167" y="217174"/>
                  </a:cubicBezTo>
                  <a:cubicBezTo>
                    <a:pt x="183361" y="183572"/>
                    <a:pt x="185477" y="135417"/>
                    <a:pt x="192092" y="110811"/>
                  </a:cubicBezTo>
                  <a:cubicBezTo>
                    <a:pt x="198707" y="86205"/>
                    <a:pt x="190769" y="84088"/>
                    <a:pt x="196855" y="69536"/>
                  </a:cubicBezTo>
                  <a:cubicBezTo>
                    <a:pt x="202941" y="54984"/>
                    <a:pt x="223049" y="-9839"/>
                    <a:pt x="231780" y="127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97A88F7-EB19-4F3C-A7B2-8C4B2F573260}"/>
                </a:ext>
              </a:extLst>
            </p:cNvPr>
            <p:cNvSpPr/>
            <p:nvPr/>
          </p:nvSpPr>
          <p:spPr>
            <a:xfrm>
              <a:off x="4581411" y="4406759"/>
              <a:ext cx="138433" cy="22870"/>
            </a:xfrm>
            <a:custGeom>
              <a:avLst/>
              <a:gdLst>
                <a:gd name="connsiteX0" fmla="*/ 136639 w 138433"/>
                <a:gd name="connsiteY0" fmla="*/ 14429 h 22870"/>
                <a:gd name="connsiteX1" fmla="*/ 73139 w 138433"/>
                <a:gd name="connsiteY1" fmla="*/ 22366 h 22870"/>
                <a:gd name="connsiteX2" fmla="*/ 114 w 138433"/>
                <a:gd name="connsiteY2" fmla="*/ 141 h 22870"/>
                <a:gd name="connsiteX3" fmla="*/ 136639 w 138433"/>
                <a:gd name="connsiteY3" fmla="*/ 14429 h 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33" h="22870">
                  <a:moveTo>
                    <a:pt x="136639" y="14429"/>
                  </a:moveTo>
                  <a:cubicBezTo>
                    <a:pt x="148810" y="18133"/>
                    <a:pt x="95893" y="24747"/>
                    <a:pt x="73139" y="22366"/>
                  </a:cubicBezTo>
                  <a:cubicBezTo>
                    <a:pt x="50385" y="19985"/>
                    <a:pt x="-2796" y="1728"/>
                    <a:pt x="114" y="141"/>
                  </a:cubicBezTo>
                  <a:cubicBezTo>
                    <a:pt x="3024" y="-1446"/>
                    <a:pt x="124468" y="10725"/>
                    <a:pt x="136639" y="14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B9036087-C9F7-4A13-9099-7D2279CB7727}"/>
                </a:ext>
              </a:extLst>
            </p:cNvPr>
            <p:cNvSpPr/>
            <p:nvPr/>
          </p:nvSpPr>
          <p:spPr>
            <a:xfrm>
              <a:off x="4678345" y="4442225"/>
              <a:ext cx="184224" cy="304587"/>
            </a:xfrm>
            <a:custGeom>
              <a:avLst/>
              <a:gdLst>
                <a:gd name="connsiteX0" fmla="*/ 18 w 184224"/>
                <a:gd name="connsiteY0" fmla="*/ 1188 h 304587"/>
                <a:gd name="connsiteX1" fmla="*/ 42880 w 184224"/>
                <a:gd name="connsiteY1" fmla="*/ 150413 h 304587"/>
                <a:gd name="connsiteX2" fmla="*/ 136543 w 184224"/>
                <a:gd name="connsiteY2" fmla="*/ 258363 h 304587"/>
                <a:gd name="connsiteX3" fmla="*/ 184168 w 184224"/>
                <a:gd name="connsiteY3" fmla="*/ 304400 h 304587"/>
                <a:gd name="connsiteX4" fmla="*/ 144480 w 184224"/>
                <a:gd name="connsiteY4" fmla="*/ 269475 h 304587"/>
                <a:gd name="connsiteX5" fmla="*/ 71455 w 184224"/>
                <a:gd name="connsiteY5" fmla="*/ 155175 h 304587"/>
                <a:gd name="connsiteX6" fmla="*/ 38118 w 184224"/>
                <a:gd name="connsiteY6" fmla="*/ 83738 h 304587"/>
                <a:gd name="connsiteX7" fmla="*/ 18 w 184224"/>
                <a:gd name="connsiteY7" fmla="*/ 1188 h 30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224" h="304587">
                  <a:moveTo>
                    <a:pt x="18" y="1188"/>
                  </a:moveTo>
                  <a:cubicBezTo>
                    <a:pt x="812" y="12300"/>
                    <a:pt x="20126" y="107551"/>
                    <a:pt x="42880" y="150413"/>
                  </a:cubicBezTo>
                  <a:cubicBezTo>
                    <a:pt x="65634" y="193275"/>
                    <a:pt x="112995" y="232699"/>
                    <a:pt x="136543" y="258363"/>
                  </a:cubicBezTo>
                  <a:cubicBezTo>
                    <a:pt x="160091" y="284028"/>
                    <a:pt x="182845" y="302548"/>
                    <a:pt x="184168" y="304400"/>
                  </a:cubicBezTo>
                  <a:cubicBezTo>
                    <a:pt x="185491" y="306252"/>
                    <a:pt x="163266" y="294346"/>
                    <a:pt x="144480" y="269475"/>
                  </a:cubicBezTo>
                  <a:cubicBezTo>
                    <a:pt x="125695" y="244604"/>
                    <a:pt x="89182" y="186131"/>
                    <a:pt x="71455" y="155175"/>
                  </a:cubicBezTo>
                  <a:cubicBezTo>
                    <a:pt x="53728" y="124219"/>
                    <a:pt x="51876" y="107550"/>
                    <a:pt x="38118" y="83738"/>
                  </a:cubicBezTo>
                  <a:cubicBezTo>
                    <a:pt x="24360" y="59926"/>
                    <a:pt x="-776" y="-9924"/>
                    <a:pt x="18" y="1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01471C0-36C5-4393-8C61-F3AA264D2ABD}"/>
                </a:ext>
              </a:extLst>
            </p:cNvPr>
            <p:cNvSpPr/>
            <p:nvPr/>
          </p:nvSpPr>
          <p:spPr>
            <a:xfrm>
              <a:off x="5457686" y="4903664"/>
              <a:ext cx="274996" cy="346609"/>
            </a:xfrm>
            <a:custGeom>
              <a:avLst/>
              <a:gdLst>
                <a:gd name="connsiteX0" fmla="*/ 139 w 274996"/>
                <a:gd name="connsiteY0" fmla="*/ 124 h 346609"/>
                <a:gd name="connsiteX1" fmla="*/ 84277 w 274996"/>
                <a:gd name="connsiteY1" fmla="*/ 104899 h 346609"/>
                <a:gd name="connsiteX2" fmla="*/ 158889 w 274996"/>
                <a:gd name="connsiteY2" fmla="*/ 169986 h 346609"/>
                <a:gd name="connsiteX3" fmla="*/ 203339 w 274996"/>
                <a:gd name="connsiteY3" fmla="*/ 177924 h 346609"/>
                <a:gd name="connsiteX4" fmla="*/ 262077 w 274996"/>
                <a:gd name="connsiteY4" fmla="*/ 238249 h 346609"/>
                <a:gd name="connsiteX5" fmla="*/ 273189 w 274996"/>
                <a:gd name="connsiteY5" fmla="*/ 320799 h 346609"/>
                <a:gd name="connsiteX6" fmla="*/ 273189 w 274996"/>
                <a:gd name="connsiteY6" fmla="*/ 343024 h 346609"/>
                <a:gd name="connsiteX7" fmla="*/ 255727 w 274996"/>
                <a:gd name="connsiteY7" fmla="*/ 255711 h 346609"/>
                <a:gd name="connsiteX8" fmla="*/ 208102 w 274996"/>
                <a:gd name="connsiteY8" fmla="*/ 184274 h 346609"/>
                <a:gd name="connsiteX9" fmla="*/ 104914 w 274996"/>
                <a:gd name="connsiteY9" fmla="*/ 127124 h 346609"/>
                <a:gd name="connsiteX10" fmla="*/ 139 w 274996"/>
                <a:gd name="connsiteY10" fmla="*/ 124 h 34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996" h="346609">
                  <a:moveTo>
                    <a:pt x="139" y="124"/>
                  </a:moveTo>
                  <a:cubicBezTo>
                    <a:pt x="-3300" y="-3580"/>
                    <a:pt x="57819" y="76589"/>
                    <a:pt x="84277" y="104899"/>
                  </a:cubicBezTo>
                  <a:cubicBezTo>
                    <a:pt x="110735" y="133209"/>
                    <a:pt x="139045" y="157815"/>
                    <a:pt x="158889" y="169986"/>
                  </a:cubicBezTo>
                  <a:cubicBezTo>
                    <a:pt x="178733" y="182157"/>
                    <a:pt x="186141" y="166547"/>
                    <a:pt x="203339" y="177924"/>
                  </a:cubicBezTo>
                  <a:cubicBezTo>
                    <a:pt x="220537" y="189301"/>
                    <a:pt x="250435" y="214436"/>
                    <a:pt x="262077" y="238249"/>
                  </a:cubicBezTo>
                  <a:cubicBezTo>
                    <a:pt x="273719" y="262062"/>
                    <a:pt x="271337" y="303337"/>
                    <a:pt x="273189" y="320799"/>
                  </a:cubicBezTo>
                  <a:cubicBezTo>
                    <a:pt x="275041" y="338261"/>
                    <a:pt x="276099" y="353872"/>
                    <a:pt x="273189" y="343024"/>
                  </a:cubicBezTo>
                  <a:cubicBezTo>
                    <a:pt x="270279" y="332176"/>
                    <a:pt x="266575" y="282169"/>
                    <a:pt x="255727" y="255711"/>
                  </a:cubicBezTo>
                  <a:cubicBezTo>
                    <a:pt x="244879" y="229253"/>
                    <a:pt x="233238" y="205705"/>
                    <a:pt x="208102" y="184274"/>
                  </a:cubicBezTo>
                  <a:cubicBezTo>
                    <a:pt x="182967" y="162843"/>
                    <a:pt x="136929" y="153582"/>
                    <a:pt x="104914" y="127124"/>
                  </a:cubicBezTo>
                  <a:cubicBezTo>
                    <a:pt x="72899" y="100666"/>
                    <a:pt x="3578" y="3828"/>
                    <a:pt x="139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1A9D08D-5E46-4080-BECB-C9EB066E2B90}"/>
                </a:ext>
              </a:extLst>
            </p:cNvPr>
            <p:cNvSpPr/>
            <p:nvPr/>
          </p:nvSpPr>
          <p:spPr>
            <a:xfrm>
              <a:off x="5719655" y="5084593"/>
              <a:ext cx="74792" cy="142271"/>
            </a:xfrm>
            <a:custGeom>
              <a:avLst/>
              <a:gdLst>
                <a:gd name="connsiteX0" fmla="*/ 74720 w 74792"/>
                <a:gd name="connsiteY0" fmla="*/ 170 h 142271"/>
                <a:gd name="connsiteX1" fmla="*/ 30270 w 74792"/>
                <a:gd name="connsiteY1" fmla="*/ 89070 h 142271"/>
                <a:gd name="connsiteX2" fmla="*/ 66783 w 74792"/>
                <a:gd name="connsiteY2" fmla="*/ 141457 h 142271"/>
                <a:gd name="connsiteX3" fmla="*/ 25508 w 74792"/>
                <a:gd name="connsiteY3" fmla="*/ 119232 h 142271"/>
                <a:gd name="connsiteX4" fmla="*/ 108 w 74792"/>
                <a:gd name="connsiteY4" fmla="*/ 95420 h 142271"/>
                <a:gd name="connsiteX5" fmla="*/ 17570 w 74792"/>
                <a:gd name="connsiteY5" fmla="*/ 66845 h 142271"/>
                <a:gd name="connsiteX6" fmla="*/ 74720 w 74792"/>
                <a:gd name="connsiteY6" fmla="*/ 170 h 14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92" h="142271">
                  <a:moveTo>
                    <a:pt x="74720" y="170"/>
                  </a:moveTo>
                  <a:cubicBezTo>
                    <a:pt x="76837" y="3874"/>
                    <a:pt x="31593" y="65522"/>
                    <a:pt x="30270" y="89070"/>
                  </a:cubicBezTo>
                  <a:cubicBezTo>
                    <a:pt x="28947" y="112618"/>
                    <a:pt x="67577" y="136430"/>
                    <a:pt x="66783" y="141457"/>
                  </a:cubicBezTo>
                  <a:cubicBezTo>
                    <a:pt x="65989" y="146484"/>
                    <a:pt x="36620" y="126905"/>
                    <a:pt x="25508" y="119232"/>
                  </a:cubicBezTo>
                  <a:cubicBezTo>
                    <a:pt x="14396" y="111559"/>
                    <a:pt x="1431" y="104151"/>
                    <a:pt x="108" y="95420"/>
                  </a:cubicBezTo>
                  <a:cubicBezTo>
                    <a:pt x="-1215" y="86689"/>
                    <a:pt x="9897" y="79545"/>
                    <a:pt x="17570" y="66845"/>
                  </a:cubicBezTo>
                  <a:cubicBezTo>
                    <a:pt x="25243" y="54145"/>
                    <a:pt x="72603" y="-3534"/>
                    <a:pt x="74720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4337873-2F22-46F6-A546-AD98968D9327}"/>
                </a:ext>
              </a:extLst>
            </p:cNvPr>
            <p:cNvSpPr/>
            <p:nvPr/>
          </p:nvSpPr>
          <p:spPr>
            <a:xfrm>
              <a:off x="5149153" y="5074027"/>
              <a:ext cx="308843" cy="360801"/>
            </a:xfrm>
            <a:custGeom>
              <a:avLst/>
              <a:gdLst>
                <a:gd name="connsiteX0" fmla="*/ 697 w 308843"/>
                <a:gd name="connsiteY0" fmla="*/ 4386 h 360801"/>
                <a:gd name="connsiteX1" fmla="*/ 137222 w 308843"/>
                <a:gd name="connsiteY1" fmla="*/ 56773 h 360801"/>
                <a:gd name="connsiteX2" fmla="*/ 254697 w 308843"/>
                <a:gd name="connsiteY2" fmla="*/ 156786 h 360801"/>
                <a:gd name="connsiteX3" fmla="*/ 299147 w 308843"/>
                <a:gd name="connsiteY3" fmla="*/ 259973 h 360801"/>
                <a:gd name="connsiteX4" fmla="*/ 295972 w 308843"/>
                <a:gd name="connsiteY4" fmla="*/ 356811 h 360801"/>
                <a:gd name="connsiteX5" fmla="*/ 294385 w 308843"/>
                <a:gd name="connsiteY5" fmla="*/ 339348 h 360801"/>
                <a:gd name="connsiteX6" fmla="*/ 297560 w 308843"/>
                <a:gd name="connsiteY6" fmla="*/ 312361 h 360801"/>
                <a:gd name="connsiteX7" fmla="*/ 307085 w 308843"/>
                <a:gd name="connsiteY7" fmla="*/ 258386 h 360801"/>
                <a:gd name="connsiteX8" fmla="*/ 257872 w 308843"/>
                <a:gd name="connsiteY8" fmla="*/ 144086 h 360801"/>
                <a:gd name="connsiteX9" fmla="*/ 222947 w 308843"/>
                <a:gd name="connsiteY9" fmla="*/ 93286 h 360801"/>
                <a:gd name="connsiteX10" fmla="*/ 89597 w 308843"/>
                <a:gd name="connsiteY10" fmla="*/ 13911 h 360801"/>
                <a:gd name="connsiteX11" fmla="*/ 697 w 308843"/>
                <a:gd name="connsiteY11" fmla="*/ 4386 h 36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43" h="360801">
                  <a:moveTo>
                    <a:pt x="697" y="4386"/>
                  </a:moveTo>
                  <a:cubicBezTo>
                    <a:pt x="8634" y="11530"/>
                    <a:pt x="94889" y="31373"/>
                    <a:pt x="137222" y="56773"/>
                  </a:cubicBezTo>
                  <a:cubicBezTo>
                    <a:pt x="179555" y="82173"/>
                    <a:pt x="227710" y="122919"/>
                    <a:pt x="254697" y="156786"/>
                  </a:cubicBezTo>
                  <a:cubicBezTo>
                    <a:pt x="281684" y="190653"/>
                    <a:pt x="292268" y="226635"/>
                    <a:pt x="299147" y="259973"/>
                  </a:cubicBezTo>
                  <a:cubicBezTo>
                    <a:pt x="306026" y="293311"/>
                    <a:pt x="296766" y="343582"/>
                    <a:pt x="295972" y="356811"/>
                  </a:cubicBezTo>
                  <a:cubicBezTo>
                    <a:pt x="295178" y="370040"/>
                    <a:pt x="294120" y="346756"/>
                    <a:pt x="294385" y="339348"/>
                  </a:cubicBezTo>
                  <a:cubicBezTo>
                    <a:pt x="294650" y="331940"/>
                    <a:pt x="295443" y="325855"/>
                    <a:pt x="297560" y="312361"/>
                  </a:cubicBezTo>
                  <a:cubicBezTo>
                    <a:pt x="299677" y="298867"/>
                    <a:pt x="313700" y="286432"/>
                    <a:pt x="307085" y="258386"/>
                  </a:cubicBezTo>
                  <a:cubicBezTo>
                    <a:pt x="300470" y="230340"/>
                    <a:pt x="271895" y="171603"/>
                    <a:pt x="257872" y="144086"/>
                  </a:cubicBezTo>
                  <a:cubicBezTo>
                    <a:pt x="243849" y="116569"/>
                    <a:pt x="250993" y="114982"/>
                    <a:pt x="222947" y="93286"/>
                  </a:cubicBezTo>
                  <a:cubicBezTo>
                    <a:pt x="194901" y="71590"/>
                    <a:pt x="124786" y="30051"/>
                    <a:pt x="89597" y="13911"/>
                  </a:cubicBezTo>
                  <a:cubicBezTo>
                    <a:pt x="54408" y="-2229"/>
                    <a:pt x="-7240" y="-2758"/>
                    <a:pt x="697" y="4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266C9D6-D5EA-4CB2-A4E2-8698059F3ADB}"/>
                </a:ext>
              </a:extLst>
            </p:cNvPr>
            <p:cNvSpPr/>
            <p:nvPr/>
          </p:nvSpPr>
          <p:spPr>
            <a:xfrm rot="12444106">
              <a:off x="5137398" y="5068501"/>
              <a:ext cx="62633" cy="46446"/>
            </a:xfrm>
            <a:custGeom>
              <a:avLst/>
              <a:gdLst>
                <a:gd name="connsiteX0" fmla="*/ 69930 w 72899"/>
                <a:gd name="connsiteY0" fmla="*/ 1 h 54059"/>
                <a:gd name="connsiteX1" fmla="*/ 54055 w 72899"/>
                <a:gd name="connsiteY1" fmla="*/ 49213 h 54059"/>
                <a:gd name="connsiteX2" fmla="*/ 80 w 72899"/>
                <a:gd name="connsiteY2" fmla="*/ 50801 h 54059"/>
                <a:gd name="connsiteX3" fmla="*/ 69930 w 72899"/>
                <a:gd name="connsiteY3" fmla="*/ 1 h 5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99" h="54059">
                  <a:moveTo>
                    <a:pt x="69930" y="1"/>
                  </a:moveTo>
                  <a:cubicBezTo>
                    <a:pt x="78926" y="-264"/>
                    <a:pt x="65697" y="40746"/>
                    <a:pt x="54055" y="49213"/>
                  </a:cubicBezTo>
                  <a:cubicBezTo>
                    <a:pt x="42413" y="57680"/>
                    <a:pt x="2726" y="52918"/>
                    <a:pt x="80" y="50801"/>
                  </a:cubicBezTo>
                  <a:cubicBezTo>
                    <a:pt x="-2566" y="48684"/>
                    <a:pt x="60934" y="266"/>
                    <a:pt x="6993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847910A-4041-4CD4-906A-D992B2DA90C9}"/>
                </a:ext>
              </a:extLst>
            </p:cNvPr>
            <p:cNvSpPr/>
            <p:nvPr/>
          </p:nvSpPr>
          <p:spPr>
            <a:xfrm>
              <a:off x="5197674" y="5092172"/>
              <a:ext cx="246026" cy="341880"/>
            </a:xfrm>
            <a:custGeom>
              <a:avLst/>
              <a:gdLst>
                <a:gd name="connsiteX0" fmla="*/ 1389 w 246026"/>
                <a:gd name="connsiteY0" fmla="*/ 528 h 341880"/>
                <a:gd name="connsiteX1" fmla="*/ 36314 w 246026"/>
                <a:gd name="connsiteY1" fmla="*/ 94191 h 341880"/>
                <a:gd name="connsiteX2" fmla="*/ 125214 w 246026"/>
                <a:gd name="connsiteY2" fmla="*/ 192616 h 341880"/>
                <a:gd name="connsiteX3" fmla="*/ 176014 w 246026"/>
                <a:gd name="connsiteY3" fmla="*/ 241828 h 341880"/>
                <a:gd name="connsiteX4" fmla="*/ 199826 w 246026"/>
                <a:gd name="connsiteY4" fmla="*/ 289453 h 341880"/>
                <a:gd name="connsiteX5" fmla="*/ 212526 w 246026"/>
                <a:gd name="connsiteY5" fmla="*/ 341841 h 341880"/>
                <a:gd name="connsiteX6" fmla="*/ 234751 w 246026"/>
                <a:gd name="connsiteY6" fmla="*/ 297391 h 341880"/>
                <a:gd name="connsiteX7" fmla="*/ 245864 w 246026"/>
                <a:gd name="connsiteY7" fmla="*/ 262466 h 341880"/>
                <a:gd name="connsiteX8" fmla="*/ 239514 w 246026"/>
                <a:gd name="connsiteY8" fmla="*/ 203728 h 341880"/>
                <a:gd name="connsiteX9" fmla="*/ 215701 w 246026"/>
                <a:gd name="connsiteY9" fmla="*/ 219603 h 341880"/>
                <a:gd name="connsiteX10" fmla="*/ 180776 w 246026"/>
                <a:gd name="connsiteY10" fmla="*/ 225953 h 341880"/>
                <a:gd name="connsiteX11" fmla="*/ 114101 w 246026"/>
                <a:gd name="connsiteY11" fmla="*/ 179916 h 341880"/>
                <a:gd name="connsiteX12" fmla="*/ 39489 w 246026"/>
                <a:gd name="connsiteY12" fmla="*/ 105303 h 341880"/>
                <a:gd name="connsiteX13" fmla="*/ 10914 w 246026"/>
                <a:gd name="connsiteY13" fmla="*/ 57678 h 341880"/>
                <a:gd name="connsiteX14" fmla="*/ 1389 w 246026"/>
                <a:gd name="connsiteY14" fmla="*/ 528 h 34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026" h="341880">
                  <a:moveTo>
                    <a:pt x="1389" y="528"/>
                  </a:moveTo>
                  <a:cubicBezTo>
                    <a:pt x="5622" y="6613"/>
                    <a:pt x="15677" y="62176"/>
                    <a:pt x="36314" y="94191"/>
                  </a:cubicBezTo>
                  <a:cubicBezTo>
                    <a:pt x="56952" y="126206"/>
                    <a:pt x="101931" y="168010"/>
                    <a:pt x="125214" y="192616"/>
                  </a:cubicBezTo>
                  <a:cubicBezTo>
                    <a:pt x="148497" y="217222"/>
                    <a:pt x="163579" y="225689"/>
                    <a:pt x="176014" y="241828"/>
                  </a:cubicBezTo>
                  <a:cubicBezTo>
                    <a:pt x="188449" y="257968"/>
                    <a:pt x="193741" y="272784"/>
                    <a:pt x="199826" y="289453"/>
                  </a:cubicBezTo>
                  <a:cubicBezTo>
                    <a:pt x="205911" y="306122"/>
                    <a:pt x="206705" y="340518"/>
                    <a:pt x="212526" y="341841"/>
                  </a:cubicBezTo>
                  <a:cubicBezTo>
                    <a:pt x="218347" y="343164"/>
                    <a:pt x="229195" y="310620"/>
                    <a:pt x="234751" y="297391"/>
                  </a:cubicBezTo>
                  <a:cubicBezTo>
                    <a:pt x="240307" y="284162"/>
                    <a:pt x="245070" y="278076"/>
                    <a:pt x="245864" y="262466"/>
                  </a:cubicBezTo>
                  <a:cubicBezTo>
                    <a:pt x="246658" y="246856"/>
                    <a:pt x="244541" y="210872"/>
                    <a:pt x="239514" y="203728"/>
                  </a:cubicBezTo>
                  <a:cubicBezTo>
                    <a:pt x="234487" y="196584"/>
                    <a:pt x="225491" y="215899"/>
                    <a:pt x="215701" y="219603"/>
                  </a:cubicBezTo>
                  <a:cubicBezTo>
                    <a:pt x="205911" y="223307"/>
                    <a:pt x="197709" y="232568"/>
                    <a:pt x="180776" y="225953"/>
                  </a:cubicBezTo>
                  <a:cubicBezTo>
                    <a:pt x="163843" y="219339"/>
                    <a:pt x="137649" y="200024"/>
                    <a:pt x="114101" y="179916"/>
                  </a:cubicBezTo>
                  <a:cubicBezTo>
                    <a:pt x="90553" y="159808"/>
                    <a:pt x="56687" y="125676"/>
                    <a:pt x="39489" y="105303"/>
                  </a:cubicBezTo>
                  <a:cubicBezTo>
                    <a:pt x="22291" y="84930"/>
                    <a:pt x="18587" y="72759"/>
                    <a:pt x="10914" y="57678"/>
                  </a:cubicBezTo>
                  <a:cubicBezTo>
                    <a:pt x="3241" y="42597"/>
                    <a:pt x="-2844" y="-5557"/>
                    <a:pt x="1389" y="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3C02DBA-CF3C-4873-BA9D-5E9F79F2A9EA}"/>
                </a:ext>
              </a:extLst>
            </p:cNvPr>
            <p:cNvSpPr/>
            <p:nvPr/>
          </p:nvSpPr>
          <p:spPr>
            <a:xfrm>
              <a:off x="5089289" y="4988970"/>
              <a:ext cx="98664" cy="175650"/>
            </a:xfrm>
            <a:custGeom>
              <a:avLst/>
              <a:gdLst>
                <a:gd name="connsiteX0" fmla="*/ 98661 w 98664"/>
                <a:gd name="connsiteY0" fmla="*/ 114843 h 175650"/>
                <a:gd name="connsiteX1" fmla="*/ 71674 w 98664"/>
                <a:gd name="connsiteY1" fmla="*/ 168818 h 175650"/>
                <a:gd name="connsiteX2" fmla="*/ 19286 w 98664"/>
                <a:gd name="connsiteY2" fmla="*/ 146593 h 175650"/>
                <a:gd name="connsiteX3" fmla="*/ 8174 w 98664"/>
                <a:gd name="connsiteY3" fmla="*/ 116430 h 175650"/>
                <a:gd name="connsiteX4" fmla="*/ 8174 w 98664"/>
                <a:gd name="connsiteY4" fmla="*/ 86268 h 175650"/>
                <a:gd name="connsiteX5" fmla="*/ 36749 w 98664"/>
                <a:gd name="connsiteY5" fmla="*/ 62455 h 175650"/>
                <a:gd name="connsiteX6" fmla="*/ 82786 w 98664"/>
                <a:gd name="connsiteY6" fmla="*/ 56105 h 175650"/>
                <a:gd name="connsiteX7" fmla="*/ 90724 w 98664"/>
                <a:gd name="connsiteY7" fmla="*/ 18005 h 175650"/>
                <a:gd name="connsiteX8" fmla="*/ 81199 w 98664"/>
                <a:gd name="connsiteY8" fmla="*/ 543 h 175650"/>
                <a:gd name="connsiteX9" fmla="*/ 74849 w 98664"/>
                <a:gd name="connsiteY9" fmla="*/ 37055 h 175650"/>
                <a:gd name="connsiteX10" fmla="*/ 20874 w 98664"/>
                <a:gd name="connsiteY10" fmla="*/ 70393 h 175650"/>
                <a:gd name="connsiteX11" fmla="*/ 236 w 98664"/>
                <a:gd name="connsiteY11" fmla="*/ 106905 h 175650"/>
                <a:gd name="connsiteX12" fmla="*/ 12936 w 98664"/>
                <a:gd name="connsiteY12" fmla="*/ 159293 h 175650"/>
                <a:gd name="connsiteX13" fmla="*/ 58974 w 98664"/>
                <a:gd name="connsiteY13" fmla="*/ 175168 h 175650"/>
                <a:gd name="connsiteX14" fmla="*/ 70086 w 98664"/>
                <a:gd name="connsiteY14" fmla="*/ 168818 h 175650"/>
                <a:gd name="connsiteX15" fmla="*/ 98661 w 98664"/>
                <a:gd name="connsiteY15" fmla="*/ 114843 h 17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664" h="175650">
                  <a:moveTo>
                    <a:pt x="98661" y="114843"/>
                  </a:moveTo>
                  <a:cubicBezTo>
                    <a:pt x="98926" y="114843"/>
                    <a:pt x="84903" y="163526"/>
                    <a:pt x="71674" y="168818"/>
                  </a:cubicBezTo>
                  <a:cubicBezTo>
                    <a:pt x="58445" y="174110"/>
                    <a:pt x="29869" y="155324"/>
                    <a:pt x="19286" y="146593"/>
                  </a:cubicBezTo>
                  <a:cubicBezTo>
                    <a:pt x="8703" y="137862"/>
                    <a:pt x="10026" y="126484"/>
                    <a:pt x="8174" y="116430"/>
                  </a:cubicBezTo>
                  <a:cubicBezTo>
                    <a:pt x="6322" y="106376"/>
                    <a:pt x="3412" y="95264"/>
                    <a:pt x="8174" y="86268"/>
                  </a:cubicBezTo>
                  <a:cubicBezTo>
                    <a:pt x="12936" y="77272"/>
                    <a:pt x="24314" y="67482"/>
                    <a:pt x="36749" y="62455"/>
                  </a:cubicBezTo>
                  <a:cubicBezTo>
                    <a:pt x="49184" y="57428"/>
                    <a:pt x="73790" y="63513"/>
                    <a:pt x="82786" y="56105"/>
                  </a:cubicBezTo>
                  <a:cubicBezTo>
                    <a:pt x="91782" y="48697"/>
                    <a:pt x="90988" y="27265"/>
                    <a:pt x="90724" y="18005"/>
                  </a:cubicBezTo>
                  <a:cubicBezTo>
                    <a:pt x="90459" y="8745"/>
                    <a:pt x="83845" y="-2632"/>
                    <a:pt x="81199" y="543"/>
                  </a:cubicBezTo>
                  <a:cubicBezTo>
                    <a:pt x="78553" y="3718"/>
                    <a:pt x="84903" y="25413"/>
                    <a:pt x="74849" y="37055"/>
                  </a:cubicBezTo>
                  <a:cubicBezTo>
                    <a:pt x="64795" y="48697"/>
                    <a:pt x="33309" y="58751"/>
                    <a:pt x="20874" y="70393"/>
                  </a:cubicBezTo>
                  <a:cubicBezTo>
                    <a:pt x="8438" y="82035"/>
                    <a:pt x="1559" y="92088"/>
                    <a:pt x="236" y="106905"/>
                  </a:cubicBezTo>
                  <a:cubicBezTo>
                    <a:pt x="-1087" y="121722"/>
                    <a:pt x="3146" y="147916"/>
                    <a:pt x="12936" y="159293"/>
                  </a:cubicBezTo>
                  <a:cubicBezTo>
                    <a:pt x="22726" y="170670"/>
                    <a:pt x="49449" y="173581"/>
                    <a:pt x="58974" y="175168"/>
                  </a:cubicBezTo>
                  <a:cubicBezTo>
                    <a:pt x="68499" y="176756"/>
                    <a:pt x="66117" y="174374"/>
                    <a:pt x="70086" y="168818"/>
                  </a:cubicBezTo>
                  <a:cubicBezTo>
                    <a:pt x="74055" y="163262"/>
                    <a:pt x="98396" y="114843"/>
                    <a:pt x="98661" y="114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BC192E7-B196-4A78-B534-4E907936D54A}"/>
                </a:ext>
              </a:extLst>
            </p:cNvPr>
            <p:cNvSpPr/>
            <p:nvPr/>
          </p:nvSpPr>
          <p:spPr>
            <a:xfrm>
              <a:off x="5286928" y="5105071"/>
              <a:ext cx="194123" cy="278214"/>
            </a:xfrm>
            <a:custGeom>
              <a:avLst/>
              <a:gdLst>
                <a:gd name="connsiteX0" fmla="*/ 1035 w 194123"/>
                <a:gd name="connsiteY0" fmla="*/ 1917 h 278214"/>
                <a:gd name="connsiteX1" fmla="*/ 137560 w 194123"/>
                <a:gd name="connsiteY1" fmla="*/ 84467 h 278214"/>
                <a:gd name="connsiteX2" fmla="*/ 191535 w 194123"/>
                <a:gd name="connsiteY2" fmla="*/ 203529 h 278214"/>
                <a:gd name="connsiteX3" fmla="*/ 185185 w 194123"/>
                <a:gd name="connsiteY3" fmla="*/ 278142 h 278214"/>
                <a:gd name="connsiteX4" fmla="*/ 182010 w 194123"/>
                <a:gd name="connsiteY4" fmla="*/ 190829 h 278214"/>
                <a:gd name="connsiteX5" fmla="*/ 155022 w 194123"/>
                <a:gd name="connsiteY5" fmla="*/ 103517 h 278214"/>
                <a:gd name="connsiteX6" fmla="*/ 78822 w 194123"/>
                <a:gd name="connsiteY6" fmla="*/ 32079 h 278214"/>
                <a:gd name="connsiteX7" fmla="*/ 1035 w 194123"/>
                <a:gd name="connsiteY7" fmla="*/ 1917 h 27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23" h="278214">
                  <a:moveTo>
                    <a:pt x="1035" y="1917"/>
                  </a:moveTo>
                  <a:cubicBezTo>
                    <a:pt x="10825" y="10648"/>
                    <a:pt x="105810" y="50865"/>
                    <a:pt x="137560" y="84467"/>
                  </a:cubicBezTo>
                  <a:cubicBezTo>
                    <a:pt x="169310" y="118069"/>
                    <a:pt x="183598" y="171250"/>
                    <a:pt x="191535" y="203529"/>
                  </a:cubicBezTo>
                  <a:cubicBezTo>
                    <a:pt x="199472" y="235808"/>
                    <a:pt x="186773" y="280259"/>
                    <a:pt x="185185" y="278142"/>
                  </a:cubicBezTo>
                  <a:cubicBezTo>
                    <a:pt x="183597" y="276025"/>
                    <a:pt x="187037" y="219933"/>
                    <a:pt x="182010" y="190829"/>
                  </a:cubicBezTo>
                  <a:cubicBezTo>
                    <a:pt x="176983" y="161725"/>
                    <a:pt x="172220" y="129975"/>
                    <a:pt x="155022" y="103517"/>
                  </a:cubicBezTo>
                  <a:cubicBezTo>
                    <a:pt x="137824" y="77059"/>
                    <a:pt x="104222" y="47954"/>
                    <a:pt x="78822" y="32079"/>
                  </a:cubicBezTo>
                  <a:cubicBezTo>
                    <a:pt x="53422" y="16204"/>
                    <a:pt x="-8755" y="-6814"/>
                    <a:pt x="1035" y="1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DC0E79D-5F54-4FB5-9C4A-15F645B3B79D}"/>
                </a:ext>
              </a:extLst>
            </p:cNvPr>
            <p:cNvSpPr/>
            <p:nvPr/>
          </p:nvSpPr>
          <p:spPr>
            <a:xfrm>
              <a:off x="5251450" y="5096912"/>
              <a:ext cx="154356" cy="24850"/>
            </a:xfrm>
            <a:custGeom>
              <a:avLst/>
              <a:gdLst>
                <a:gd name="connsiteX0" fmla="*/ 0 w 154356"/>
                <a:gd name="connsiteY0" fmla="*/ 2138 h 24850"/>
                <a:gd name="connsiteX1" fmla="*/ 123825 w 154356"/>
                <a:gd name="connsiteY1" fmla="*/ 2138 h 24850"/>
                <a:gd name="connsiteX2" fmla="*/ 153988 w 154356"/>
                <a:gd name="connsiteY2" fmla="*/ 24363 h 24850"/>
                <a:gd name="connsiteX3" fmla="*/ 111125 w 154356"/>
                <a:gd name="connsiteY3" fmla="*/ 18013 h 24850"/>
                <a:gd name="connsiteX4" fmla="*/ 0 w 154356"/>
                <a:gd name="connsiteY4" fmla="*/ 2138 h 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56" h="24850">
                  <a:moveTo>
                    <a:pt x="0" y="2138"/>
                  </a:moveTo>
                  <a:cubicBezTo>
                    <a:pt x="49080" y="286"/>
                    <a:pt x="98160" y="-1566"/>
                    <a:pt x="123825" y="2138"/>
                  </a:cubicBezTo>
                  <a:cubicBezTo>
                    <a:pt x="149490" y="5842"/>
                    <a:pt x="156105" y="21717"/>
                    <a:pt x="153988" y="24363"/>
                  </a:cubicBezTo>
                  <a:cubicBezTo>
                    <a:pt x="151871" y="27009"/>
                    <a:pt x="111125" y="18013"/>
                    <a:pt x="111125" y="18013"/>
                  </a:cubicBezTo>
                  <a:lnTo>
                    <a:pt x="0" y="2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149FD66-C1BC-4896-96A2-B87167800463}"/>
                </a:ext>
              </a:extLst>
            </p:cNvPr>
            <p:cNvSpPr/>
            <p:nvPr/>
          </p:nvSpPr>
          <p:spPr>
            <a:xfrm>
              <a:off x="5435050" y="5353039"/>
              <a:ext cx="100622" cy="90093"/>
            </a:xfrm>
            <a:custGeom>
              <a:avLst/>
              <a:gdLst>
                <a:gd name="connsiteX0" fmla="*/ 2138 w 100622"/>
                <a:gd name="connsiteY0" fmla="*/ 11 h 90093"/>
                <a:gd name="connsiteX1" fmla="*/ 62463 w 100622"/>
                <a:gd name="connsiteY1" fmla="*/ 52399 h 90093"/>
                <a:gd name="connsiteX2" fmla="*/ 94213 w 100622"/>
                <a:gd name="connsiteY2" fmla="*/ 77799 h 90093"/>
                <a:gd name="connsiteX3" fmla="*/ 98975 w 100622"/>
                <a:gd name="connsiteY3" fmla="*/ 88911 h 90093"/>
                <a:gd name="connsiteX4" fmla="*/ 73575 w 100622"/>
                <a:gd name="connsiteY4" fmla="*/ 88911 h 90093"/>
                <a:gd name="connsiteX5" fmla="*/ 32300 w 100622"/>
                <a:gd name="connsiteY5" fmla="*/ 87324 h 90093"/>
                <a:gd name="connsiteX6" fmla="*/ 14838 w 100622"/>
                <a:gd name="connsiteY6" fmla="*/ 57161 h 90093"/>
                <a:gd name="connsiteX7" fmla="*/ 2138 w 100622"/>
                <a:gd name="connsiteY7" fmla="*/ 11 h 9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622" h="90093">
                  <a:moveTo>
                    <a:pt x="2138" y="11"/>
                  </a:moveTo>
                  <a:cubicBezTo>
                    <a:pt x="10075" y="-783"/>
                    <a:pt x="47117" y="39434"/>
                    <a:pt x="62463" y="52399"/>
                  </a:cubicBezTo>
                  <a:cubicBezTo>
                    <a:pt x="77809" y="65364"/>
                    <a:pt x="88128" y="71714"/>
                    <a:pt x="94213" y="77799"/>
                  </a:cubicBezTo>
                  <a:cubicBezTo>
                    <a:pt x="100298" y="83884"/>
                    <a:pt x="102415" y="87059"/>
                    <a:pt x="98975" y="88911"/>
                  </a:cubicBezTo>
                  <a:cubicBezTo>
                    <a:pt x="95535" y="90763"/>
                    <a:pt x="84687" y="89175"/>
                    <a:pt x="73575" y="88911"/>
                  </a:cubicBezTo>
                  <a:cubicBezTo>
                    <a:pt x="62463" y="88647"/>
                    <a:pt x="42089" y="92616"/>
                    <a:pt x="32300" y="87324"/>
                  </a:cubicBezTo>
                  <a:cubicBezTo>
                    <a:pt x="22511" y="82032"/>
                    <a:pt x="19071" y="65363"/>
                    <a:pt x="14838" y="57161"/>
                  </a:cubicBezTo>
                  <a:cubicBezTo>
                    <a:pt x="10605" y="48959"/>
                    <a:pt x="-5799" y="805"/>
                    <a:pt x="2138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CFA92FD-AF12-4F20-BBE3-AECAFE59361A}"/>
                </a:ext>
              </a:extLst>
            </p:cNvPr>
            <p:cNvSpPr/>
            <p:nvPr/>
          </p:nvSpPr>
          <p:spPr>
            <a:xfrm>
              <a:off x="5161813" y="5185313"/>
              <a:ext cx="211922" cy="272548"/>
            </a:xfrm>
            <a:custGeom>
              <a:avLst/>
              <a:gdLst>
                <a:gd name="connsiteX0" fmla="*/ 737 w 211922"/>
                <a:gd name="connsiteY0" fmla="*/ 1050 h 272548"/>
                <a:gd name="connsiteX1" fmla="*/ 72175 w 211922"/>
                <a:gd name="connsiteY1" fmla="*/ 159800 h 272548"/>
                <a:gd name="connsiteX2" fmla="*/ 142025 w 211922"/>
                <a:gd name="connsiteY2" fmla="*/ 232825 h 272548"/>
                <a:gd name="connsiteX3" fmla="*/ 211875 w 211922"/>
                <a:gd name="connsiteY3" fmla="*/ 272512 h 272548"/>
                <a:gd name="connsiteX4" fmla="*/ 151550 w 211922"/>
                <a:gd name="connsiteY4" fmla="*/ 226475 h 272548"/>
                <a:gd name="connsiteX5" fmla="*/ 73762 w 211922"/>
                <a:gd name="connsiteY5" fmla="*/ 151862 h 272548"/>
                <a:gd name="connsiteX6" fmla="*/ 37250 w 211922"/>
                <a:gd name="connsiteY6" fmla="*/ 93125 h 272548"/>
                <a:gd name="connsiteX7" fmla="*/ 737 w 211922"/>
                <a:gd name="connsiteY7" fmla="*/ 1050 h 27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22" h="272548">
                  <a:moveTo>
                    <a:pt x="737" y="1050"/>
                  </a:moveTo>
                  <a:cubicBezTo>
                    <a:pt x="6558" y="12162"/>
                    <a:pt x="48627" y="121171"/>
                    <a:pt x="72175" y="159800"/>
                  </a:cubicBezTo>
                  <a:cubicBezTo>
                    <a:pt x="95723" y="198429"/>
                    <a:pt x="118742" y="214040"/>
                    <a:pt x="142025" y="232825"/>
                  </a:cubicBezTo>
                  <a:cubicBezTo>
                    <a:pt x="165308" y="251610"/>
                    <a:pt x="210287" y="273570"/>
                    <a:pt x="211875" y="272512"/>
                  </a:cubicBezTo>
                  <a:cubicBezTo>
                    <a:pt x="213463" y="271454"/>
                    <a:pt x="174569" y="246583"/>
                    <a:pt x="151550" y="226475"/>
                  </a:cubicBezTo>
                  <a:cubicBezTo>
                    <a:pt x="128531" y="206367"/>
                    <a:pt x="92812" y="174087"/>
                    <a:pt x="73762" y="151862"/>
                  </a:cubicBezTo>
                  <a:cubicBezTo>
                    <a:pt x="54712" y="129637"/>
                    <a:pt x="49421" y="116144"/>
                    <a:pt x="37250" y="93125"/>
                  </a:cubicBezTo>
                  <a:cubicBezTo>
                    <a:pt x="25079" y="70106"/>
                    <a:pt x="-5084" y="-10062"/>
                    <a:pt x="737" y="1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1ADBD25-055F-4F2C-86AC-3CE6CB630850}"/>
                </a:ext>
              </a:extLst>
            </p:cNvPr>
            <p:cNvSpPr/>
            <p:nvPr/>
          </p:nvSpPr>
          <p:spPr>
            <a:xfrm>
              <a:off x="5116422" y="5182021"/>
              <a:ext cx="108546" cy="150813"/>
            </a:xfrm>
            <a:custGeom>
              <a:avLst/>
              <a:gdLst>
                <a:gd name="connsiteX0" fmla="*/ 91 w 108546"/>
                <a:gd name="connsiteY0" fmla="*/ 1167 h 150813"/>
                <a:gd name="connsiteX1" fmla="*/ 57241 w 108546"/>
                <a:gd name="connsiteY1" fmla="*/ 98004 h 150813"/>
                <a:gd name="connsiteX2" fmla="*/ 108041 w 108546"/>
                <a:gd name="connsiteY2" fmla="*/ 150392 h 150813"/>
                <a:gd name="connsiteX3" fmla="*/ 81053 w 108546"/>
                <a:gd name="connsiteY3" fmla="*/ 118642 h 150813"/>
                <a:gd name="connsiteX4" fmla="*/ 44541 w 108546"/>
                <a:gd name="connsiteY4" fmla="*/ 48792 h 150813"/>
                <a:gd name="connsiteX5" fmla="*/ 91 w 108546"/>
                <a:gd name="connsiteY5" fmla="*/ 1167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46" h="150813">
                  <a:moveTo>
                    <a:pt x="91" y="1167"/>
                  </a:moveTo>
                  <a:cubicBezTo>
                    <a:pt x="2208" y="9369"/>
                    <a:pt x="39249" y="73133"/>
                    <a:pt x="57241" y="98004"/>
                  </a:cubicBezTo>
                  <a:cubicBezTo>
                    <a:pt x="75233" y="122875"/>
                    <a:pt x="104072" y="146952"/>
                    <a:pt x="108041" y="150392"/>
                  </a:cubicBezTo>
                  <a:cubicBezTo>
                    <a:pt x="112010" y="153832"/>
                    <a:pt x="91636" y="135575"/>
                    <a:pt x="81053" y="118642"/>
                  </a:cubicBezTo>
                  <a:cubicBezTo>
                    <a:pt x="70470" y="101709"/>
                    <a:pt x="55918" y="67577"/>
                    <a:pt x="44541" y="48792"/>
                  </a:cubicBezTo>
                  <a:cubicBezTo>
                    <a:pt x="33164" y="30007"/>
                    <a:pt x="-2026" y="-7035"/>
                    <a:pt x="91" y="1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ACB89F9-0C69-48CF-8E24-2CC9C7219A87}"/>
                </a:ext>
              </a:extLst>
            </p:cNvPr>
            <p:cNvSpPr/>
            <p:nvPr/>
          </p:nvSpPr>
          <p:spPr>
            <a:xfrm>
              <a:off x="5070232" y="5163783"/>
              <a:ext cx="172408" cy="238954"/>
            </a:xfrm>
            <a:custGeom>
              <a:avLst/>
              <a:gdLst>
                <a:gd name="connsiteX0" fmla="*/ 41518 w 172408"/>
                <a:gd name="connsiteY0" fmla="*/ 355 h 238954"/>
                <a:gd name="connsiteX1" fmla="*/ 35168 w 172408"/>
                <a:gd name="connsiteY1" fmla="*/ 105130 h 238954"/>
                <a:gd name="connsiteX2" fmla="*/ 111368 w 172408"/>
                <a:gd name="connsiteY2" fmla="*/ 195617 h 238954"/>
                <a:gd name="connsiteX3" fmla="*/ 171693 w 172408"/>
                <a:gd name="connsiteY3" fmla="*/ 238480 h 238954"/>
                <a:gd name="connsiteX4" fmla="*/ 70093 w 172408"/>
                <a:gd name="connsiteY4" fmla="*/ 170217 h 238954"/>
                <a:gd name="connsiteX5" fmla="*/ 14531 w 172408"/>
                <a:gd name="connsiteY5" fmla="*/ 108305 h 238954"/>
                <a:gd name="connsiteX6" fmla="*/ 243 w 172408"/>
                <a:gd name="connsiteY6" fmla="*/ 71792 h 238954"/>
                <a:gd name="connsiteX7" fmla="*/ 41518 w 172408"/>
                <a:gd name="connsiteY7" fmla="*/ 355 h 2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08" h="238954">
                  <a:moveTo>
                    <a:pt x="41518" y="355"/>
                  </a:moveTo>
                  <a:cubicBezTo>
                    <a:pt x="47339" y="5911"/>
                    <a:pt x="23526" y="72586"/>
                    <a:pt x="35168" y="105130"/>
                  </a:cubicBezTo>
                  <a:cubicBezTo>
                    <a:pt x="46810" y="137674"/>
                    <a:pt x="88614" y="173392"/>
                    <a:pt x="111368" y="195617"/>
                  </a:cubicBezTo>
                  <a:cubicBezTo>
                    <a:pt x="134122" y="217842"/>
                    <a:pt x="178572" y="242713"/>
                    <a:pt x="171693" y="238480"/>
                  </a:cubicBezTo>
                  <a:cubicBezTo>
                    <a:pt x="164814" y="234247"/>
                    <a:pt x="96287" y="191913"/>
                    <a:pt x="70093" y="170217"/>
                  </a:cubicBezTo>
                  <a:cubicBezTo>
                    <a:pt x="43899" y="148521"/>
                    <a:pt x="26173" y="124709"/>
                    <a:pt x="14531" y="108305"/>
                  </a:cubicBezTo>
                  <a:cubicBezTo>
                    <a:pt x="2889" y="91901"/>
                    <a:pt x="-1080" y="87667"/>
                    <a:pt x="243" y="71792"/>
                  </a:cubicBezTo>
                  <a:cubicBezTo>
                    <a:pt x="1566" y="55917"/>
                    <a:pt x="35697" y="-5201"/>
                    <a:pt x="41518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3BF321F7-5E51-48A2-85DC-115B8937363F}"/>
                </a:ext>
              </a:extLst>
            </p:cNvPr>
            <p:cNvSpPr/>
            <p:nvPr/>
          </p:nvSpPr>
          <p:spPr>
            <a:xfrm>
              <a:off x="5218981" y="5099049"/>
              <a:ext cx="197635" cy="217836"/>
            </a:xfrm>
            <a:custGeom>
              <a:avLst/>
              <a:gdLst>
                <a:gd name="connsiteX0" fmla="*/ 719 w 197635"/>
                <a:gd name="connsiteY0" fmla="*/ 1 h 217836"/>
                <a:gd name="connsiteX1" fmla="*/ 64219 w 197635"/>
                <a:gd name="connsiteY1" fmla="*/ 61914 h 217836"/>
                <a:gd name="connsiteX2" fmla="*/ 68982 w 197635"/>
                <a:gd name="connsiteY2" fmla="*/ 66676 h 217836"/>
                <a:gd name="connsiteX3" fmla="*/ 51519 w 197635"/>
                <a:gd name="connsiteY3" fmla="*/ 84139 h 217836"/>
                <a:gd name="connsiteX4" fmla="*/ 48344 w 197635"/>
                <a:gd name="connsiteY4" fmla="*/ 111126 h 217836"/>
                <a:gd name="connsiteX5" fmla="*/ 65807 w 197635"/>
                <a:gd name="connsiteY5" fmla="*/ 138114 h 217836"/>
                <a:gd name="connsiteX6" fmla="*/ 103907 w 197635"/>
                <a:gd name="connsiteY6" fmla="*/ 179389 h 217836"/>
                <a:gd name="connsiteX7" fmla="*/ 129307 w 197635"/>
                <a:gd name="connsiteY7" fmla="*/ 204789 h 217836"/>
                <a:gd name="connsiteX8" fmla="*/ 157882 w 197635"/>
                <a:gd name="connsiteY8" fmla="*/ 217489 h 217836"/>
                <a:gd name="connsiteX9" fmla="*/ 192807 w 197635"/>
                <a:gd name="connsiteY9" fmla="*/ 212726 h 217836"/>
                <a:gd name="connsiteX10" fmla="*/ 195982 w 197635"/>
                <a:gd name="connsiteY10" fmla="*/ 196851 h 217836"/>
                <a:gd name="connsiteX11" fmla="*/ 195982 w 197635"/>
                <a:gd name="connsiteY11" fmla="*/ 180976 h 217836"/>
                <a:gd name="connsiteX12" fmla="*/ 175344 w 197635"/>
                <a:gd name="connsiteY12" fmla="*/ 147639 h 217836"/>
                <a:gd name="connsiteX13" fmla="*/ 156294 w 197635"/>
                <a:gd name="connsiteY13" fmla="*/ 109539 h 217836"/>
                <a:gd name="connsiteX14" fmla="*/ 111844 w 197635"/>
                <a:gd name="connsiteY14" fmla="*/ 63501 h 217836"/>
                <a:gd name="connsiteX15" fmla="*/ 719 w 197635"/>
                <a:gd name="connsiteY15" fmla="*/ 1 h 21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635" h="217836">
                  <a:moveTo>
                    <a:pt x="719" y="1"/>
                  </a:moveTo>
                  <a:cubicBezTo>
                    <a:pt x="-7218" y="-263"/>
                    <a:pt x="52842" y="50802"/>
                    <a:pt x="64219" y="61914"/>
                  </a:cubicBezTo>
                  <a:cubicBezTo>
                    <a:pt x="75596" y="73027"/>
                    <a:pt x="71099" y="62972"/>
                    <a:pt x="68982" y="66676"/>
                  </a:cubicBezTo>
                  <a:cubicBezTo>
                    <a:pt x="66865" y="70380"/>
                    <a:pt x="54959" y="76731"/>
                    <a:pt x="51519" y="84139"/>
                  </a:cubicBezTo>
                  <a:cubicBezTo>
                    <a:pt x="48079" y="91547"/>
                    <a:pt x="45963" y="102130"/>
                    <a:pt x="48344" y="111126"/>
                  </a:cubicBezTo>
                  <a:cubicBezTo>
                    <a:pt x="50725" y="120122"/>
                    <a:pt x="56547" y="126737"/>
                    <a:pt x="65807" y="138114"/>
                  </a:cubicBezTo>
                  <a:cubicBezTo>
                    <a:pt x="75067" y="149491"/>
                    <a:pt x="93324" y="168277"/>
                    <a:pt x="103907" y="179389"/>
                  </a:cubicBezTo>
                  <a:cubicBezTo>
                    <a:pt x="114490" y="190501"/>
                    <a:pt x="120311" y="198439"/>
                    <a:pt x="129307" y="204789"/>
                  </a:cubicBezTo>
                  <a:cubicBezTo>
                    <a:pt x="138303" y="211139"/>
                    <a:pt x="147299" y="216166"/>
                    <a:pt x="157882" y="217489"/>
                  </a:cubicBezTo>
                  <a:cubicBezTo>
                    <a:pt x="168465" y="218812"/>
                    <a:pt x="186457" y="216166"/>
                    <a:pt x="192807" y="212726"/>
                  </a:cubicBezTo>
                  <a:cubicBezTo>
                    <a:pt x="199157" y="209286"/>
                    <a:pt x="195453" y="202143"/>
                    <a:pt x="195982" y="196851"/>
                  </a:cubicBezTo>
                  <a:cubicBezTo>
                    <a:pt x="196511" y="191559"/>
                    <a:pt x="199422" y="189178"/>
                    <a:pt x="195982" y="180976"/>
                  </a:cubicBezTo>
                  <a:cubicBezTo>
                    <a:pt x="192542" y="172774"/>
                    <a:pt x="181959" y="159545"/>
                    <a:pt x="175344" y="147639"/>
                  </a:cubicBezTo>
                  <a:cubicBezTo>
                    <a:pt x="168729" y="135733"/>
                    <a:pt x="166877" y="123562"/>
                    <a:pt x="156294" y="109539"/>
                  </a:cubicBezTo>
                  <a:cubicBezTo>
                    <a:pt x="145711" y="95516"/>
                    <a:pt x="134863" y="80699"/>
                    <a:pt x="111844" y="63501"/>
                  </a:cubicBezTo>
                  <a:cubicBezTo>
                    <a:pt x="88825" y="46303"/>
                    <a:pt x="8656" y="265"/>
                    <a:pt x="71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0EDD85A-9E31-42F5-B09B-EB54640ADD99}"/>
                </a:ext>
              </a:extLst>
            </p:cNvPr>
            <p:cNvSpPr/>
            <p:nvPr/>
          </p:nvSpPr>
          <p:spPr>
            <a:xfrm>
              <a:off x="5313474" y="5205413"/>
              <a:ext cx="55133" cy="55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9B72241-5B4D-4802-B2AD-8759865078AC}"/>
                </a:ext>
              </a:extLst>
            </p:cNvPr>
            <p:cNvSpPr/>
            <p:nvPr/>
          </p:nvSpPr>
          <p:spPr>
            <a:xfrm>
              <a:off x="5191754" y="5148880"/>
              <a:ext cx="178868" cy="270906"/>
            </a:xfrm>
            <a:custGeom>
              <a:avLst/>
              <a:gdLst>
                <a:gd name="connsiteX0" fmla="*/ 959 w 178868"/>
                <a:gd name="connsiteY0" fmla="*/ 970 h 270906"/>
                <a:gd name="connsiteX1" fmla="*/ 66046 w 178868"/>
                <a:gd name="connsiteY1" fmla="*/ 116858 h 270906"/>
                <a:gd name="connsiteX2" fmla="*/ 124784 w 178868"/>
                <a:gd name="connsiteY2" fmla="*/ 188295 h 270906"/>
                <a:gd name="connsiteX3" fmla="*/ 161296 w 178868"/>
                <a:gd name="connsiteY3" fmla="*/ 245445 h 270906"/>
                <a:gd name="connsiteX4" fmla="*/ 178759 w 178868"/>
                <a:gd name="connsiteY4" fmla="*/ 270845 h 270906"/>
                <a:gd name="connsiteX5" fmla="*/ 166059 w 178868"/>
                <a:gd name="connsiteY5" fmla="*/ 239095 h 270906"/>
                <a:gd name="connsiteX6" fmla="*/ 118434 w 178868"/>
                <a:gd name="connsiteY6" fmla="*/ 186708 h 270906"/>
                <a:gd name="connsiteX7" fmla="*/ 959 w 178868"/>
                <a:gd name="connsiteY7" fmla="*/ 970 h 27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68" h="270906">
                  <a:moveTo>
                    <a:pt x="959" y="970"/>
                  </a:moveTo>
                  <a:cubicBezTo>
                    <a:pt x="-7772" y="-10672"/>
                    <a:pt x="45409" y="85637"/>
                    <a:pt x="66046" y="116858"/>
                  </a:cubicBezTo>
                  <a:cubicBezTo>
                    <a:pt x="86683" y="148079"/>
                    <a:pt x="108909" y="166864"/>
                    <a:pt x="124784" y="188295"/>
                  </a:cubicBezTo>
                  <a:cubicBezTo>
                    <a:pt x="140659" y="209726"/>
                    <a:pt x="152300" y="231687"/>
                    <a:pt x="161296" y="245445"/>
                  </a:cubicBezTo>
                  <a:cubicBezTo>
                    <a:pt x="170292" y="259203"/>
                    <a:pt x="177965" y="271903"/>
                    <a:pt x="178759" y="270845"/>
                  </a:cubicBezTo>
                  <a:cubicBezTo>
                    <a:pt x="179553" y="269787"/>
                    <a:pt x="176113" y="253118"/>
                    <a:pt x="166059" y="239095"/>
                  </a:cubicBezTo>
                  <a:cubicBezTo>
                    <a:pt x="156005" y="225072"/>
                    <a:pt x="147803" y="226131"/>
                    <a:pt x="118434" y="186708"/>
                  </a:cubicBezTo>
                  <a:cubicBezTo>
                    <a:pt x="89065" y="147285"/>
                    <a:pt x="9690" y="12612"/>
                    <a:pt x="959" y="9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24862CE6-09C7-4E57-89BC-AD1316133697}"/>
                </a:ext>
              </a:extLst>
            </p:cNvPr>
            <p:cNvSpPr/>
            <p:nvPr/>
          </p:nvSpPr>
          <p:spPr>
            <a:xfrm>
              <a:off x="5322623" y="5281383"/>
              <a:ext cx="82330" cy="141992"/>
            </a:xfrm>
            <a:custGeom>
              <a:avLst/>
              <a:gdLst>
                <a:gd name="connsiteX0" fmla="*/ 265 w 82330"/>
                <a:gd name="connsiteY0" fmla="*/ 230 h 141992"/>
                <a:gd name="connsiteX1" fmla="*/ 78052 w 82330"/>
                <a:gd name="connsiteY1" fmla="*/ 74842 h 141992"/>
                <a:gd name="connsiteX2" fmla="*/ 70115 w 82330"/>
                <a:gd name="connsiteY2" fmla="*/ 141517 h 141992"/>
                <a:gd name="connsiteX3" fmla="*/ 52652 w 82330"/>
                <a:gd name="connsiteY3" fmla="*/ 100242 h 141992"/>
                <a:gd name="connsiteX4" fmla="*/ 265 w 82330"/>
                <a:gd name="connsiteY4" fmla="*/ 230 h 1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30" h="141992">
                  <a:moveTo>
                    <a:pt x="265" y="230"/>
                  </a:moveTo>
                  <a:cubicBezTo>
                    <a:pt x="4498" y="-4003"/>
                    <a:pt x="66410" y="51294"/>
                    <a:pt x="78052" y="74842"/>
                  </a:cubicBezTo>
                  <a:cubicBezTo>
                    <a:pt x="89694" y="98390"/>
                    <a:pt x="74348" y="137284"/>
                    <a:pt x="70115" y="141517"/>
                  </a:cubicBezTo>
                  <a:cubicBezTo>
                    <a:pt x="65882" y="145750"/>
                    <a:pt x="61648" y="120880"/>
                    <a:pt x="52652" y="100242"/>
                  </a:cubicBezTo>
                  <a:cubicBezTo>
                    <a:pt x="43656" y="79605"/>
                    <a:pt x="-3968" y="4463"/>
                    <a:pt x="265" y="23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7851B28-F10A-4DE2-9800-FC3BB72B3964}"/>
                </a:ext>
              </a:extLst>
            </p:cNvPr>
            <p:cNvSpPr/>
            <p:nvPr/>
          </p:nvSpPr>
          <p:spPr>
            <a:xfrm>
              <a:off x="4634404" y="5265651"/>
              <a:ext cx="215126" cy="628844"/>
            </a:xfrm>
            <a:custGeom>
              <a:avLst/>
              <a:gdLst>
                <a:gd name="connsiteX0" fmla="*/ 214879 w 215126"/>
                <a:gd name="connsiteY0" fmla="*/ 2732 h 628844"/>
                <a:gd name="connsiteX1" fmla="*/ 191596 w 215126"/>
                <a:gd name="connsiteY1" fmla="*/ 195349 h 628844"/>
                <a:gd name="connsiteX2" fmla="*/ 125979 w 215126"/>
                <a:gd name="connsiteY2" fmla="*/ 445116 h 628844"/>
                <a:gd name="connsiteX3" fmla="*/ 96346 w 215126"/>
                <a:gd name="connsiteY3" fmla="*/ 529782 h 628844"/>
                <a:gd name="connsiteX4" fmla="*/ 1096 w 215126"/>
                <a:gd name="connsiteY4" fmla="*/ 627149 h 628844"/>
                <a:gd name="connsiteX5" fmla="*/ 45546 w 215126"/>
                <a:gd name="connsiteY5" fmla="*/ 589049 h 628844"/>
                <a:gd name="connsiteX6" fmla="*/ 60363 w 215126"/>
                <a:gd name="connsiteY6" fmla="*/ 555182 h 628844"/>
                <a:gd name="connsiteX7" fmla="*/ 94229 w 215126"/>
                <a:gd name="connsiteY7" fmla="*/ 462049 h 628844"/>
                <a:gd name="connsiteX8" fmla="*/ 145029 w 215126"/>
                <a:gd name="connsiteY8" fmla="*/ 286366 h 628844"/>
                <a:gd name="connsiteX9" fmla="*/ 200063 w 215126"/>
                <a:gd name="connsiteY9" fmla="*/ 93749 h 628844"/>
                <a:gd name="connsiteX10" fmla="*/ 214879 w 215126"/>
                <a:gd name="connsiteY10" fmla="*/ 2732 h 6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126" h="628844">
                  <a:moveTo>
                    <a:pt x="214879" y="2732"/>
                  </a:moveTo>
                  <a:cubicBezTo>
                    <a:pt x="213468" y="19665"/>
                    <a:pt x="206413" y="121618"/>
                    <a:pt x="191596" y="195349"/>
                  </a:cubicBezTo>
                  <a:cubicBezTo>
                    <a:pt x="176779" y="269080"/>
                    <a:pt x="141854" y="389377"/>
                    <a:pt x="125979" y="445116"/>
                  </a:cubicBezTo>
                  <a:cubicBezTo>
                    <a:pt x="110104" y="500855"/>
                    <a:pt x="117160" y="499443"/>
                    <a:pt x="96346" y="529782"/>
                  </a:cubicBezTo>
                  <a:cubicBezTo>
                    <a:pt x="75532" y="560121"/>
                    <a:pt x="9562" y="617271"/>
                    <a:pt x="1096" y="627149"/>
                  </a:cubicBezTo>
                  <a:cubicBezTo>
                    <a:pt x="-7370" y="637027"/>
                    <a:pt x="35668" y="601043"/>
                    <a:pt x="45546" y="589049"/>
                  </a:cubicBezTo>
                  <a:cubicBezTo>
                    <a:pt x="55424" y="577055"/>
                    <a:pt x="52249" y="576349"/>
                    <a:pt x="60363" y="555182"/>
                  </a:cubicBezTo>
                  <a:cubicBezTo>
                    <a:pt x="68477" y="534015"/>
                    <a:pt x="80118" y="506852"/>
                    <a:pt x="94229" y="462049"/>
                  </a:cubicBezTo>
                  <a:cubicBezTo>
                    <a:pt x="108340" y="417246"/>
                    <a:pt x="127390" y="347749"/>
                    <a:pt x="145029" y="286366"/>
                  </a:cubicBezTo>
                  <a:cubicBezTo>
                    <a:pt x="162668" y="224983"/>
                    <a:pt x="188421" y="136082"/>
                    <a:pt x="200063" y="93749"/>
                  </a:cubicBezTo>
                  <a:cubicBezTo>
                    <a:pt x="211705" y="51416"/>
                    <a:pt x="216290" y="-14201"/>
                    <a:pt x="214879" y="27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A6142E0B-CDB9-4F26-BF91-705EA951AEB9}"/>
                </a:ext>
              </a:extLst>
            </p:cNvPr>
            <p:cNvSpPr/>
            <p:nvPr/>
          </p:nvSpPr>
          <p:spPr>
            <a:xfrm>
              <a:off x="4152702" y="4842649"/>
              <a:ext cx="468371" cy="68231"/>
            </a:xfrm>
            <a:custGeom>
              <a:avLst/>
              <a:gdLst>
                <a:gd name="connsiteX0" fmla="*/ 467981 w 468371"/>
                <a:gd name="connsiteY0" fmla="*/ 68018 h 68231"/>
                <a:gd name="connsiteX1" fmla="*/ 241498 w 468371"/>
                <a:gd name="connsiteY1" fmla="*/ 29918 h 68231"/>
                <a:gd name="connsiteX2" fmla="*/ 110265 w 468371"/>
                <a:gd name="connsiteY2" fmla="*/ 19334 h 68231"/>
                <a:gd name="connsiteX3" fmla="*/ 198 w 468371"/>
                <a:gd name="connsiteY3" fmla="*/ 29918 h 68231"/>
                <a:gd name="connsiteX4" fmla="*/ 84865 w 468371"/>
                <a:gd name="connsiteY4" fmla="*/ 19334 h 68231"/>
                <a:gd name="connsiteX5" fmla="*/ 146248 w 468371"/>
                <a:gd name="connsiteY5" fmla="*/ 284 h 68231"/>
                <a:gd name="connsiteX6" fmla="*/ 292298 w 468371"/>
                <a:gd name="connsiteY6" fmla="*/ 10868 h 68231"/>
                <a:gd name="connsiteX7" fmla="*/ 467981 w 468371"/>
                <a:gd name="connsiteY7" fmla="*/ 68018 h 6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371" h="68231">
                  <a:moveTo>
                    <a:pt x="467981" y="68018"/>
                  </a:moveTo>
                  <a:cubicBezTo>
                    <a:pt x="459514" y="71193"/>
                    <a:pt x="301117" y="38032"/>
                    <a:pt x="241498" y="29918"/>
                  </a:cubicBezTo>
                  <a:cubicBezTo>
                    <a:pt x="181879" y="21804"/>
                    <a:pt x="150482" y="19334"/>
                    <a:pt x="110265" y="19334"/>
                  </a:cubicBezTo>
                  <a:cubicBezTo>
                    <a:pt x="70048" y="19334"/>
                    <a:pt x="4431" y="29918"/>
                    <a:pt x="198" y="29918"/>
                  </a:cubicBezTo>
                  <a:cubicBezTo>
                    <a:pt x="-4035" y="29918"/>
                    <a:pt x="60523" y="24273"/>
                    <a:pt x="84865" y="19334"/>
                  </a:cubicBezTo>
                  <a:cubicBezTo>
                    <a:pt x="109207" y="14395"/>
                    <a:pt x="111676" y="1695"/>
                    <a:pt x="146248" y="284"/>
                  </a:cubicBezTo>
                  <a:cubicBezTo>
                    <a:pt x="180820" y="-1127"/>
                    <a:pt x="239734" y="2754"/>
                    <a:pt x="292298" y="10868"/>
                  </a:cubicBezTo>
                  <a:cubicBezTo>
                    <a:pt x="344862" y="18982"/>
                    <a:pt x="476448" y="64843"/>
                    <a:pt x="467981" y="680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F4CD2F70-CF4B-4E23-B5CB-DC2DF07A060C}"/>
                </a:ext>
              </a:extLst>
            </p:cNvPr>
            <p:cNvSpPr/>
            <p:nvPr/>
          </p:nvSpPr>
          <p:spPr>
            <a:xfrm>
              <a:off x="4373681" y="4886996"/>
              <a:ext cx="220601" cy="207292"/>
            </a:xfrm>
            <a:custGeom>
              <a:avLst/>
              <a:gdLst>
                <a:gd name="connsiteX0" fmla="*/ 220544 w 220601"/>
                <a:gd name="connsiteY0" fmla="*/ 917 h 207292"/>
                <a:gd name="connsiteX1" fmla="*/ 90369 w 220601"/>
                <a:gd name="connsiteY1" fmla="*/ 8854 h 207292"/>
                <a:gd name="connsiteX2" fmla="*/ 6232 w 220601"/>
                <a:gd name="connsiteY2" fmla="*/ 50129 h 207292"/>
                <a:gd name="connsiteX3" fmla="*/ 6232 w 220601"/>
                <a:gd name="connsiteY3" fmla="*/ 58067 h 207292"/>
                <a:gd name="connsiteX4" fmla="*/ 6232 w 220601"/>
                <a:gd name="connsiteY4" fmla="*/ 85054 h 207292"/>
                <a:gd name="connsiteX5" fmla="*/ 28457 w 220601"/>
                <a:gd name="connsiteY5" fmla="*/ 137442 h 207292"/>
                <a:gd name="connsiteX6" fmla="*/ 49094 w 220601"/>
                <a:gd name="connsiteY6" fmla="*/ 193004 h 207292"/>
                <a:gd name="connsiteX7" fmla="*/ 53857 w 220601"/>
                <a:gd name="connsiteY7" fmla="*/ 207292 h 207292"/>
                <a:gd name="connsiteX8" fmla="*/ 53857 w 220601"/>
                <a:gd name="connsiteY8" fmla="*/ 207292 h 207292"/>
                <a:gd name="connsiteX9" fmla="*/ 44332 w 220601"/>
                <a:gd name="connsiteY9" fmla="*/ 153317 h 207292"/>
                <a:gd name="connsiteX10" fmla="*/ 22107 w 220601"/>
                <a:gd name="connsiteY10" fmla="*/ 69179 h 207292"/>
                <a:gd name="connsiteX11" fmla="*/ 45919 w 220601"/>
                <a:gd name="connsiteY11" fmla="*/ 45367 h 207292"/>
                <a:gd name="connsiteX12" fmla="*/ 106244 w 220601"/>
                <a:gd name="connsiteY12" fmla="*/ 23142 h 207292"/>
                <a:gd name="connsiteX13" fmla="*/ 220544 w 220601"/>
                <a:gd name="connsiteY13" fmla="*/ 917 h 20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601" h="207292">
                  <a:moveTo>
                    <a:pt x="220544" y="917"/>
                  </a:moveTo>
                  <a:cubicBezTo>
                    <a:pt x="217898" y="-1464"/>
                    <a:pt x="126088" y="652"/>
                    <a:pt x="90369" y="8854"/>
                  </a:cubicBezTo>
                  <a:cubicBezTo>
                    <a:pt x="54650" y="17056"/>
                    <a:pt x="20255" y="41927"/>
                    <a:pt x="6232" y="50129"/>
                  </a:cubicBezTo>
                  <a:cubicBezTo>
                    <a:pt x="-7791" y="58331"/>
                    <a:pt x="6232" y="58067"/>
                    <a:pt x="6232" y="58067"/>
                  </a:cubicBezTo>
                  <a:cubicBezTo>
                    <a:pt x="6232" y="63888"/>
                    <a:pt x="2528" y="71825"/>
                    <a:pt x="6232" y="85054"/>
                  </a:cubicBezTo>
                  <a:cubicBezTo>
                    <a:pt x="9936" y="98283"/>
                    <a:pt x="21313" y="119450"/>
                    <a:pt x="28457" y="137442"/>
                  </a:cubicBezTo>
                  <a:cubicBezTo>
                    <a:pt x="35601" y="155434"/>
                    <a:pt x="44861" y="181362"/>
                    <a:pt x="49094" y="193004"/>
                  </a:cubicBezTo>
                  <a:cubicBezTo>
                    <a:pt x="53327" y="204646"/>
                    <a:pt x="53857" y="207292"/>
                    <a:pt x="53857" y="207292"/>
                  </a:cubicBezTo>
                  <a:lnTo>
                    <a:pt x="53857" y="207292"/>
                  </a:lnTo>
                  <a:cubicBezTo>
                    <a:pt x="52270" y="198296"/>
                    <a:pt x="49624" y="176336"/>
                    <a:pt x="44332" y="153317"/>
                  </a:cubicBezTo>
                  <a:cubicBezTo>
                    <a:pt x="39040" y="130298"/>
                    <a:pt x="21843" y="87171"/>
                    <a:pt x="22107" y="69179"/>
                  </a:cubicBezTo>
                  <a:cubicBezTo>
                    <a:pt x="22371" y="51187"/>
                    <a:pt x="31896" y="53040"/>
                    <a:pt x="45919" y="45367"/>
                  </a:cubicBezTo>
                  <a:cubicBezTo>
                    <a:pt x="59942" y="37694"/>
                    <a:pt x="78727" y="27904"/>
                    <a:pt x="106244" y="23142"/>
                  </a:cubicBezTo>
                  <a:cubicBezTo>
                    <a:pt x="133761" y="18380"/>
                    <a:pt x="223190" y="3298"/>
                    <a:pt x="220544" y="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1DE575A6-77F7-4F32-B9F6-E203343C3F42}"/>
                </a:ext>
              </a:extLst>
            </p:cNvPr>
            <p:cNvSpPr/>
            <p:nvPr/>
          </p:nvSpPr>
          <p:spPr>
            <a:xfrm>
              <a:off x="4421161" y="5068819"/>
              <a:ext cx="384202" cy="393247"/>
            </a:xfrm>
            <a:custGeom>
              <a:avLst/>
              <a:gdLst>
                <a:gd name="connsiteX0" fmla="*/ 20664 w 384202"/>
                <a:gd name="connsiteY0" fmla="*/ 69 h 393247"/>
                <a:gd name="connsiteX1" fmla="*/ 7964 w 384202"/>
                <a:gd name="connsiteY1" fmla="*/ 63569 h 393247"/>
                <a:gd name="connsiteX2" fmla="*/ 27 w 384202"/>
                <a:gd name="connsiteY2" fmla="*/ 112781 h 393247"/>
                <a:gd name="connsiteX3" fmla="*/ 6377 w 384202"/>
                <a:gd name="connsiteY3" fmla="*/ 165169 h 393247"/>
                <a:gd name="connsiteX4" fmla="*/ 30189 w 384202"/>
                <a:gd name="connsiteY4" fmla="*/ 204856 h 393247"/>
                <a:gd name="connsiteX5" fmla="*/ 95277 w 384202"/>
                <a:gd name="connsiteY5" fmla="*/ 225494 h 393247"/>
                <a:gd name="connsiteX6" fmla="*/ 157189 w 384202"/>
                <a:gd name="connsiteY6" fmla="*/ 247719 h 393247"/>
                <a:gd name="connsiteX7" fmla="*/ 204814 w 384202"/>
                <a:gd name="connsiteY7" fmla="*/ 292169 h 393247"/>
                <a:gd name="connsiteX8" fmla="*/ 239739 w 384202"/>
                <a:gd name="connsiteY8" fmla="*/ 347731 h 393247"/>
                <a:gd name="connsiteX9" fmla="*/ 258789 w 384202"/>
                <a:gd name="connsiteY9" fmla="*/ 377894 h 393247"/>
                <a:gd name="connsiteX10" fmla="*/ 301652 w 384202"/>
                <a:gd name="connsiteY10" fmla="*/ 392181 h 393247"/>
                <a:gd name="connsiteX11" fmla="*/ 360389 w 384202"/>
                <a:gd name="connsiteY11" fmla="*/ 389006 h 393247"/>
                <a:gd name="connsiteX12" fmla="*/ 379439 w 384202"/>
                <a:gd name="connsiteY12" fmla="*/ 363606 h 393247"/>
                <a:gd name="connsiteX13" fmla="*/ 384202 w 384202"/>
                <a:gd name="connsiteY13" fmla="*/ 287406 h 393247"/>
                <a:gd name="connsiteX14" fmla="*/ 379439 w 384202"/>
                <a:gd name="connsiteY14" fmla="*/ 263594 h 393247"/>
                <a:gd name="connsiteX15" fmla="*/ 376264 w 384202"/>
                <a:gd name="connsiteY15" fmla="*/ 339794 h 393247"/>
                <a:gd name="connsiteX16" fmla="*/ 355627 w 384202"/>
                <a:gd name="connsiteY16" fmla="*/ 365194 h 393247"/>
                <a:gd name="connsiteX17" fmla="*/ 284189 w 384202"/>
                <a:gd name="connsiteY17" fmla="*/ 371544 h 393247"/>
                <a:gd name="connsiteX18" fmla="*/ 233389 w 384202"/>
                <a:gd name="connsiteY18" fmla="*/ 290581 h 393247"/>
                <a:gd name="connsiteX19" fmla="*/ 109564 w 384202"/>
                <a:gd name="connsiteY19" fmla="*/ 212794 h 393247"/>
                <a:gd name="connsiteX20" fmla="*/ 47652 w 384202"/>
                <a:gd name="connsiteY20" fmla="*/ 187394 h 393247"/>
                <a:gd name="connsiteX21" fmla="*/ 14314 w 384202"/>
                <a:gd name="connsiteY21" fmla="*/ 161994 h 393247"/>
                <a:gd name="connsiteX22" fmla="*/ 23839 w 384202"/>
                <a:gd name="connsiteY22" fmla="*/ 76269 h 393247"/>
                <a:gd name="connsiteX23" fmla="*/ 20664 w 384202"/>
                <a:gd name="connsiteY23" fmla="*/ 69 h 39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4202" h="393247">
                  <a:moveTo>
                    <a:pt x="20664" y="69"/>
                  </a:moveTo>
                  <a:cubicBezTo>
                    <a:pt x="18018" y="-2048"/>
                    <a:pt x="11403" y="44784"/>
                    <a:pt x="7964" y="63569"/>
                  </a:cubicBezTo>
                  <a:cubicBezTo>
                    <a:pt x="4525" y="82354"/>
                    <a:pt x="291" y="95848"/>
                    <a:pt x="27" y="112781"/>
                  </a:cubicBezTo>
                  <a:cubicBezTo>
                    <a:pt x="-238" y="129714"/>
                    <a:pt x="1350" y="149823"/>
                    <a:pt x="6377" y="165169"/>
                  </a:cubicBezTo>
                  <a:cubicBezTo>
                    <a:pt x="11404" y="180515"/>
                    <a:pt x="15372" y="194802"/>
                    <a:pt x="30189" y="204856"/>
                  </a:cubicBezTo>
                  <a:cubicBezTo>
                    <a:pt x="45006" y="214910"/>
                    <a:pt x="74110" y="218350"/>
                    <a:pt x="95277" y="225494"/>
                  </a:cubicBezTo>
                  <a:cubicBezTo>
                    <a:pt x="116444" y="232638"/>
                    <a:pt x="138933" y="236607"/>
                    <a:pt x="157189" y="247719"/>
                  </a:cubicBezTo>
                  <a:cubicBezTo>
                    <a:pt x="175445" y="258832"/>
                    <a:pt x="191056" y="275500"/>
                    <a:pt x="204814" y="292169"/>
                  </a:cubicBezTo>
                  <a:cubicBezTo>
                    <a:pt x="218572" y="308838"/>
                    <a:pt x="230743" y="333444"/>
                    <a:pt x="239739" y="347731"/>
                  </a:cubicBezTo>
                  <a:cubicBezTo>
                    <a:pt x="248735" y="362018"/>
                    <a:pt x="248470" y="370486"/>
                    <a:pt x="258789" y="377894"/>
                  </a:cubicBezTo>
                  <a:cubicBezTo>
                    <a:pt x="269108" y="385302"/>
                    <a:pt x="284719" y="390329"/>
                    <a:pt x="301652" y="392181"/>
                  </a:cubicBezTo>
                  <a:cubicBezTo>
                    <a:pt x="318585" y="394033"/>
                    <a:pt x="347424" y="393769"/>
                    <a:pt x="360389" y="389006"/>
                  </a:cubicBezTo>
                  <a:cubicBezTo>
                    <a:pt x="373354" y="384243"/>
                    <a:pt x="375470" y="380539"/>
                    <a:pt x="379439" y="363606"/>
                  </a:cubicBezTo>
                  <a:cubicBezTo>
                    <a:pt x="383408" y="346673"/>
                    <a:pt x="384202" y="304075"/>
                    <a:pt x="384202" y="287406"/>
                  </a:cubicBezTo>
                  <a:cubicBezTo>
                    <a:pt x="384202" y="270737"/>
                    <a:pt x="380762" y="254863"/>
                    <a:pt x="379439" y="263594"/>
                  </a:cubicBezTo>
                  <a:cubicBezTo>
                    <a:pt x="378116" y="272325"/>
                    <a:pt x="380233" y="322861"/>
                    <a:pt x="376264" y="339794"/>
                  </a:cubicBezTo>
                  <a:cubicBezTo>
                    <a:pt x="372295" y="356727"/>
                    <a:pt x="370973" y="359902"/>
                    <a:pt x="355627" y="365194"/>
                  </a:cubicBezTo>
                  <a:cubicBezTo>
                    <a:pt x="340281" y="370486"/>
                    <a:pt x="304562" y="383979"/>
                    <a:pt x="284189" y="371544"/>
                  </a:cubicBezTo>
                  <a:cubicBezTo>
                    <a:pt x="263816" y="359109"/>
                    <a:pt x="262493" y="317039"/>
                    <a:pt x="233389" y="290581"/>
                  </a:cubicBezTo>
                  <a:cubicBezTo>
                    <a:pt x="204285" y="264123"/>
                    <a:pt x="140520" y="229992"/>
                    <a:pt x="109564" y="212794"/>
                  </a:cubicBezTo>
                  <a:cubicBezTo>
                    <a:pt x="78608" y="195596"/>
                    <a:pt x="63527" y="195861"/>
                    <a:pt x="47652" y="187394"/>
                  </a:cubicBezTo>
                  <a:cubicBezTo>
                    <a:pt x="31777" y="178927"/>
                    <a:pt x="18283" y="180515"/>
                    <a:pt x="14314" y="161994"/>
                  </a:cubicBezTo>
                  <a:cubicBezTo>
                    <a:pt x="10345" y="143473"/>
                    <a:pt x="22252" y="99552"/>
                    <a:pt x="23839" y="76269"/>
                  </a:cubicBezTo>
                  <a:cubicBezTo>
                    <a:pt x="25427" y="52986"/>
                    <a:pt x="23310" y="2186"/>
                    <a:pt x="20664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06DFD60-65A9-492C-BE33-2A1EE34C6CFA}"/>
                </a:ext>
              </a:extLst>
            </p:cNvPr>
            <p:cNvSpPr/>
            <p:nvPr/>
          </p:nvSpPr>
          <p:spPr>
            <a:xfrm>
              <a:off x="4299241" y="4889456"/>
              <a:ext cx="414128" cy="583369"/>
            </a:xfrm>
            <a:custGeom>
              <a:avLst/>
              <a:gdLst>
                <a:gd name="connsiteX0" fmla="*/ 155284 w 414128"/>
                <a:gd name="connsiteY0" fmla="*/ 44 h 583369"/>
                <a:gd name="connsiteX1" fmla="*/ 13997 w 414128"/>
                <a:gd name="connsiteY1" fmla="*/ 57194 h 583369"/>
                <a:gd name="connsiteX2" fmla="*/ 7647 w 414128"/>
                <a:gd name="connsiteY2" fmla="*/ 103232 h 583369"/>
                <a:gd name="connsiteX3" fmla="*/ 36222 w 414128"/>
                <a:gd name="connsiteY3" fmla="*/ 177844 h 583369"/>
                <a:gd name="connsiteX4" fmla="*/ 37809 w 414128"/>
                <a:gd name="connsiteY4" fmla="*/ 225469 h 583369"/>
                <a:gd name="connsiteX5" fmla="*/ 37809 w 414128"/>
                <a:gd name="connsiteY5" fmla="*/ 265157 h 583369"/>
                <a:gd name="connsiteX6" fmla="*/ 55272 w 414128"/>
                <a:gd name="connsiteY6" fmla="*/ 373107 h 583369"/>
                <a:gd name="connsiteX7" fmla="*/ 155284 w 414128"/>
                <a:gd name="connsiteY7" fmla="*/ 435019 h 583369"/>
                <a:gd name="connsiteX8" fmla="*/ 261647 w 414128"/>
                <a:gd name="connsiteY8" fmla="*/ 469944 h 583369"/>
                <a:gd name="connsiteX9" fmla="*/ 288634 w 414128"/>
                <a:gd name="connsiteY9" fmla="*/ 500107 h 583369"/>
                <a:gd name="connsiteX10" fmla="*/ 364834 w 414128"/>
                <a:gd name="connsiteY10" fmla="*/ 571544 h 583369"/>
                <a:gd name="connsiteX11" fmla="*/ 414047 w 414128"/>
                <a:gd name="connsiteY11" fmla="*/ 581069 h 583369"/>
                <a:gd name="connsiteX12" fmla="*/ 353722 w 414128"/>
                <a:gd name="connsiteY12" fmla="*/ 547732 h 583369"/>
                <a:gd name="connsiteX13" fmla="*/ 302922 w 414128"/>
                <a:gd name="connsiteY13" fmla="*/ 466769 h 583369"/>
                <a:gd name="connsiteX14" fmla="*/ 172747 w 414128"/>
                <a:gd name="connsiteY14" fmla="*/ 390569 h 583369"/>
                <a:gd name="connsiteX15" fmla="*/ 121947 w 414128"/>
                <a:gd name="connsiteY15" fmla="*/ 327069 h 583369"/>
                <a:gd name="connsiteX16" fmla="*/ 123534 w 414128"/>
                <a:gd name="connsiteY16" fmla="*/ 234994 h 583369"/>
                <a:gd name="connsiteX17" fmla="*/ 106072 w 414128"/>
                <a:gd name="connsiteY17" fmla="*/ 168319 h 583369"/>
                <a:gd name="connsiteX18" fmla="*/ 87022 w 414128"/>
                <a:gd name="connsiteY18" fmla="*/ 66719 h 583369"/>
                <a:gd name="connsiteX19" fmla="*/ 155284 w 414128"/>
                <a:gd name="connsiteY19" fmla="*/ 44 h 5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128" h="583369">
                  <a:moveTo>
                    <a:pt x="155284" y="44"/>
                  </a:moveTo>
                  <a:cubicBezTo>
                    <a:pt x="143113" y="-1543"/>
                    <a:pt x="38603" y="39996"/>
                    <a:pt x="13997" y="57194"/>
                  </a:cubicBezTo>
                  <a:cubicBezTo>
                    <a:pt x="-10609" y="74392"/>
                    <a:pt x="3943" y="83124"/>
                    <a:pt x="7647" y="103232"/>
                  </a:cubicBezTo>
                  <a:cubicBezTo>
                    <a:pt x="11351" y="123340"/>
                    <a:pt x="31195" y="157471"/>
                    <a:pt x="36222" y="177844"/>
                  </a:cubicBezTo>
                  <a:cubicBezTo>
                    <a:pt x="41249" y="198217"/>
                    <a:pt x="37545" y="210917"/>
                    <a:pt x="37809" y="225469"/>
                  </a:cubicBezTo>
                  <a:cubicBezTo>
                    <a:pt x="38073" y="240021"/>
                    <a:pt x="34899" y="240551"/>
                    <a:pt x="37809" y="265157"/>
                  </a:cubicBezTo>
                  <a:cubicBezTo>
                    <a:pt x="40719" y="289763"/>
                    <a:pt x="35693" y="344797"/>
                    <a:pt x="55272" y="373107"/>
                  </a:cubicBezTo>
                  <a:cubicBezTo>
                    <a:pt x="74851" y="401417"/>
                    <a:pt x="120888" y="418880"/>
                    <a:pt x="155284" y="435019"/>
                  </a:cubicBezTo>
                  <a:cubicBezTo>
                    <a:pt x="189680" y="451158"/>
                    <a:pt x="239422" y="459096"/>
                    <a:pt x="261647" y="469944"/>
                  </a:cubicBezTo>
                  <a:cubicBezTo>
                    <a:pt x="283872" y="480792"/>
                    <a:pt x="271436" y="483174"/>
                    <a:pt x="288634" y="500107"/>
                  </a:cubicBezTo>
                  <a:cubicBezTo>
                    <a:pt x="305832" y="517040"/>
                    <a:pt x="343932" y="558050"/>
                    <a:pt x="364834" y="571544"/>
                  </a:cubicBezTo>
                  <a:cubicBezTo>
                    <a:pt x="385736" y="585038"/>
                    <a:pt x="415899" y="585038"/>
                    <a:pt x="414047" y="581069"/>
                  </a:cubicBezTo>
                  <a:cubicBezTo>
                    <a:pt x="412195" y="577100"/>
                    <a:pt x="372243" y="566782"/>
                    <a:pt x="353722" y="547732"/>
                  </a:cubicBezTo>
                  <a:cubicBezTo>
                    <a:pt x="335201" y="528682"/>
                    <a:pt x="333085" y="492963"/>
                    <a:pt x="302922" y="466769"/>
                  </a:cubicBezTo>
                  <a:cubicBezTo>
                    <a:pt x="272759" y="440575"/>
                    <a:pt x="202909" y="413852"/>
                    <a:pt x="172747" y="390569"/>
                  </a:cubicBezTo>
                  <a:cubicBezTo>
                    <a:pt x="142585" y="367286"/>
                    <a:pt x="130149" y="352998"/>
                    <a:pt x="121947" y="327069"/>
                  </a:cubicBezTo>
                  <a:cubicBezTo>
                    <a:pt x="113745" y="301140"/>
                    <a:pt x="126180" y="261452"/>
                    <a:pt x="123534" y="234994"/>
                  </a:cubicBezTo>
                  <a:cubicBezTo>
                    <a:pt x="120888" y="208536"/>
                    <a:pt x="112157" y="196365"/>
                    <a:pt x="106072" y="168319"/>
                  </a:cubicBezTo>
                  <a:cubicBezTo>
                    <a:pt x="99987" y="140273"/>
                    <a:pt x="80937" y="93177"/>
                    <a:pt x="87022" y="66719"/>
                  </a:cubicBezTo>
                  <a:cubicBezTo>
                    <a:pt x="93107" y="40261"/>
                    <a:pt x="167455" y="1631"/>
                    <a:pt x="155284" y="44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B55E47AC-49F9-4BBB-9573-3AA7DE99F329}"/>
                </a:ext>
              </a:extLst>
            </p:cNvPr>
            <p:cNvSpPr/>
            <p:nvPr/>
          </p:nvSpPr>
          <p:spPr>
            <a:xfrm>
              <a:off x="4127220" y="4998904"/>
              <a:ext cx="449680" cy="968903"/>
            </a:xfrm>
            <a:custGeom>
              <a:avLst/>
              <a:gdLst>
                <a:gd name="connsiteX0" fmla="*/ 22505 w 449680"/>
                <a:gd name="connsiteY0" fmla="*/ 134 h 968903"/>
                <a:gd name="connsiteX1" fmla="*/ 280 w 449680"/>
                <a:gd name="connsiteY1" fmla="*/ 76334 h 968903"/>
                <a:gd name="connsiteX2" fmla="*/ 39968 w 449680"/>
                <a:gd name="connsiteY2" fmla="*/ 152534 h 968903"/>
                <a:gd name="connsiteX3" fmla="*/ 128868 w 449680"/>
                <a:gd name="connsiteY3" fmla="*/ 266834 h 968903"/>
                <a:gd name="connsiteX4" fmla="*/ 149505 w 449680"/>
                <a:gd name="connsiteY4" fmla="*/ 325571 h 968903"/>
                <a:gd name="connsiteX5" fmla="*/ 198718 w 449680"/>
                <a:gd name="connsiteY5" fmla="*/ 416059 h 968903"/>
                <a:gd name="connsiteX6" fmla="*/ 263805 w 449680"/>
                <a:gd name="connsiteY6" fmla="*/ 492259 h 968903"/>
                <a:gd name="connsiteX7" fmla="*/ 368580 w 449680"/>
                <a:gd name="connsiteY7" fmla="*/ 662121 h 968903"/>
                <a:gd name="connsiteX8" fmla="*/ 405093 w 449680"/>
                <a:gd name="connsiteY8" fmla="*/ 733559 h 968903"/>
                <a:gd name="connsiteX9" fmla="*/ 433668 w 449680"/>
                <a:gd name="connsiteY9" fmla="*/ 819284 h 968903"/>
                <a:gd name="connsiteX10" fmla="*/ 422555 w 449680"/>
                <a:gd name="connsiteY10" fmla="*/ 878021 h 968903"/>
                <a:gd name="connsiteX11" fmla="*/ 351118 w 449680"/>
                <a:gd name="connsiteY11" fmla="*/ 968509 h 968903"/>
                <a:gd name="connsiteX12" fmla="*/ 449543 w 449680"/>
                <a:gd name="connsiteY12" fmla="*/ 839921 h 968903"/>
                <a:gd name="connsiteX13" fmla="*/ 368580 w 449680"/>
                <a:gd name="connsiteY13" fmla="*/ 622434 h 968903"/>
                <a:gd name="connsiteX14" fmla="*/ 208243 w 449680"/>
                <a:gd name="connsiteY14" fmla="*/ 401771 h 968903"/>
                <a:gd name="connsiteX15" fmla="*/ 106643 w 449680"/>
                <a:gd name="connsiteY15" fmla="*/ 250959 h 968903"/>
                <a:gd name="connsiteX16" fmla="*/ 27268 w 449680"/>
                <a:gd name="connsiteY16" fmla="*/ 95384 h 968903"/>
                <a:gd name="connsiteX17" fmla="*/ 22505 w 449680"/>
                <a:gd name="connsiteY17" fmla="*/ 134 h 96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680" h="968903">
                  <a:moveTo>
                    <a:pt x="22505" y="134"/>
                  </a:moveTo>
                  <a:cubicBezTo>
                    <a:pt x="18007" y="-3041"/>
                    <a:pt x="-2631" y="50934"/>
                    <a:pt x="280" y="76334"/>
                  </a:cubicBezTo>
                  <a:cubicBezTo>
                    <a:pt x="3190" y="101734"/>
                    <a:pt x="18537" y="120784"/>
                    <a:pt x="39968" y="152534"/>
                  </a:cubicBezTo>
                  <a:cubicBezTo>
                    <a:pt x="61399" y="184284"/>
                    <a:pt x="110612" y="237995"/>
                    <a:pt x="128868" y="266834"/>
                  </a:cubicBezTo>
                  <a:cubicBezTo>
                    <a:pt x="147124" y="295673"/>
                    <a:pt x="137863" y="300700"/>
                    <a:pt x="149505" y="325571"/>
                  </a:cubicBezTo>
                  <a:cubicBezTo>
                    <a:pt x="161147" y="350442"/>
                    <a:pt x="179668" y="388278"/>
                    <a:pt x="198718" y="416059"/>
                  </a:cubicBezTo>
                  <a:cubicBezTo>
                    <a:pt x="217768" y="443840"/>
                    <a:pt x="235495" y="451249"/>
                    <a:pt x="263805" y="492259"/>
                  </a:cubicBezTo>
                  <a:cubicBezTo>
                    <a:pt x="292115" y="533269"/>
                    <a:pt x="345032" y="621904"/>
                    <a:pt x="368580" y="662121"/>
                  </a:cubicBezTo>
                  <a:cubicBezTo>
                    <a:pt x="392128" y="702338"/>
                    <a:pt x="394245" y="707365"/>
                    <a:pt x="405093" y="733559"/>
                  </a:cubicBezTo>
                  <a:cubicBezTo>
                    <a:pt x="415941" y="759753"/>
                    <a:pt x="430758" y="795207"/>
                    <a:pt x="433668" y="819284"/>
                  </a:cubicBezTo>
                  <a:cubicBezTo>
                    <a:pt x="436578" y="843361"/>
                    <a:pt x="436313" y="853150"/>
                    <a:pt x="422555" y="878021"/>
                  </a:cubicBezTo>
                  <a:cubicBezTo>
                    <a:pt x="408797" y="902892"/>
                    <a:pt x="346620" y="974859"/>
                    <a:pt x="351118" y="968509"/>
                  </a:cubicBezTo>
                  <a:cubicBezTo>
                    <a:pt x="355616" y="962159"/>
                    <a:pt x="446633" y="897600"/>
                    <a:pt x="449543" y="839921"/>
                  </a:cubicBezTo>
                  <a:cubicBezTo>
                    <a:pt x="452453" y="782242"/>
                    <a:pt x="408797" y="695459"/>
                    <a:pt x="368580" y="622434"/>
                  </a:cubicBezTo>
                  <a:cubicBezTo>
                    <a:pt x="328363" y="549409"/>
                    <a:pt x="251899" y="463684"/>
                    <a:pt x="208243" y="401771"/>
                  </a:cubicBezTo>
                  <a:cubicBezTo>
                    <a:pt x="164587" y="339859"/>
                    <a:pt x="136806" y="302024"/>
                    <a:pt x="106643" y="250959"/>
                  </a:cubicBezTo>
                  <a:cubicBezTo>
                    <a:pt x="76480" y="199894"/>
                    <a:pt x="42085" y="134807"/>
                    <a:pt x="27268" y="95384"/>
                  </a:cubicBezTo>
                  <a:cubicBezTo>
                    <a:pt x="12451" y="55961"/>
                    <a:pt x="27003" y="3309"/>
                    <a:pt x="22505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C6708427-BCC1-40DD-BEA3-FE7150CEF817}"/>
                </a:ext>
              </a:extLst>
            </p:cNvPr>
            <p:cNvSpPr/>
            <p:nvPr/>
          </p:nvSpPr>
          <p:spPr>
            <a:xfrm>
              <a:off x="4073970" y="4987771"/>
              <a:ext cx="433364" cy="942317"/>
            </a:xfrm>
            <a:custGeom>
              <a:avLst/>
              <a:gdLst>
                <a:gd name="connsiteX0" fmla="*/ 67818 w 433364"/>
                <a:gd name="connsiteY0" fmla="*/ 154 h 942317"/>
                <a:gd name="connsiteX1" fmla="*/ 10668 w 433364"/>
                <a:gd name="connsiteY1" fmla="*/ 84292 h 942317"/>
                <a:gd name="connsiteX2" fmla="*/ 7493 w 433364"/>
                <a:gd name="connsiteY2" fmla="*/ 144617 h 942317"/>
                <a:gd name="connsiteX3" fmla="*/ 90043 w 433364"/>
                <a:gd name="connsiteY3" fmla="*/ 231929 h 942317"/>
                <a:gd name="connsiteX4" fmla="*/ 163068 w 433364"/>
                <a:gd name="connsiteY4" fmla="*/ 370042 h 942317"/>
                <a:gd name="connsiteX5" fmla="*/ 258318 w 433364"/>
                <a:gd name="connsiteY5" fmla="*/ 503392 h 942317"/>
                <a:gd name="connsiteX6" fmla="*/ 340868 w 433364"/>
                <a:gd name="connsiteY6" fmla="*/ 617692 h 942317"/>
                <a:gd name="connsiteX7" fmla="*/ 415480 w 433364"/>
                <a:gd name="connsiteY7" fmla="*/ 744692 h 942317"/>
                <a:gd name="connsiteX8" fmla="*/ 432943 w 433364"/>
                <a:gd name="connsiteY8" fmla="*/ 803429 h 942317"/>
                <a:gd name="connsiteX9" fmla="*/ 404368 w 433364"/>
                <a:gd name="connsiteY9" fmla="*/ 881217 h 942317"/>
                <a:gd name="connsiteX10" fmla="*/ 339280 w 433364"/>
                <a:gd name="connsiteY10" fmla="*/ 941542 h 942317"/>
                <a:gd name="connsiteX11" fmla="*/ 388493 w 433364"/>
                <a:gd name="connsiteY11" fmla="*/ 909792 h 942317"/>
                <a:gd name="connsiteX12" fmla="*/ 405955 w 433364"/>
                <a:gd name="connsiteY12" fmla="*/ 830417 h 942317"/>
                <a:gd name="connsiteX13" fmla="*/ 423418 w 433364"/>
                <a:gd name="connsiteY13" fmla="*/ 774854 h 942317"/>
                <a:gd name="connsiteX14" fmla="*/ 299593 w 433364"/>
                <a:gd name="connsiteY14" fmla="*/ 592292 h 942317"/>
                <a:gd name="connsiteX15" fmla="*/ 123380 w 433364"/>
                <a:gd name="connsiteY15" fmla="*/ 322417 h 942317"/>
                <a:gd name="connsiteX16" fmla="*/ 56705 w 433364"/>
                <a:gd name="connsiteY16" fmla="*/ 206529 h 942317"/>
                <a:gd name="connsiteX17" fmla="*/ 15430 w 433364"/>
                <a:gd name="connsiteY17" fmla="*/ 106517 h 942317"/>
                <a:gd name="connsiteX18" fmla="*/ 67818 w 433364"/>
                <a:gd name="connsiteY18" fmla="*/ 154 h 9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364" h="942317">
                  <a:moveTo>
                    <a:pt x="67818" y="154"/>
                  </a:moveTo>
                  <a:cubicBezTo>
                    <a:pt x="67024" y="-3550"/>
                    <a:pt x="20722" y="60215"/>
                    <a:pt x="10668" y="84292"/>
                  </a:cubicBezTo>
                  <a:cubicBezTo>
                    <a:pt x="614" y="108369"/>
                    <a:pt x="-5736" y="120011"/>
                    <a:pt x="7493" y="144617"/>
                  </a:cubicBezTo>
                  <a:cubicBezTo>
                    <a:pt x="20722" y="169223"/>
                    <a:pt x="64114" y="194358"/>
                    <a:pt x="90043" y="231929"/>
                  </a:cubicBezTo>
                  <a:cubicBezTo>
                    <a:pt x="115972" y="269500"/>
                    <a:pt x="135022" y="324798"/>
                    <a:pt x="163068" y="370042"/>
                  </a:cubicBezTo>
                  <a:cubicBezTo>
                    <a:pt x="191114" y="415286"/>
                    <a:pt x="228685" y="462117"/>
                    <a:pt x="258318" y="503392"/>
                  </a:cubicBezTo>
                  <a:cubicBezTo>
                    <a:pt x="287951" y="544667"/>
                    <a:pt x="314674" y="577475"/>
                    <a:pt x="340868" y="617692"/>
                  </a:cubicBezTo>
                  <a:cubicBezTo>
                    <a:pt x="367062" y="657909"/>
                    <a:pt x="400134" y="713736"/>
                    <a:pt x="415480" y="744692"/>
                  </a:cubicBezTo>
                  <a:cubicBezTo>
                    <a:pt x="430826" y="775648"/>
                    <a:pt x="434795" y="780675"/>
                    <a:pt x="432943" y="803429"/>
                  </a:cubicBezTo>
                  <a:cubicBezTo>
                    <a:pt x="431091" y="826183"/>
                    <a:pt x="419979" y="858198"/>
                    <a:pt x="404368" y="881217"/>
                  </a:cubicBezTo>
                  <a:cubicBezTo>
                    <a:pt x="388758" y="904236"/>
                    <a:pt x="341926" y="936780"/>
                    <a:pt x="339280" y="941542"/>
                  </a:cubicBezTo>
                  <a:cubicBezTo>
                    <a:pt x="336634" y="946304"/>
                    <a:pt x="377381" y="928313"/>
                    <a:pt x="388493" y="909792"/>
                  </a:cubicBezTo>
                  <a:cubicBezTo>
                    <a:pt x="399606" y="891271"/>
                    <a:pt x="400134" y="852907"/>
                    <a:pt x="405955" y="830417"/>
                  </a:cubicBezTo>
                  <a:cubicBezTo>
                    <a:pt x="411776" y="807927"/>
                    <a:pt x="441145" y="814541"/>
                    <a:pt x="423418" y="774854"/>
                  </a:cubicBezTo>
                  <a:cubicBezTo>
                    <a:pt x="405691" y="735167"/>
                    <a:pt x="349599" y="667698"/>
                    <a:pt x="299593" y="592292"/>
                  </a:cubicBezTo>
                  <a:cubicBezTo>
                    <a:pt x="249587" y="516886"/>
                    <a:pt x="163861" y="386711"/>
                    <a:pt x="123380" y="322417"/>
                  </a:cubicBezTo>
                  <a:cubicBezTo>
                    <a:pt x="82899" y="258123"/>
                    <a:pt x="74697" y="242512"/>
                    <a:pt x="56705" y="206529"/>
                  </a:cubicBezTo>
                  <a:cubicBezTo>
                    <a:pt x="38713" y="170546"/>
                    <a:pt x="14901" y="140384"/>
                    <a:pt x="15430" y="106517"/>
                  </a:cubicBezTo>
                  <a:cubicBezTo>
                    <a:pt x="15959" y="72650"/>
                    <a:pt x="68612" y="3858"/>
                    <a:pt x="67818" y="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1136C49-B696-4D23-A043-F0D4A904CB72}"/>
                </a:ext>
              </a:extLst>
            </p:cNvPr>
            <p:cNvSpPr/>
            <p:nvPr/>
          </p:nvSpPr>
          <p:spPr>
            <a:xfrm>
              <a:off x="3680611" y="5003249"/>
              <a:ext cx="441474" cy="659582"/>
            </a:xfrm>
            <a:custGeom>
              <a:avLst/>
              <a:gdLst>
                <a:gd name="connsiteX0" fmla="*/ 440539 w 441474"/>
                <a:gd name="connsiteY0" fmla="*/ 2139 h 659582"/>
                <a:gd name="connsiteX1" fmla="*/ 242102 w 441474"/>
                <a:gd name="connsiteY1" fmla="*/ 268839 h 659582"/>
                <a:gd name="connsiteX2" fmla="*/ 116689 w 441474"/>
                <a:gd name="connsiteY2" fmla="*/ 440289 h 659582"/>
                <a:gd name="connsiteX3" fmla="*/ 30964 w 441474"/>
                <a:gd name="connsiteY3" fmla="*/ 584751 h 659582"/>
                <a:gd name="connsiteX4" fmla="*/ 3977 w 441474"/>
                <a:gd name="connsiteY4" fmla="*/ 657776 h 659582"/>
                <a:gd name="connsiteX5" fmla="*/ 5564 w 441474"/>
                <a:gd name="connsiteY5" fmla="*/ 626026 h 659582"/>
                <a:gd name="connsiteX6" fmla="*/ 54777 w 441474"/>
                <a:gd name="connsiteY6" fmla="*/ 505376 h 659582"/>
                <a:gd name="connsiteX7" fmla="*/ 184952 w 441474"/>
                <a:gd name="connsiteY7" fmla="*/ 322814 h 659582"/>
                <a:gd name="connsiteX8" fmla="*/ 310364 w 441474"/>
                <a:gd name="connsiteY8" fmla="*/ 152951 h 659582"/>
                <a:gd name="connsiteX9" fmla="*/ 440539 w 441474"/>
                <a:gd name="connsiteY9" fmla="*/ 2139 h 6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474" h="659582">
                  <a:moveTo>
                    <a:pt x="440539" y="2139"/>
                  </a:moveTo>
                  <a:cubicBezTo>
                    <a:pt x="429162" y="21454"/>
                    <a:pt x="296077" y="195814"/>
                    <a:pt x="242102" y="268839"/>
                  </a:cubicBezTo>
                  <a:cubicBezTo>
                    <a:pt x="188127" y="341864"/>
                    <a:pt x="151879" y="387637"/>
                    <a:pt x="116689" y="440289"/>
                  </a:cubicBezTo>
                  <a:cubicBezTo>
                    <a:pt x="81499" y="492941"/>
                    <a:pt x="49749" y="548503"/>
                    <a:pt x="30964" y="584751"/>
                  </a:cubicBezTo>
                  <a:cubicBezTo>
                    <a:pt x="12179" y="620999"/>
                    <a:pt x="8210" y="650897"/>
                    <a:pt x="3977" y="657776"/>
                  </a:cubicBezTo>
                  <a:cubicBezTo>
                    <a:pt x="-256" y="664655"/>
                    <a:pt x="-2903" y="651426"/>
                    <a:pt x="5564" y="626026"/>
                  </a:cubicBezTo>
                  <a:cubicBezTo>
                    <a:pt x="14031" y="600626"/>
                    <a:pt x="24879" y="555911"/>
                    <a:pt x="54777" y="505376"/>
                  </a:cubicBezTo>
                  <a:cubicBezTo>
                    <a:pt x="84675" y="454841"/>
                    <a:pt x="142354" y="381551"/>
                    <a:pt x="184952" y="322814"/>
                  </a:cubicBezTo>
                  <a:cubicBezTo>
                    <a:pt x="227550" y="264077"/>
                    <a:pt x="264062" y="206661"/>
                    <a:pt x="310364" y="152951"/>
                  </a:cubicBezTo>
                  <a:cubicBezTo>
                    <a:pt x="356666" y="99241"/>
                    <a:pt x="451916" y="-17176"/>
                    <a:pt x="440539" y="2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253771F-341D-46E6-8970-5B9C32A72905}"/>
                </a:ext>
              </a:extLst>
            </p:cNvPr>
            <p:cNvSpPr/>
            <p:nvPr/>
          </p:nvSpPr>
          <p:spPr>
            <a:xfrm>
              <a:off x="3600844" y="5000398"/>
              <a:ext cx="533033" cy="581710"/>
            </a:xfrm>
            <a:custGeom>
              <a:avLst/>
              <a:gdLst>
                <a:gd name="connsiteX0" fmla="*/ 533006 w 533033"/>
                <a:gd name="connsiteY0" fmla="*/ 227 h 581710"/>
                <a:gd name="connsiteX1" fmla="*/ 310756 w 533033"/>
                <a:gd name="connsiteY1" fmla="*/ 182790 h 581710"/>
                <a:gd name="connsiteX2" fmla="*/ 159944 w 533033"/>
                <a:gd name="connsiteY2" fmla="*/ 362177 h 581710"/>
                <a:gd name="connsiteX3" fmla="*/ 98031 w 533033"/>
                <a:gd name="connsiteY3" fmla="*/ 441552 h 581710"/>
                <a:gd name="connsiteX4" fmla="*/ 67869 w 533033"/>
                <a:gd name="connsiteY4" fmla="*/ 471715 h 581710"/>
                <a:gd name="connsiteX5" fmla="*/ 45644 w 533033"/>
                <a:gd name="connsiteY5" fmla="*/ 500290 h 581710"/>
                <a:gd name="connsiteX6" fmla="*/ 5956 w 533033"/>
                <a:gd name="connsiteY6" fmla="*/ 578077 h 581710"/>
                <a:gd name="connsiteX7" fmla="*/ 17069 w 533033"/>
                <a:gd name="connsiteY7" fmla="*/ 546327 h 581710"/>
                <a:gd name="connsiteX8" fmla="*/ 161531 w 533033"/>
                <a:gd name="connsiteY8" fmla="*/ 352652 h 581710"/>
                <a:gd name="connsiteX9" fmla="*/ 325044 w 533033"/>
                <a:gd name="connsiteY9" fmla="*/ 149452 h 581710"/>
                <a:gd name="connsiteX10" fmla="*/ 533006 w 533033"/>
                <a:gd name="connsiteY10" fmla="*/ 227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033" h="581710">
                  <a:moveTo>
                    <a:pt x="533006" y="227"/>
                  </a:moveTo>
                  <a:cubicBezTo>
                    <a:pt x="530625" y="5783"/>
                    <a:pt x="372933" y="122465"/>
                    <a:pt x="310756" y="182790"/>
                  </a:cubicBezTo>
                  <a:cubicBezTo>
                    <a:pt x="248579" y="243115"/>
                    <a:pt x="195398" y="319050"/>
                    <a:pt x="159944" y="362177"/>
                  </a:cubicBezTo>
                  <a:cubicBezTo>
                    <a:pt x="124490" y="405304"/>
                    <a:pt x="113377" y="423296"/>
                    <a:pt x="98031" y="441552"/>
                  </a:cubicBezTo>
                  <a:cubicBezTo>
                    <a:pt x="82685" y="459808"/>
                    <a:pt x="76600" y="461925"/>
                    <a:pt x="67869" y="471715"/>
                  </a:cubicBezTo>
                  <a:cubicBezTo>
                    <a:pt x="59138" y="481505"/>
                    <a:pt x="55963" y="482563"/>
                    <a:pt x="45644" y="500290"/>
                  </a:cubicBezTo>
                  <a:cubicBezTo>
                    <a:pt x="35325" y="518017"/>
                    <a:pt x="10719" y="570404"/>
                    <a:pt x="5956" y="578077"/>
                  </a:cubicBezTo>
                  <a:cubicBezTo>
                    <a:pt x="1193" y="585750"/>
                    <a:pt x="-8860" y="583898"/>
                    <a:pt x="17069" y="546327"/>
                  </a:cubicBezTo>
                  <a:cubicBezTo>
                    <a:pt x="42998" y="508756"/>
                    <a:pt x="110202" y="418798"/>
                    <a:pt x="161531" y="352652"/>
                  </a:cubicBezTo>
                  <a:cubicBezTo>
                    <a:pt x="212860" y="286506"/>
                    <a:pt x="268159" y="206866"/>
                    <a:pt x="325044" y="149452"/>
                  </a:cubicBezTo>
                  <a:cubicBezTo>
                    <a:pt x="381929" y="92038"/>
                    <a:pt x="535387" y="-5329"/>
                    <a:pt x="533006" y="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A05099AE-3A17-4FD3-A616-E402308F4CBD}"/>
                </a:ext>
              </a:extLst>
            </p:cNvPr>
            <p:cNvSpPr/>
            <p:nvPr/>
          </p:nvSpPr>
          <p:spPr>
            <a:xfrm>
              <a:off x="3567581" y="5203911"/>
              <a:ext cx="558358" cy="871506"/>
            </a:xfrm>
            <a:custGeom>
              <a:avLst/>
              <a:gdLst>
                <a:gd name="connsiteX0" fmla="*/ 297982 w 558358"/>
                <a:gd name="connsiteY0" fmla="*/ 1502 h 871506"/>
                <a:gd name="connsiteX1" fmla="*/ 56682 w 558358"/>
                <a:gd name="connsiteY1" fmla="*/ 253914 h 871506"/>
                <a:gd name="connsiteX2" fmla="*/ 9057 w 558358"/>
                <a:gd name="connsiteY2" fmla="*/ 399964 h 871506"/>
                <a:gd name="connsiteX3" fmla="*/ 2707 w 558358"/>
                <a:gd name="connsiteY3" fmla="*/ 530139 h 871506"/>
                <a:gd name="connsiteX4" fmla="*/ 40807 w 558358"/>
                <a:gd name="connsiteY4" fmla="*/ 658727 h 871506"/>
                <a:gd name="connsiteX5" fmla="*/ 123357 w 558358"/>
                <a:gd name="connsiteY5" fmla="*/ 780964 h 871506"/>
                <a:gd name="connsiteX6" fmla="*/ 247182 w 558358"/>
                <a:gd name="connsiteY6" fmla="*/ 849227 h 871506"/>
                <a:gd name="connsiteX7" fmla="*/ 385294 w 558358"/>
                <a:gd name="connsiteY7" fmla="*/ 871452 h 871506"/>
                <a:gd name="connsiteX8" fmla="*/ 558332 w 558358"/>
                <a:gd name="connsiteY8" fmla="*/ 844464 h 871506"/>
                <a:gd name="connsiteX9" fmla="*/ 372594 w 558358"/>
                <a:gd name="connsiteY9" fmla="*/ 866689 h 871506"/>
                <a:gd name="connsiteX10" fmla="*/ 283694 w 558358"/>
                <a:gd name="connsiteY10" fmla="*/ 847639 h 871506"/>
                <a:gd name="connsiteX11" fmla="*/ 131294 w 558358"/>
                <a:gd name="connsiteY11" fmla="*/ 758739 h 871506"/>
                <a:gd name="connsiteX12" fmla="*/ 40807 w 558358"/>
                <a:gd name="connsiteY12" fmla="*/ 588877 h 871506"/>
                <a:gd name="connsiteX13" fmla="*/ 40807 w 558358"/>
                <a:gd name="connsiteY13" fmla="*/ 331702 h 871506"/>
                <a:gd name="connsiteX14" fmla="*/ 170982 w 558358"/>
                <a:gd name="connsiteY14" fmla="*/ 157077 h 871506"/>
                <a:gd name="connsiteX15" fmla="*/ 297982 w 558358"/>
                <a:gd name="connsiteY15" fmla="*/ 1502 h 87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8358" h="871506">
                  <a:moveTo>
                    <a:pt x="297982" y="1502"/>
                  </a:moveTo>
                  <a:cubicBezTo>
                    <a:pt x="278932" y="17641"/>
                    <a:pt x="104836" y="187504"/>
                    <a:pt x="56682" y="253914"/>
                  </a:cubicBezTo>
                  <a:cubicBezTo>
                    <a:pt x="8528" y="320324"/>
                    <a:pt x="18053" y="353927"/>
                    <a:pt x="9057" y="399964"/>
                  </a:cubicBezTo>
                  <a:cubicBezTo>
                    <a:pt x="61" y="446001"/>
                    <a:pt x="-2585" y="487012"/>
                    <a:pt x="2707" y="530139"/>
                  </a:cubicBezTo>
                  <a:cubicBezTo>
                    <a:pt x="7999" y="573266"/>
                    <a:pt x="20699" y="616923"/>
                    <a:pt x="40807" y="658727"/>
                  </a:cubicBezTo>
                  <a:cubicBezTo>
                    <a:pt x="60915" y="700531"/>
                    <a:pt x="88961" y="749214"/>
                    <a:pt x="123357" y="780964"/>
                  </a:cubicBezTo>
                  <a:cubicBezTo>
                    <a:pt x="157753" y="812714"/>
                    <a:pt x="203526" y="834146"/>
                    <a:pt x="247182" y="849227"/>
                  </a:cubicBezTo>
                  <a:cubicBezTo>
                    <a:pt x="290838" y="864308"/>
                    <a:pt x="333436" y="872246"/>
                    <a:pt x="385294" y="871452"/>
                  </a:cubicBezTo>
                  <a:cubicBezTo>
                    <a:pt x="437152" y="870658"/>
                    <a:pt x="560449" y="845258"/>
                    <a:pt x="558332" y="844464"/>
                  </a:cubicBezTo>
                  <a:cubicBezTo>
                    <a:pt x="556215" y="843670"/>
                    <a:pt x="418367" y="866160"/>
                    <a:pt x="372594" y="866689"/>
                  </a:cubicBezTo>
                  <a:cubicBezTo>
                    <a:pt x="326821" y="867218"/>
                    <a:pt x="323911" y="865631"/>
                    <a:pt x="283694" y="847639"/>
                  </a:cubicBezTo>
                  <a:cubicBezTo>
                    <a:pt x="243477" y="829647"/>
                    <a:pt x="171775" y="801866"/>
                    <a:pt x="131294" y="758739"/>
                  </a:cubicBezTo>
                  <a:cubicBezTo>
                    <a:pt x="90813" y="715612"/>
                    <a:pt x="55888" y="660050"/>
                    <a:pt x="40807" y="588877"/>
                  </a:cubicBezTo>
                  <a:cubicBezTo>
                    <a:pt x="25726" y="517704"/>
                    <a:pt x="19111" y="403669"/>
                    <a:pt x="40807" y="331702"/>
                  </a:cubicBezTo>
                  <a:cubicBezTo>
                    <a:pt x="62503" y="259735"/>
                    <a:pt x="125209" y="210788"/>
                    <a:pt x="170982" y="157077"/>
                  </a:cubicBezTo>
                  <a:cubicBezTo>
                    <a:pt x="216755" y="103366"/>
                    <a:pt x="317032" y="-14637"/>
                    <a:pt x="297982" y="1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C8B3E72-817B-47BC-BDBA-B6A811DF5128}"/>
                </a:ext>
              </a:extLst>
            </p:cNvPr>
            <p:cNvSpPr/>
            <p:nvPr/>
          </p:nvSpPr>
          <p:spPr>
            <a:xfrm>
              <a:off x="4107606" y="5997429"/>
              <a:ext cx="274489" cy="54205"/>
            </a:xfrm>
            <a:custGeom>
              <a:avLst/>
              <a:gdLst>
                <a:gd name="connsiteX0" fmla="*/ 7194 w 274489"/>
                <a:gd name="connsiteY0" fmla="*/ 54121 h 54205"/>
                <a:gd name="connsiteX1" fmla="*/ 178644 w 274489"/>
                <a:gd name="connsiteY1" fmla="*/ 19196 h 54205"/>
                <a:gd name="connsiteX2" fmla="*/ 270719 w 274489"/>
                <a:gd name="connsiteY2" fmla="*/ 146 h 54205"/>
                <a:gd name="connsiteX3" fmla="*/ 54819 w 274489"/>
                <a:gd name="connsiteY3" fmla="*/ 28721 h 54205"/>
                <a:gd name="connsiteX4" fmla="*/ 7194 w 274489"/>
                <a:gd name="connsiteY4" fmla="*/ 54121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489" h="54205">
                  <a:moveTo>
                    <a:pt x="7194" y="54121"/>
                  </a:moveTo>
                  <a:cubicBezTo>
                    <a:pt x="27831" y="52534"/>
                    <a:pt x="178644" y="19196"/>
                    <a:pt x="178644" y="19196"/>
                  </a:cubicBezTo>
                  <a:cubicBezTo>
                    <a:pt x="222565" y="10200"/>
                    <a:pt x="291356" y="-1441"/>
                    <a:pt x="270719" y="146"/>
                  </a:cubicBezTo>
                  <a:cubicBezTo>
                    <a:pt x="250082" y="1733"/>
                    <a:pt x="54819" y="28721"/>
                    <a:pt x="54819" y="28721"/>
                  </a:cubicBezTo>
                  <a:cubicBezTo>
                    <a:pt x="12750" y="34542"/>
                    <a:pt x="-13443" y="55708"/>
                    <a:pt x="7194" y="54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DB2326C2-428A-4E78-9BC8-8A64571966DD}"/>
                </a:ext>
              </a:extLst>
            </p:cNvPr>
            <p:cNvSpPr/>
            <p:nvPr/>
          </p:nvSpPr>
          <p:spPr>
            <a:xfrm>
              <a:off x="3679825" y="5659438"/>
              <a:ext cx="719349" cy="293429"/>
            </a:xfrm>
            <a:custGeom>
              <a:avLst/>
              <a:gdLst>
                <a:gd name="connsiteX0" fmla="*/ 0 w 719349"/>
                <a:gd name="connsiteY0" fmla="*/ 0 h 293429"/>
                <a:gd name="connsiteX1" fmla="*/ 49213 w 719349"/>
                <a:gd name="connsiteY1" fmla="*/ 123825 h 293429"/>
                <a:gd name="connsiteX2" fmla="*/ 153988 w 719349"/>
                <a:gd name="connsiteY2" fmla="*/ 234950 h 293429"/>
                <a:gd name="connsiteX3" fmla="*/ 276225 w 719349"/>
                <a:gd name="connsiteY3" fmla="*/ 273050 h 293429"/>
                <a:gd name="connsiteX4" fmla="*/ 392113 w 719349"/>
                <a:gd name="connsiteY4" fmla="*/ 290512 h 293429"/>
                <a:gd name="connsiteX5" fmla="*/ 531813 w 719349"/>
                <a:gd name="connsiteY5" fmla="*/ 290512 h 293429"/>
                <a:gd name="connsiteX6" fmla="*/ 719138 w 719349"/>
                <a:gd name="connsiteY6" fmla="*/ 261937 h 293429"/>
                <a:gd name="connsiteX7" fmla="*/ 561975 w 719349"/>
                <a:gd name="connsiteY7" fmla="*/ 279400 h 293429"/>
                <a:gd name="connsiteX8" fmla="*/ 260350 w 719349"/>
                <a:gd name="connsiteY8" fmla="*/ 257175 h 293429"/>
                <a:gd name="connsiteX9" fmla="*/ 147638 w 719349"/>
                <a:gd name="connsiteY9" fmla="*/ 207962 h 293429"/>
                <a:gd name="connsiteX10" fmla="*/ 84138 w 719349"/>
                <a:gd name="connsiteY10" fmla="*/ 142875 h 293429"/>
                <a:gd name="connsiteX11" fmla="*/ 31750 w 719349"/>
                <a:gd name="connsiteY11" fmla="*/ 60325 h 293429"/>
                <a:gd name="connsiteX12" fmla="*/ 0 w 719349"/>
                <a:gd name="connsiteY12" fmla="*/ 0 h 29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9349" h="293429">
                  <a:moveTo>
                    <a:pt x="0" y="0"/>
                  </a:moveTo>
                  <a:cubicBezTo>
                    <a:pt x="11774" y="42333"/>
                    <a:pt x="23548" y="84667"/>
                    <a:pt x="49213" y="123825"/>
                  </a:cubicBezTo>
                  <a:cubicBezTo>
                    <a:pt x="74878" y="162983"/>
                    <a:pt x="116153" y="210079"/>
                    <a:pt x="153988" y="234950"/>
                  </a:cubicBezTo>
                  <a:cubicBezTo>
                    <a:pt x="191823" y="259821"/>
                    <a:pt x="236538" y="263790"/>
                    <a:pt x="276225" y="273050"/>
                  </a:cubicBezTo>
                  <a:cubicBezTo>
                    <a:pt x="315912" y="282310"/>
                    <a:pt x="349515" y="287602"/>
                    <a:pt x="392113" y="290512"/>
                  </a:cubicBezTo>
                  <a:cubicBezTo>
                    <a:pt x="434711" y="293422"/>
                    <a:pt x="477309" y="295274"/>
                    <a:pt x="531813" y="290512"/>
                  </a:cubicBezTo>
                  <a:cubicBezTo>
                    <a:pt x="586317" y="285750"/>
                    <a:pt x="714111" y="263789"/>
                    <a:pt x="719138" y="261937"/>
                  </a:cubicBezTo>
                  <a:cubicBezTo>
                    <a:pt x="724165" y="260085"/>
                    <a:pt x="638440" y="280194"/>
                    <a:pt x="561975" y="279400"/>
                  </a:cubicBezTo>
                  <a:cubicBezTo>
                    <a:pt x="485510" y="278606"/>
                    <a:pt x="329406" y="269081"/>
                    <a:pt x="260350" y="257175"/>
                  </a:cubicBezTo>
                  <a:cubicBezTo>
                    <a:pt x="191294" y="245269"/>
                    <a:pt x="177007" y="227012"/>
                    <a:pt x="147638" y="207962"/>
                  </a:cubicBezTo>
                  <a:cubicBezTo>
                    <a:pt x="118269" y="188912"/>
                    <a:pt x="103453" y="167481"/>
                    <a:pt x="84138" y="142875"/>
                  </a:cubicBezTo>
                  <a:cubicBezTo>
                    <a:pt x="64823" y="118269"/>
                    <a:pt x="46302" y="83344"/>
                    <a:pt x="3175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C28732F3-C708-449F-8BAB-7D1CA7FA6697}"/>
                </a:ext>
              </a:extLst>
            </p:cNvPr>
            <p:cNvSpPr/>
            <p:nvPr/>
          </p:nvSpPr>
          <p:spPr>
            <a:xfrm>
              <a:off x="3788649" y="5407772"/>
              <a:ext cx="97786" cy="377086"/>
            </a:xfrm>
            <a:custGeom>
              <a:avLst/>
              <a:gdLst>
                <a:gd name="connsiteX0" fmla="*/ 40401 w 97786"/>
                <a:gd name="connsiteY0" fmla="*/ 841 h 377086"/>
                <a:gd name="connsiteX1" fmla="*/ 86439 w 97786"/>
                <a:gd name="connsiteY1" fmla="*/ 31003 h 377086"/>
                <a:gd name="connsiteX2" fmla="*/ 92789 w 97786"/>
                <a:gd name="connsiteY2" fmla="*/ 61166 h 377086"/>
                <a:gd name="connsiteX3" fmla="*/ 22939 w 97786"/>
                <a:gd name="connsiteY3" fmla="*/ 175466 h 377086"/>
                <a:gd name="connsiteX4" fmla="*/ 7064 w 97786"/>
                <a:gd name="connsiteY4" fmla="*/ 278653 h 377086"/>
                <a:gd name="connsiteX5" fmla="*/ 3889 w 97786"/>
                <a:gd name="connsiteY5" fmla="*/ 337391 h 377086"/>
                <a:gd name="connsiteX6" fmla="*/ 61039 w 97786"/>
                <a:gd name="connsiteY6" fmla="*/ 377078 h 377086"/>
                <a:gd name="connsiteX7" fmla="*/ 22939 w 97786"/>
                <a:gd name="connsiteY7" fmla="*/ 334216 h 377086"/>
                <a:gd name="connsiteX8" fmla="*/ 32464 w 97786"/>
                <a:gd name="connsiteY8" fmla="*/ 219916 h 377086"/>
                <a:gd name="connsiteX9" fmla="*/ 84851 w 97786"/>
                <a:gd name="connsiteY9" fmla="*/ 107203 h 377086"/>
                <a:gd name="connsiteX10" fmla="*/ 92789 w 97786"/>
                <a:gd name="connsiteY10" fmla="*/ 65928 h 377086"/>
                <a:gd name="connsiteX11" fmla="*/ 40401 w 97786"/>
                <a:gd name="connsiteY11" fmla="*/ 841 h 37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86" h="377086">
                  <a:moveTo>
                    <a:pt x="40401" y="841"/>
                  </a:moveTo>
                  <a:cubicBezTo>
                    <a:pt x="39343" y="-4980"/>
                    <a:pt x="77708" y="20949"/>
                    <a:pt x="86439" y="31003"/>
                  </a:cubicBezTo>
                  <a:cubicBezTo>
                    <a:pt x="95170" y="41057"/>
                    <a:pt x="103372" y="37089"/>
                    <a:pt x="92789" y="61166"/>
                  </a:cubicBezTo>
                  <a:cubicBezTo>
                    <a:pt x="82206" y="85243"/>
                    <a:pt x="37227" y="139218"/>
                    <a:pt x="22939" y="175466"/>
                  </a:cubicBezTo>
                  <a:cubicBezTo>
                    <a:pt x="8651" y="211714"/>
                    <a:pt x="10239" y="251665"/>
                    <a:pt x="7064" y="278653"/>
                  </a:cubicBezTo>
                  <a:cubicBezTo>
                    <a:pt x="3889" y="305641"/>
                    <a:pt x="-5107" y="320987"/>
                    <a:pt x="3889" y="337391"/>
                  </a:cubicBezTo>
                  <a:cubicBezTo>
                    <a:pt x="12885" y="353795"/>
                    <a:pt x="57864" y="377607"/>
                    <a:pt x="61039" y="377078"/>
                  </a:cubicBezTo>
                  <a:cubicBezTo>
                    <a:pt x="64214" y="376549"/>
                    <a:pt x="27701" y="360410"/>
                    <a:pt x="22939" y="334216"/>
                  </a:cubicBezTo>
                  <a:cubicBezTo>
                    <a:pt x="18177" y="308022"/>
                    <a:pt x="22145" y="257752"/>
                    <a:pt x="32464" y="219916"/>
                  </a:cubicBezTo>
                  <a:cubicBezTo>
                    <a:pt x="42783" y="182080"/>
                    <a:pt x="74797" y="132868"/>
                    <a:pt x="84851" y="107203"/>
                  </a:cubicBezTo>
                  <a:cubicBezTo>
                    <a:pt x="94905" y="81538"/>
                    <a:pt x="95699" y="83920"/>
                    <a:pt x="92789" y="65928"/>
                  </a:cubicBezTo>
                  <a:cubicBezTo>
                    <a:pt x="89879" y="47936"/>
                    <a:pt x="41459" y="6662"/>
                    <a:pt x="40401" y="8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1F5726F-6D88-4C52-AD1A-E445BF19A31A}"/>
                </a:ext>
              </a:extLst>
            </p:cNvPr>
            <p:cNvSpPr/>
            <p:nvPr/>
          </p:nvSpPr>
          <p:spPr>
            <a:xfrm>
              <a:off x="3836581" y="5747459"/>
              <a:ext cx="601271" cy="141166"/>
            </a:xfrm>
            <a:custGeom>
              <a:avLst/>
              <a:gdLst>
                <a:gd name="connsiteX0" fmla="*/ 1994 w 601271"/>
                <a:gd name="connsiteY0" fmla="*/ 24691 h 141166"/>
                <a:gd name="connsiteX1" fmla="*/ 43269 w 601271"/>
                <a:gd name="connsiteY1" fmla="*/ 86604 h 141166"/>
                <a:gd name="connsiteX2" fmla="*/ 128994 w 601271"/>
                <a:gd name="connsiteY2" fmla="*/ 126291 h 141166"/>
                <a:gd name="connsiteX3" fmla="*/ 202019 w 601271"/>
                <a:gd name="connsiteY3" fmla="*/ 137404 h 141166"/>
                <a:gd name="connsiteX4" fmla="*/ 275044 w 601271"/>
                <a:gd name="connsiteY4" fmla="*/ 138991 h 141166"/>
                <a:gd name="connsiteX5" fmla="*/ 340132 w 601271"/>
                <a:gd name="connsiteY5" fmla="*/ 108829 h 141166"/>
                <a:gd name="connsiteX6" fmla="*/ 417919 w 601271"/>
                <a:gd name="connsiteY6" fmla="*/ 75491 h 141166"/>
                <a:gd name="connsiteX7" fmla="*/ 484594 w 601271"/>
                <a:gd name="connsiteY7" fmla="*/ 51679 h 141166"/>
                <a:gd name="connsiteX8" fmla="*/ 540157 w 601271"/>
                <a:gd name="connsiteY8" fmla="*/ 7229 h 141166"/>
                <a:gd name="connsiteX9" fmla="*/ 598894 w 601271"/>
                <a:gd name="connsiteY9" fmla="*/ 7229 h 141166"/>
                <a:gd name="connsiteX10" fmla="*/ 454432 w 601271"/>
                <a:gd name="connsiteY10" fmla="*/ 77079 h 141166"/>
                <a:gd name="connsiteX11" fmla="*/ 249644 w 601271"/>
                <a:gd name="connsiteY11" fmla="*/ 137404 h 141166"/>
                <a:gd name="connsiteX12" fmla="*/ 103594 w 601271"/>
                <a:gd name="connsiteY12" fmla="*/ 116766 h 141166"/>
                <a:gd name="connsiteX13" fmla="*/ 1994 w 601271"/>
                <a:gd name="connsiteY13" fmla="*/ 24691 h 1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271" h="141166">
                  <a:moveTo>
                    <a:pt x="1994" y="24691"/>
                  </a:moveTo>
                  <a:cubicBezTo>
                    <a:pt x="-8060" y="19664"/>
                    <a:pt x="22102" y="69671"/>
                    <a:pt x="43269" y="86604"/>
                  </a:cubicBezTo>
                  <a:cubicBezTo>
                    <a:pt x="64436" y="103537"/>
                    <a:pt x="102536" y="117824"/>
                    <a:pt x="128994" y="126291"/>
                  </a:cubicBezTo>
                  <a:cubicBezTo>
                    <a:pt x="155452" y="134758"/>
                    <a:pt x="177677" y="135287"/>
                    <a:pt x="202019" y="137404"/>
                  </a:cubicBezTo>
                  <a:cubicBezTo>
                    <a:pt x="226361" y="139521"/>
                    <a:pt x="252025" y="143754"/>
                    <a:pt x="275044" y="138991"/>
                  </a:cubicBezTo>
                  <a:cubicBezTo>
                    <a:pt x="298063" y="134229"/>
                    <a:pt x="340132" y="108829"/>
                    <a:pt x="340132" y="108829"/>
                  </a:cubicBezTo>
                  <a:cubicBezTo>
                    <a:pt x="363944" y="98246"/>
                    <a:pt x="393842" y="85016"/>
                    <a:pt x="417919" y="75491"/>
                  </a:cubicBezTo>
                  <a:cubicBezTo>
                    <a:pt x="441996" y="65966"/>
                    <a:pt x="464221" y="63056"/>
                    <a:pt x="484594" y="51679"/>
                  </a:cubicBezTo>
                  <a:cubicBezTo>
                    <a:pt x="504967" y="40302"/>
                    <a:pt x="521107" y="14637"/>
                    <a:pt x="540157" y="7229"/>
                  </a:cubicBezTo>
                  <a:cubicBezTo>
                    <a:pt x="559207" y="-179"/>
                    <a:pt x="613181" y="-4413"/>
                    <a:pt x="598894" y="7229"/>
                  </a:cubicBezTo>
                  <a:cubicBezTo>
                    <a:pt x="584607" y="18871"/>
                    <a:pt x="512640" y="55383"/>
                    <a:pt x="454432" y="77079"/>
                  </a:cubicBezTo>
                  <a:cubicBezTo>
                    <a:pt x="396224" y="98775"/>
                    <a:pt x="308117" y="130790"/>
                    <a:pt x="249644" y="137404"/>
                  </a:cubicBezTo>
                  <a:cubicBezTo>
                    <a:pt x="191171" y="144018"/>
                    <a:pt x="144340" y="132641"/>
                    <a:pt x="103594" y="116766"/>
                  </a:cubicBezTo>
                  <a:cubicBezTo>
                    <a:pt x="62848" y="100891"/>
                    <a:pt x="12048" y="29718"/>
                    <a:pt x="1994" y="24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84DBF7E-32D2-461F-85C0-EFF850D27258}"/>
                </a:ext>
              </a:extLst>
            </p:cNvPr>
            <p:cNvSpPr/>
            <p:nvPr/>
          </p:nvSpPr>
          <p:spPr>
            <a:xfrm>
              <a:off x="4030647" y="5195656"/>
              <a:ext cx="419794" cy="563544"/>
            </a:xfrm>
            <a:custGeom>
              <a:avLst/>
              <a:gdLst>
                <a:gd name="connsiteX0" fmla="*/ 100028 w 419794"/>
                <a:gd name="connsiteY0" fmla="*/ 232 h 563544"/>
                <a:gd name="connsiteX1" fmla="*/ 20653 w 419794"/>
                <a:gd name="connsiteY1" fmla="*/ 41507 h 563544"/>
                <a:gd name="connsiteX2" fmla="*/ 16 w 419794"/>
                <a:gd name="connsiteY2" fmla="*/ 85957 h 563544"/>
                <a:gd name="connsiteX3" fmla="*/ 17478 w 419794"/>
                <a:gd name="connsiteY3" fmla="*/ 111357 h 563544"/>
                <a:gd name="connsiteX4" fmla="*/ 34941 w 419794"/>
                <a:gd name="connsiteY4" fmla="*/ 119294 h 563544"/>
                <a:gd name="connsiteX5" fmla="*/ 27003 w 419794"/>
                <a:gd name="connsiteY5" fmla="*/ 139932 h 563544"/>
                <a:gd name="connsiteX6" fmla="*/ 41291 w 419794"/>
                <a:gd name="connsiteY6" fmla="*/ 168507 h 563544"/>
                <a:gd name="connsiteX7" fmla="*/ 33353 w 419794"/>
                <a:gd name="connsiteY7" fmla="*/ 228832 h 563544"/>
                <a:gd name="connsiteX8" fmla="*/ 77803 w 419794"/>
                <a:gd name="connsiteY8" fmla="*/ 287569 h 563544"/>
                <a:gd name="connsiteX9" fmla="*/ 92091 w 419794"/>
                <a:gd name="connsiteY9" fmla="*/ 311382 h 563544"/>
                <a:gd name="connsiteX10" fmla="*/ 122253 w 419794"/>
                <a:gd name="connsiteY10" fmla="*/ 379644 h 563544"/>
                <a:gd name="connsiteX11" fmla="*/ 174641 w 419794"/>
                <a:gd name="connsiteY11" fmla="*/ 395519 h 563544"/>
                <a:gd name="connsiteX12" fmla="*/ 203216 w 419794"/>
                <a:gd name="connsiteY12" fmla="*/ 424094 h 563544"/>
                <a:gd name="connsiteX13" fmla="*/ 244491 w 419794"/>
                <a:gd name="connsiteY13" fmla="*/ 460607 h 563544"/>
                <a:gd name="connsiteX14" fmla="*/ 266716 w 419794"/>
                <a:gd name="connsiteY14" fmla="*/ 470132 h 563544"/>
                <a:gd name="connsiteX15" fmla="*/ 296878 w 419794"/>
                <a:gd name="connsiteY15" fmla="*/ 511407 h 563544"/>
                <a:gd name="connsiteX16" fmla="*/ 339741 w 419794"/>
                <a:gd name="connsiteY16" fmla="*/ 516169 h 563544"/>
                <a:gd name="connsiteX17" fmla="*/ 355616 w 419794"/>
                <a:gd name="connsiteY17" fmla="*/ 562207 h 563544"/>
                <a:gd name="connsiteX18" fmla="*/ 400066 w 419794"/>
                <a:gd name="connsiteY18" fmla="*/ 549507 h 563544"/>
                <a:gd name="connsiteX19" fmla="*/ 419116 w 419794"/>
                <a:gd name="connsiteY19" fmla="*/ 532044 h 563544"/>
                <a:gd name="connsiteX20" fmla="*/ 377841 w 419794"/>
                <a:gd name="connsiteY20" fmla="*/ 541569 h 563544"/>
                <a:gd name="connsiteX21" fmla="*/ 174641 w 419794"/>
                <a:gd name="connsiteY21" fmla="*/ 385994 h 563544"/>
                <a:gd name="connsiteX22" fmla="*/ 82566 w 419794"/>
                <a:gd name="connsiteY22" fmla="*/ 274869 h 563544"/>
                <a:gd name="connsiteX23" fmla="*/ 50816 w 419794"/>
                <a:gd name="connsiteY23" fmla="*/ 198669 h 563544"/>
                <a:gd name="connsiteX24" fmla="*/ 31766 w 419794"/>
                <a:gd name="connsiteY24" fmla="*/ 89132 h 563544"/>
                <a:gd name="connsiteX25" fmla="*/ 31766 w 419794"/>
                <a:gd name="connsiteY25" fmla="*/ 60557 h 563544"/>
                <a:gd name="connsiteX26" fmla="*/ 100028 w 419794"/>
                <a:gd name="connsiteY26" fmla="*/ 232 h 56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9794" h="563544">
                  <a:moveTo>
                    <a:pt x="100028" y="232"/>
                  </a:moveTo>
                  <a:cubicBezTo>
                    <a:pt x="98176" y="-2943"/>
                    <a:pt x="37322" y="27220"/>
                    <a:pt x="20653" y="41507"/>
                  </a:cubicBezTo>
                  <a:cubicBezTo>
                    <a:pt x="3984" y="55794"/>
                    <a:pt x="545" y="74315"/>
                    <a:pt x="16" y="85957"/>
                  </a:cubicBezTo>
                  <a:cubicBezTo>
                    <a:pt x="-513" y="97599"/>
                    <a:pt x="11657" y="105801"/>
                    <a:pt x="17478" y="111357"/>
                  </a:cubicBezTo>
                  <a:cubicBezTo>
                    <a:pt x="23299" y="116913"/>
                    <a:pt x="33354" y="114532"/>
                    <a:pt x="34941" y="119294"/>
                  </a:cubicBezTo>
                  <a:cubicBezTo>
                    <a:pt x="36528" y="124056"/>
                    <a:pt x="25945" y="131730"/>
                    <a:pt x="27003" y="139932"/>
                  </a:cubicBezTo>
                  <a:cubicBezTo>
                    <a:pt x="28061" y="148134"/>
                    <a:pt x="40233" y="153690"/>
                    <a:pt x="41291" y="168507"/>
                  </a:cubicBezTo>
                  <a:cubicBezTo>
                    <a:pt x="42349" y="183324"/>
                    <a:pt x="27268" y="208988"/>
                    <a:pt x="33353" y="228832"/>
                  </a:cubicBezTo>
                  <a:cubicBezTo>
                    <a:pt x="39438" y="248676"/>
                    <a:pt x="77803" y="287569"/>
                    <a:pt x="77803" y="287569"/>
                  </a:cubicBezTo>
                  <a:cubicBezTo>
                    <a:pt x="87593" y="301327"/>
                    <a:pt x="84683" y="296036"/>
                    <a:pt x="92091" y="311382"/>
                  </a:cubicBezTo>
                  <a:cubicBezTo>
                    <a:pt x="99499" y="326728"/>
                    <a:pt x="108495" y="365621"/>
                    <a:pt x="122253" y="379644"/>
                  </a:cubicBezTo>
                  <a:cubicBezTo>
                    <a:pt x="136011" y="393667"/>
                    <a:pt x="161147" y="388111"/>
                    <a:pt x="174641" y="395519"/>
                  </a:cubicBezTo>
                  <a:cubicBezTo>
                    <a:pt x="188135" y="402927"/>
                    <a:pt x="191574" y="413246"/>
                    <a:pt x="203216" y="424094"/>
                  </a:cubicBezTo>
                  <a:cubicBezTo>
                    <a:pt x="214858" y="434942"/>
                    <a:pt x="233908" y="452934"/>
                    <a:pt x="244491" y="460607"/>
                  </a:cubicBezTo>
                  <a:cubicBezTo>
                    <a:pt x="255074" y="468280"/>
                    <a:pt x="257985" y="461665"/>
                    <a:pt x="266716" y="470132"/>
                  </a:cubicBezTo>
                  <a:cubicBezTo>
                    <a:pt x="275447" y="478599"/>
                    <a:pt x="284707" y="503734"/>
                    <a:pt x="296878" y="511407"/>
                  </a:cubicBezTo>
                  <a:cubicBezTo>
                    <a:pt x="309049" y="519080"/>
                    <a:pt x="329951" y="507702"/>
                    <a:pt x="339741" y="516169"/>
                  </a:cubicBezTo>
                  <a:cubicBezTo>
                    <a:pt x="349531" y="524636"/>
                    <a:pt x="345562" y="556651"/>
                    <a:pt x="355616" y="562207"/>
                  </a:cubicBezTo>
                  <a:cubicBezTo>
                    <a:pt x="365670" y="567763"/>
                    <a:pt x="389483" y="554534"/>
                    <a:pt x="400066" y="549507"/>
                  </a:cubicBezTo>
                  <a:cubicBezTo>
                    <a:pt x="410649" y="544480"/>
                    <a:pt x="422820" y="533367"/>
                    <a:pt x="419116" y="532044"/>
                  </a:cubicBezTo>
                  <a:cubicBezTo>
                    <a:pt x="415412" y="530721"/>
                    <a:pt x="418587" y="565911"/>
                    <a:pt x="377841" y="541569"/>
                  </a:cubicBezTo>
                  <a:cubicBezTo>
                    <a:pt x="337095" y="517227"/>
                    <a:pt x="223853" y="430444"/>
                    <a:pt x="174641" y="385994"/>
                  </a:cubicBezTo>
                  <a:cubicBezTo>
                    <a:pt x="125429" y="341544"/>
                    <a:pt x="103203" y="306090"/>
                    <a:pt x="82566" y="274869"/>
                  </a:cubicBezTo>
                  <a:cubicBezTo>
                    <a:pt x="61929" y="243648"/>
                    <a:pt x="59283" y="229625"/>
                    <a:pt x="50816" y="198669"/>
                  </a:cubicBezTo>
                  <a:cubicBezTo>
                    <a:pt x="42349" y="167713"/>
                    <a:pt x="34941" y="112151"/>
                    <a:pt x="31766" y="89132"/>
                  </a:cubicBezTo>
                  <a:cubicBezTo>
                    <a:pt x="28591" y="66113"/>
                    <a:pt x="25151" y="74051"/>
                    <a:pt x="31766" y="60557"/>
                  </a:cubicBezTo>
                  <a:cubicBezTo>
                    <a:pt x="38380" y="47063"/>
                    <a:pt x="101880" y="3407"/>
                    <a:pt x="100028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7779FDC-96A2-4C0E-BF8F-E8530DEA85B1}"/>
                </a:ext>
              </a:extLst>
            </p:cNvPr>
            <p:cNvSpPr/>
            <p:nvPr/>
          </p:nvSpPr>
          <p:spPr>
            <a:xfrm>
              <a:off x="3815366" y="5322686"/>
              <a:ext cx="523505" cy="554751"/>
            </a:xfrm>
            <a:custGeom>
              <a:avLst/>
              <a:gdLst>
                <a:gd name="connsiteX0" fmla="*/ 189897 w 523505"/>
                <a:gd name="connsiteY0" fmla="*/ 3377 h 554751"/>
                <a:gd name="connsiteX1" fmla="*/ 91472 w 523505"/>
                <a:gd name="connsiteY1" fmla="*/ 162127 h 554751"/>
                <a:gd name="connsiteX2" fmla="*/ 20034 w 523505"/>
                <a:gd name="connsiteY2" fmla="*/ 263727 h 554751"/>
                <a:gd name="connsiteX3" fmla="*/ 4159 w 523505"/>
                <a:gd name="connsiteY3" fmla="*/ 419302 h 554751"/>
                <a:gd name="connsiteX4" fmla="*/ 85122 w 523505"/>
                <a:gd name="connsiteY4" fmla="*/ 522489 h 554751"/>
                <a:gd name="connsiteX5" fmla="*/ 212122 w 523505"/>
                <a:gd name="connsiteY5" fmla="*/ 554239 h 554751"/>
                <a:gd name="connsiteX6" fmla="*/ 329597 w 523505"/>
                <a:gd name="connsiteY6" fmla="*/ 538364 h 554751"/>
                <a:gd name="connsiteX7" fmla="*/ 423259 w 523505"/>
                <a:gd name="connsiteY7" fmla="*/ 490739 h 554751"/>
                <a:gd name="connsiteX8" fmla="*/ 489934 w 523505"/>
                <a:gd name="connsiteY8" fmla="*/ 452639 h 554751"/>
                <a:gd name="connsiteX9" fmla="*/ 523272 w 523505"/>
                <a:gd name="connsiteY9" fmla="*/ 428827 h 554751"/>
                <a:gd name="connsiteX10" fmla="*/ 499459 w 523505"/>
                <a:gd name="connsiteY10" fmla="*/ 443114 h 554751"/>
                <a:gd name="connsiteX11" fmla="*/ 408972 w 523505"/>
                <a:gd name="connsiteY11" fmla="*/ 479627 h 554751"/>
                <a:gd name="connsiteX12" fmla="*/ 167672 w 523505"/>
                <a:gd name="connsiteY12" fmla="*/ 514552 h 554751"/>
                <a:gd name="connsiteX13" fmla="*/ 66072 w 523505"/>
                <a:gd name="connsiteY13" fmla="*/ 454227 h 554751"/>
                <a:gd name="connsiteX14" fmla="*/ 31147 w 523505"/>
                <a:gd name="connsiteY14" fmla="*/ 389139 h 554751"/>
                <a:gd name="connsiteX15" fmla="*/ 31147 w 523505"/>
                <a:gd name="connsiteY15" fmla="*/ 300239 h 554751"/>
                <a:gd name="connsiteX16" fmla="*/ 108934 w 523505"/>
                <a:gd name="connsiteY16" fmla="*/ 157364 h 554751"/>
                <a:gd name="connsiteX17" fmla="*/ 167672 w 523505"/>
                <a:gd name="connsiteY17" fmla="*/ 60527 h 554751"/>
                <a:gd name="connsiteX18" fmla="*/ 189897 w 523505"/>
                <a:gd name="connsiteY18" fmla="*/ 3377 h 5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3505" h="554751">
                  <a:moveTo>
                    <a:pt x="189897" y="3377"/>
                  </a:moveTo>
                  <a:cubicBezTo>
                    <a:pt x="177197" y="20310"/>
                    <a:pt x="119782" y="118735"/>
                    <a:pt x="91472" y="162127"/>
                  </a:cubicBezTo>
                  <a:cubicBezTo>
                    <a:pt x="63162" y="205519"/>
                    <a:pt x="34586" y="220865"/>
                    <a:pt x="20034" y="263727"/>
                  </a:cubicBezTo>
                  <a:cubicBezTo>
                    <a:pt x="5482" y="306589"/>
                    <a:pt x="-6689" y="376175"/>
                    <a:pt x="4159" y="419302"/>
                  </a:cubicBezTo>
                  <a:cubicBezTo>
                    <a:pt x="15007" y="462429"/>
                    <a:pt x="50462" y="500000"/>
                    <a:pt x="85122" y="522489"/>
                  </a:cubicBezTo>
                  <a:cubicBezTo>
                    <a:pt x="119782" y="544978"/>
                    <a:pt x="171376" y="551593"/>
                    <a:pt x="212122" y="554239"/>
                  </a:cubicBezTo>
                  <a:cubicBezTo>
                    <a:pt x="252868" y="556885"/>
                    <a:pt x="294408" y="548947"/>
                    <a:pt x="329597" y="538364"/>
                  </a:cubicBezTo>
                  <a:cubicBezTo>
                    <a:pt x="364787" y="527781"/>
                    <a:pt x="396536" y="505027"/>
                    <a:pt x="423259" y="490739"/>
                  </a:cubicBezTo>
                  <a:cubicBezTo>
                    <a:pt x="449982" y="476452"/>
                    <a:pt x="473265" y="462958"/>
                    <a:pt x="489934" y="452639"/>
                  </a:cubicBezTo>
                  <a:cubicBezTo>
                    <a:pt x="506603" y="442320"/>
                    <a:pt x="521685" y="430414"/>
                    <a:pt x="523272" y="428827"/>
                  </a:cubicBezTo>
                  <a:cubicBezTo>
                    <a:pt x="524859" y="427240"/>
                    <a:pt x="518509" y="434647"/>
                    <a:pt x="499459" y="443114"/>
                  </a:cubicBezTo>
                  <a:cubicBezTo>
                    <a:pt x="480409" y="451581"/>
                    <a:pt x="464270" y="467721"/>
                    <a:pt x="408972" y="479627"/>
                  </a:cubicBezTo>
                  <a:cubicBezTo>
                    <a:pt x="353674" y="491533"/>
                    <a:pt x="224822" y="518785"/>
                    <a:pt x="167672" y="514552"/>
                  </a:cubicBezTo>
                  <a:cubicBezTo>
                    <a:pt x="110522" y="510319"/>
                    <a:pt x="88826" y="475129"/>
                    <a:pt x="66072" y="454227"/>
                  </a:cubicBezTo>
                  <a:cubicBezTo>
                    <a:pt x="43318" y="433325"/>
                    <a:pt x="36968" y="414804"/>
                    <a:pt x="31147" y="389139"/>
                  </a:cubicBezTo>
                  <a:cubicBezTo>
                    <a:pt x="25326" y="363474"/>
                    <a:pt x="18183" y="338868"/>
                    <a:pt x="31147" y="300239"/>
                  </a:cubicBezTo>
                  <a:cubicBezTo>
                    <a:pt x="44111" y="261610"/>
                    <a:pt x="86180" y="197316"/>
                    <a:pt x="108934" y="157364"/>
                  </a:cubicBezTo>
                  <a:cubicBezTo>
                    <a:pt x="131688" y="117412"/>
                    <a:pt x="154443" y="83546"/>
                    <a:pt x="167672" y="60527"/>
                  </a:cubicBezTo>
                  <a:cubicBezTo>
                    <a:pt x="180901" y="37508"/>
                    <a:pt x="202597" y="-13556"/>
                    <a:pt x="189897" y="3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0492BF3-A12B-4A53-8E26-45F55177A66C}"/>
                </a:ext>
              </a:extLst>
            </p:cNvPr>
            <p:cNvSpPr/>
            <p:nvPr/>
          </p:nvSpPr>
          <p:spPr>
            <a:xfrm>
              <a:off x="3643207" y="3844424"/>
              <a:ext cx="1272723" cy="1249122"/>
            </a:xfrm>
            <a:custGeom>
              <a:avLst/>
              <a:gdLst>
                <a:gd name="connsiteX0" fmla="*/ 1268518 w 1272723"/>
                <a:gd name="connsiteY0" fmla="*/ 3676 h 1249122"/>
                <a:gd name="connsiteX1" fmla="*/ 792268 w 1272723"/>
                <a:gd name="connsiteY1" fmla="*/ 330701 h 1249122"/>
                <a:gd name="connsiteX2" fmla="*/ 341418 w 1272723"/>
                <a:gd name="connsiteY2" fmla="*/ 673601 h 1249122"/>
                <a:gd name="connsiteX3" fmla="*/ 4868 w 1272723"/>
                <a:gd name="connsiteY3" fmla="*/ 1241926 h 1249122"/>
                <a:gd name="connsiteX4" fmla="*/ 166793 w 1272723"/>
                <a:gd name="connsiteY4" fmla="*/ 965701 h 1249122"/>
                <a:gd name="connsiteX5" fmla="*/ 506518 w 1272723"/>
                <a:gd name="connsiteY5" fmla="*/ 552951 h 1249122"/>
                <a:gd name="connsiteX6" fmla="*/ 1268518 w 1272723"/>
                <a:gd name="connsiteY6" fmla="*/ 3676 h 124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723" h="1249122">
                  <a:moveTo>
                    <a:pt x="1268518" y="3676"/>
                  </a:moveTo>
                  <a:cubicBezTo>
                    <a:pt x="1316143" y="-33366"/>
                    <a:pt x="946785" y="219047"/>
                    <a:pt x="792268" y="330701"/>
                  </a:cubicBezTo>
                  <a:cubicBezTo>
                    <a:pt x="637751" y="442355"/>
                    <a:pt x="472651" y="521730"/>
                    <a:pt x="341418" y="673601"/>
                  </a:cubicBezTo>
                  <a:cubicBezTo>
                    <a:pt x="210185" y="825472"/>
                    <a:pt x="33972" y="1193243"/>
                    <a:pt x="4868" y="1241926"/>
                  </a:cubicBezTo>
                  <a:cubicBezTo>
                    <a:pt x="-24236" y="1290609"/>
                    <a:pt x="83185" y="1080530"/>
                    <a:pt x="166793" y="965701"/>
                  </a:cubicBezTo>
                  <a:cubicBezTo>
                    <a:pt x="250401" y="850872"/>
                    <a:pt x="323955" y="709584"/>
                    <a:pt x="506518" y="552951"/>
                  </a:cubicBezTo>
                  <a:cubicBezTo>
                    <a:pt x="689081" y="396318"/>
                    <a:pt x="1220893" y="40718"/>
                    <a:pt x="1268518" y="3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6A321AE8-8652-4D0C-B578-37819676F5C9}"/>
                </a:ext>
              </a:extLst>
            </p:cNvPr>
            <p:cNvSpPr/>
            <p:nvPr/>
          </p:nvSpPr>
          <p:spPr>
            <a:xfrm>
              <a:off x="3431707" y="4894387"/>
              <a:ext cx="332807" cy="760094"/>
            </a:xfrm>
            <a:custGeom>
              <a:avLst/>
              <a:gdLst>
                <a:gd name="connsiteX0" fmla="*/ 330668 w 332807"/>
                <a:gd name="connsiteY0" fmla="*/ 10988 h 760094"/>
                <a:gd name="connsiteX1" fmla="*/ 130643 w 332807"/>
                <a:gd name="connsiteY1" fmla="*/ 388813 h 760094"/>
                <a:gd name="connsiteX2" fmla="*/ 32218 w 332807"/>
                <a:gd name="connsiteY2" fmla="*/ 674563 h 760094"/>
                <a:gd name="connsiteX3" fmla="*/ 468 w 332807"/>
                <a:gd name="connsiteY3" fmla="*/ 757113 h 760094"/>
                <a:gd name="connsiteX4" fmla="*/ 51268 w 332807"/>
                <a:gd name="connsiteY4" fmla="*/ 592013 h 760094"/>
                <a:gd name="connsiteX5" fmla="*/ 225893 w 332807"/>
                <a:gd name="connsiteY5" fmla="*/ 144338 h 760094"/>
                <a:gd name="connsiteX6" fmla="*/ 330668 w 332807"/>
                <a:gd name="connsiteY6" fmla="*/ 1098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807" h="760094">
                  <a:moveTo>
                    <a:pt x="330668" y="10988"/>
                  </a:moveTo>
                  <a:cubicBezTo>
                    <a:pt x="314793" y="51734"/>
                    <a:pt x="180385" y="278217"/>
                    <a:pt x="130643" y="388813"/>
                  </a:cubicBezTo>
                  <a:cubicBezTo>
                    <a:pt x="80901" y="499409"/>
                    <a:pt x="53914" y="613180"/>
                    <a:pt x="32218" y="674563"/>
                  </a:cubicBezTo>
                  <a:cubicBezTo>
                    <a:pt x="10522" y="735946"/>
                    <a:pt x="-2707" y="770871"/>
                    <a:pt x="468" y="757113"/>
                  </a:cubicBezTo>
                  <a:cubicBezTo>
                    <a:pt x="3643" y="743355"/>
                    <a:pt x="13697" y="694142"/>
                    <a:pt x="51268" y="592013"/>
                  </a:cubicBezTo>
                  <a:cubicBezTo>
                    <a:pt x="88839" y="489884"/>
                    <a:pt x="181443" y="239588"/>
                    <a:pt x="225893" y="144338"/>
                  </a:cubicBezTo>
                  <a:cubicBezTo>
                    <a:pt x="270343" y="49088"/>
                    <a:pt x="346543" y="-29758"/>
                    <a:pt x="330668" y="109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9DBA4A02-48B2-4231-A227-48A3404ACCEA}"/>
                </a:ext>
              </a:extLst>
            </p:cNvPr>
            <p:cNvSpPr/>
            <p:nvPr/>
          </p:nvSpPr>
          <p:spPr>
            <a:xfrm>
              <a:off x="3427743" y="5657747"/>
              <a:ext cx="322713" cy="670236"/>
            </a:xfrm>
            <a:custGeom>
              <a:avLst/>
              <a:gdLst>
                <a:gd name="connsiteX0" fmla="*/ 4432 w 322713"/>
                <a:gd name="connsiteY0" fmla="*/ 103 h 670236"/>
                <a:gd name="connsiteX1" fmla="*/ 4432 w 322713"/>
                <a:gd name="connsiteY1" fmla="*/ 184253 h 670236"/>
                <a:gd name="connsiteX2" fmla="*/ 23482 w 322713"/>
                <a:gd name="connsiteY2" fmla="*/ 371578 h 670236"/>
                <a:gd name="connsiteX3" fmla="*/ 245732 w 322713"/>
                <a:gd name="connsiteY3" fmla="*/ 616053 h 670236"/>
                <a:gd name="connsiteX4" fmla="*/ 321932 w 322713"/>
                <a:gd name="connsiteY4" fmla="*/ 666853 h 670236"/>
                <a:gd name="connsiteX5" fmla="*/ 287007 w 322713"/>
                <a:gd name="connsiteY5" fmla="*/ 606528 h 670236"/>
                <a:gd name="connsiteX6" fmla="*/ 315582 w 322713"/>
                <a:gd name="connsiteY6" fmla="*/ 670028 h 670236"/>
                <a:gd name="connsiteX7" fmla="*/ 277482 w 322713"/>
                <a:gd name="connsiteY7" fmla="*/ 619228 h 670236"/>
                <a:gd name="connsiteX8" fmla="*/ 115557 w 322713"/>
                <a:gd name="connsiteY8" fmla="*/ 435078 h 670236"/>
                <a:gd name="connsiteX9" fmla="*/ 42532 w 322713"/>
                <a:gd name="connsiteY9" fmla="*/ 308078 h 670236"/>
                <a:gd name="connsiteX10" fmla="*/ 26657 w 322713"/>
                <a:gd name="connsiteY10" fmla="*/ 209653 h 670236"/>
                <a:gd name="connsiteX11" fmla="*/ 4432 w 322713"/>
                <a:gd name="connsiteY11" fmla="*/ 103 h 67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713" h="670236">
                  <a:moveTo>
                    <a:pt x="4432" y="103"/>
                  </a:moveTo>
                  <a:cubicBezTo>
                    <a:pt x="728" y="-4130"/>
                    <a:pt x="1257" y="122340"/>
                    <a:pt x="4432" y="184253"/>
                  </a:cubicBezTo>
                  <a:cubicBezTo>
                    <a:pt x="7607" y="246166"/>
                    <a:pt x="-16735" y="299611"/>
                    <a:pt x="23482" y="371578"/>
                  </a:cubicBezTo>
                  <a:cubicBezTo>
                    <a:pt x="63699" y="443545"/>
                    <a:pt x="195990" y="566841"/>
                    <a:pt x="245732" y="616053"/>
                  </a:cubicBezTo>
                  <a:cubicBezTo>
                    <a:pt x="295474" y="665265"/>
                    <a:pt x="315053" y="668440"/>
                    <a:pt x="321932" y="666853"/>
                  </a:cubicBezTo>
                  <a:cubicBezTo>
                    <a:pt x="328811" y="665266"/>
                    <a:pt x="288065" y="605999"/>
                    <a:pt x="287007" y="606528"/>
                  </a:cubicBezTo>
                  <a:cubicBezTo>
                    <a:pt x="285949" y="607057"/>
                    <a:pt x="317170" y="667911"/>
                    <a:pt x="315582" y="670028"/>
                  </a:cubicBezTo>
                  <a:cubicBezTo>
                    <a:pt x="313994" y="672145"/>
                    <a:pt x="310820" y="658386"/>
                    <a:pt x="277482" y="619228"/>
                  </a:cubicBezTo>
                  <a:cubicBezTo>
                    <a:pt x="244145" y="580070"/>
                    <a:pt x="154715" y="486936"/>
                    <a:pt x="115557" y="435078"/>
                  </a:cubicBezTo>
                  <a:cubicBezTo>
                    <a:pt x="76399" y="383220"/>
                    <a:pt x="57349" y="345649"/>
                    <a:pt x="42532" y="308078"/>
                  </a:cubicBezTo>
                  <a:cubicBezTo>
                    <a:pt x="27715" y="270507"/>
                    <a:pt x="31419" y="257278"/>
                    <a:pt x="26657" y="209653"/>
                  </a:cubicBezTo>
                  <a:cubicBezTo>
                    <a:pt x="21895" y="162028"/>
                    <a:pt x="8136" y="4336"/>
                    <a:pt x="4432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20FE770-5C7F-4525-8AB4-E85F82F50D73}"/>
                </a:ext>
              </a:extLst>
            </p:cNvPr>
            <p:cNvSpPr/>
            <p:nvPr/>
          </p:nvSpPr>
          <p:spPr>
            <a:xfrm>
              <a:off x="3730625" y="6187577"/>
              <a:ext cx="1613654" cy="297050"/>
            </a:xfrm>
            <a:custGeom>
              <a:avLst/>
              <a:gdLst>
                <a:gd name="connsiteX0" fmla="*/ 0 w 1613654"/>
                <a:gd name="connsiteY0" fmla="*/ 114798 h 297050"/>
                <a:gd name="connsiteX1" fmla="*/ 215900 w 1613654"/>
                <a:gd name="connsiteY1" fmla="*/ 219573 h 297050"/>
                <a:gd name="connsiteX2" fmla="*/ 577850 w 1613654"/>
                <a:gd name="connsiteY2" fmla="*/ 295773 h 297050"/>
                <a:gd name="connsiteX3" fmla="*/ 965200 w 1613654"/>
                <a:gd name="connsiteY3" fmla="*/ 260848 h 297050"/>
                <a:gd name="connsiteX4" fmla="*/ 1308100 w 1613654"/>
                <a:gd name="connsiteY4" fmla="*/ 178298 h 297050"/>
                <a:gd name="connsiteX5" fmla="*/ 1435100 w 1613654"/>
                <a:gd name="connsiteY5" fmla="*/ 102098 h 297050"/>
                <a:gd name="connsiteX6" fmla="*/ 1444625 w 1613654"/>
                <a:gd name="connsiteY6" fmla="*/ 67173 h 297050"/>
                <a:gd name="connsiteX7" fmla="*/ 1612900 w 1613654"/>
                <a:gd name="connsiteY7" fmla="*/ 498 h 297050"/>
                <a:gd name="connsiteX8" fmla="*/ 1368425 w 1613654"/>
                <a:gd name="connsiteY8" fmla="*/ 105273 h 297050"/>
                <a:gd name="connsiteX9" fmla="*/ 1044575 w 1613654"/>
                <a:gd name="connsiteY9" fmla="*/ 219573 h 297050"/>
                <a:gd name="connsiteX10" fmla="*/ 796925 w 1613654"/>
                <a:gd name="connsiteY10" fmla="*/ 248148 h 297050"/>
                <a:gd name="connsiteX11" fmla="*/ 520700 w 1613654"/>
                <a:gd name="connsiteY11" fmla="*/ 248148 h 297050"/>
                <a:gd name="connsiteX12" fmla="*/ 225425 w 1613654"/>
                <a:gd name="connsiteY12" fmla="*/ 181473 h 297050"/>
                <a:gd name="connsiteX13" fmla="*/ 0 w 1613654"/>
                <a:gd name="connsiteY13" fmla="*/ 114798 h 2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654" h="297050">
                  <a:moveTo>
                    <a:pt x="0" y="114798"/>
                  </a:moveTo>
                  <a:cubicBezTo>
                    <a:pt x="59796" y="152104"/>
                    <a:pt x="119592" y="189411"/>
                    <a:pt x="215900" y="219573"/>
                  </a:cubicBezTo>
                  <a:cubicBezTo>
                    <a:pt x="312208" y="249735"/>
                    <a:pt x="452967" y="288894"/>
                    <a:pt x="577850" y="295773"/>
                  </a:cubicBezTo>
                  <a:cubicBezTo>
                    <a:pt x="702733" y="302652"/>
                    <a:pt x="843492" y="280427"/>
                    <a:pt x="965200" y="260848"/>
                  </a:cubicBezTo>
                  <a:cubicBezTo>
                    <a:pt x="1086908" y="241269"/>
                    <a:pt x="1229783" y="204756"/>
                    <a:pt x="1308100" y="178298"/>
                  </a:cubicBezTo>
                  <a:cubicBezTo>
                    <a:pt x="1386417" y="151840"/>
                    <a:pt x="1412346" y="120619"/>
                    <a:pt x="1435100" y="102098"/>
                  </a:cubicBezTo>
                  <a:cubicBezTo>
                    <a:pt x="1457854" y="83577"/>
                    <a:pt x="1414992" y="84106"/>
                    <a:pt x="1444625" y="67173"/>
                  </a:cubicBezTo>
                  <a:cubicBezTo>
                    <a:pt x="1474258" y="50240"/>
                    <a:pt x="1625600" y="-5852"/>
                    <a:pt x="1612900" y="498"/>
                  </a:cubicBezTo>
                  <a:cubicBezTo>
                    <a:pt x="1600200" y="6848"/>
                    <a:pt x="1463146" y="68760"/>
                    <a:pt x="1368425" y="105273"/>
                  </a:cubicBezTo>
                  <a:cubicBezTo>
                    <a:pt x="1273704" y="141786"/>
                    <a:pt x="1139825" y="195761"/>
                    <a:pt x="1044575" y="219573"/>
                  </a:cubicBezTo>
                  <a:cubicBezTo>
                    <a:pt x="949325" y="243386"/>
                    <a:pt x="884237" y="243386"/>
                    <a:pt x="796925" y="248148"/>
                  </a:cubicBezTo>
                  <a:cubicBezTo>
                    <a:pt x="709613" y="252910"/>
                    <a:pt x="615950" y="259260"/>
                    <a:pt x="520700" y="248148"/>
                  </a:cubicBezTo>
                  <a:cubicBezTo>
                    <a:pt x="425450" y="237036"/>
                    <a:pt x="225425" y="181473"/>
                    <a:pt x="225425" y="181473"/>
                  </a:cubicBezTo>
                  <a:lnTo>
                    <a:pt x="0" y="1147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E96AF1E-6154-4C0B-AD3D-E32E46D8ADBD}"/>
                </a:ext>
              </a:extLst>
            </p:cNvPr>
            <p:cNvSpPr/>
            <p:nvPr/>
          </p:nvSpPr>
          <p:spPr>
            <a:xfrm>
              <a:off x="3697950" y="6224337"/>
              <a:ext cx="745944" cy="78978"/>
            </a:xfrm>
            <a:custGeom>
              <a:avLst/>
              <a:gdLst>
                <a:gd name="connsiteX0" fmla="*/ 19975 w 745944"/>
                <a:gd name="connsiteY0" fmla="*/ 78038 h 78978"/>
                <a:gd name="connsiteX1" fmla="*/ 80300 w 745944"/>
                <a:gd name="connsiteY1" fmla="*/ 78038 h 78978"/>
                <a:gd name="connsiteX2" fmla="*/ 305725 w 745944"/>
                <a:gd name="connsiteY2" fmla="*/ 62163 h 78978"/>
                <a:gd name="connsiteX3" fmla="*/ 534325 w 745944"/>
                <a:gd name="connsiteY3" fmla="*/ 24063 h 78978"/>
                <a:gd name="connsiteX4" fmla="*/ 743875 w 745944"/>
                <a:gd name="connsiteY4" fmla="*/ 17713 h 78978"/>
                <a:gd name="connsiteX5" fmla="*/ 632750 w 745944"/>
                <a:gd name="connsiteY5" fmla="*/ 1838 h 78978"/>
                <a:gd name="connsiteX6" fmla="*/ 489875 w 745944"/>
                <a:gd name="connsiteY6" fmla="*/ 65338 h 78978"/>
                <a:gd name="connsiteX7" fmla="*/ 19975 w 745944"/>
                <a:gd name="connsiteY7" fmla="*/ 78038 h 7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944" h="78978">
                  <a:moveTo>
                    <a:pt x="19975" y="78038"/>
                  </a:moveTo>
                  <a:cubicBezTo>
                    <a:pt x="-48287" y="80155"/>
                    <a:pt x="80300" y="78038"/>
                    <a:pt x="80300" y="78038"/>
                  </a:cubicBezTo>
                  <a:cubicBezTo>
                    <a:pt x="127925" y="75392"/>
                    <a:pt x="230054" y="71159"/>
                    <a:pt x="305725" y="62163"/>
                  </a:cubicBezTo>
                  <a:cubicBezTo>
                    <a:pt x="381396" y="53167"/>
                    <a:pt x="461300" y="31471"/>
                    <a:pt x="534325" y="24063"/>
                  </a:cubicBezTo>
                  <a:cubicBezTo>
                    <a:pt x="607350" y="16655"/>
                    <a:pt x="727471" y="21417"/>
                    <a:pt x="743875" y="17713"/>
                  </a:cubicBezTo>
                  <a:cubicBezTo>
                    <a:pt x="760279" y="14009"/>
                    <a:pt x="675083" y="-6099"/>
                    <a:pt x="632750" y="1838"/>
                  </a:cubicBezTo>
                  <a:cubicBezTo>
                    <a:pt x="590417" y="9775"/>
                    <a:pt x="588829" y="49992"/>
                    <a:pt x="489875" y="65338"/>
                  </a:cubicBezTo>
                  <a:cubicBezTo>
                    <a:pt x="390921" y="80684"/>
                    <a:pt x="88237" y="75921"/>
                    <a:pt x="19975" y="780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A8B80A77-767C-419B-B9F6-06C9AA65B909}"/>
                </a:ext>
              </a:extLst>
            </p:cNvPr>
            <p:cNvSpPr/>
            <p:nvPr/>
          </p:nvSpPr>
          <p:spPr>
            <a:xfrm>
              <a:off x="4276421" y="3824504"/>
              <a:ext cx="509611" cy="458691"/>
            </a:xfrm>
            <a:custGeom>
              <a:avLst/>
              <a:gdLst>
                <a:gd name="connsiteX0" fmla="*/ 500367 w 509611"/>
                <a:gd name="connsiteY0" fmla="*/ 120434 h 458691"/>
                <a:gd name="connsiteX1" fmla="*/ 505129 w 509611"/>
                <a:gd name="connsiteY1" fmla="*/ 44234 h 458691"/>
                <a:gd name="connsiteX2" fmla="*/ 446392 w 509611"/>
                <a:gd name="connsiteY2" fmla="*/ 1371 h 458691"/>
                <a:gd name="connsiteX3" fmla="*/ 338442 w 509611"/>
                <a:gd name="connsiteY3" fmla="*/ 28359 h 458691"/>
                <a:gd name="connsiteX4" fmla="*/ 246367 w 509611"/>
                <a:gd name="connsiteY4" fmla="*/ 191871 h 458691"/>
                <a:gd name="connsiteX5" fmla="*/ 227317 w 509611"/>
                <a:gd name="connsiteY5" fmla="*/ 234734 h 458691"/>
                <a:gd name="connsiteX6" fmla="*/ 147942 w 509611"/>
                <a:gd name="connsiteY6" fmla="*/ 302996 h 458691"/>
                <a:gd name="connsiteX7" fmla="*/ 66979 w 509611"/>
                <a:gd name="connsiteY7" fmla="*/ 356971 h 458691"/>
                <a:gd name="connsiteX8" fmla="*/ 32054 w 509611"/>
                <a:gd name="connsiteY8" fmla="*/ 393484 h 458691"/>
                <a:gd name="connsiteX9" fmla="*/ 304 w 509611"/>
                <a:gd name="connsiteY9" fmla="*/ 458571 h 458691"/>
                <a:gd name="connsiteX10" fmla="*/ 22529 w 509611"/>
                <a:gd name="connsiteY10" fmla="*/ 407771 h 458691"/>
                <a:gd name="connsiteX11" fmla="*/ 117779 w 509611"/>
                <a:gd name="connsiteY11" fmla="*/ 341096 h 458691"/>
                <a:gd name="connsiteX12" fmla="*/ 255892 w 509611"/>
                <a:gd name="connsiteY12" fmla="*/ 222034 h 458691"/>
                <a:gd name="connsiteX13" fmla="*/ 313042 w 509611"/>
                <a:gd name="connsiteY13" fmla="*/ 88684 h 458691"/>
                <a:gd name="connsiteX14" fmla="*/ 376542 w 509611"/>
                <a:gd name="connsiteY14" fmla="*/ 17246 h 458691"/>
                <a:gd name="connsiteX15" fmla="*/ 459092 w 509611"/>
                <a:gd name="connsiteY15" fmla="*/ 17246 h 458691"/>
                <a:gd name="connsiteX16" fmla="*/ 500367 w 509611"/>
                <a:gd name="connsiteY16" fmla="*/ 120434 h 4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611" h="458691">
                  <a:moveTo>
                    <a:pt x="500367" y="120434"/>
                  </a:moveTo>
                  <a:cubicBezTo>
                    <a:pt x="508040" y="124932"/>
                    <a:pt x="514125" y="64078"/>
                    <a:pt x="505129" y="44234"/>
                  </a:cubicBezTo>
                  <a:cubicBezTo>
                    <a:pt x="496133" y="24390"/>
                    <a:pt x="474173" y="4017"/>
                    <a:pt x="446392" y="1371"/>
                  </a:cubicBezTo>
                  <a:cubicBezTo>
                    <a:pt x="418611" y="-1275"/>
                    <a:pt x="371779" y="-3391"/>
                    <a:pt x="338442" y="28359"/>
                  </a:cubicBezTo>
                  <a:cubicBezTo>
                    <a:pt x="305105" y="60109"/>
                    <a:pt x="264888" y="157475"/>
                    <a:pt x="246367" y="191871"/>
                  </a:cubicBezTo>
                  <a:cubicBezTo>
                    <a:pt x="227846" y="226267"/>
                    <a:pt x="243721" y="216213"/>
                    <a:pt x="227317" y="234734"/>
                  </a:cubicBezTo>
                  <a:cubicBezTo>
                    <a:pt x="210913" y="253255"/>
                    <a:pt x="174665" y="282623"/>
                    <a:pt x="147942" y="302996"/>
                  </a:cubicBezTo>
                  <a:cubicBezTo>
                    <a:pt x="121219" y="323369"/>
                    <a:pt x="86294" y="341890"/>
                    <a:pt x="66979" y="356971"/>
                  </a:cubicBezTo>
                  <a:cubicBezTo>
                    <a:pt x="47664" y="372052"/>
                    <a:pt x="43166" y="376551"/>
                    <a:pt x="32054" y="393484"/>
                  </a:cubicBezTo>
                  <a:cubicBezTo>
                    <a:pt x="20942" y="410417"/>
                    <a:pt x="1891" y="456190"/>
                    <a:pt x="304" y="458571"/>
                  </a:cubicBezTo>
                  <a:cubicBezTo>
                    <a:pt x="-1284" y="460952"/>
                    <a:pt x="2950" y="427350"/>
                    <a:pt x="22529" y="407771"/>
                  </a:cubicBezTo>
                  <a:cubicBezTo>
                    <a:pt x="42108" y="388192"/>
                    <a:pt x="78885" y="372052"/>
                    <a:pt x="117779" y="341096"/>
                  </a:cubicBezTo>
                  <a:cubicBezTo>
                    <a:pt x="156673" y="310140"/>
                    <a:pt x="223348" y="264103"/>
                    <a:pt x="255892" y="222034"/>
                  </a:cubicBezTo>
                  <a:cubicBezTo>
                    <a:pt x="288436" y="179965"/>
                    <a:pt x="292934" y="122815"/>
                    <a:pt x="313042" y="88684"/>
                  </a:cubicBezTo>
                  <a:cubicBezTo>
                    <a:pt x="333150" y="54553"/>
                    <a:pt x="352200" y="29152"/>
                    <a:pt x="376542" y="17246"/>
                  </a:cubicBezTo>
                  <a:cubicBezTo>
                    <a:pt x="400884" y="5340"/>
                    <a:pt x="438455" y="4281"/>
                    <a:pt x="459092" y="17246"/>
                  </a:cubicBezTo>
                  <a:cubicBezTo>
                    <a:pt x="479729" y="30211"/>
                    <a:pt x="492694" y="115936"/>
                    <a:pt x="500367" y="120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AB518252-506D-457D-A921-DF48D7B64025}"/>
                </a:ext>
              </a:extLst>
            </p:cNvPr>
            <p:cNvSpPr/>
            <p:nvPr/>
          </p:nvSpPr>
          <p:spPr>
            <a:xfrm>
              <a:off x="4417804" y="3887524"/>
              <a:ext cx="290480" cy="282918"/>
            </a:xfrm>
            <a:custGeom>
              <a:avLst/>
              <a:gdLst>
                <a:gd name="connsiteX0" fmla="*/ 273259 w 290480"/>
                <a:gd name="connsiteY0" fmla="*/ 106626 h 282918"/>
                <a:gd name="connsiteX1" fmla="*/ 287546 w 290480"/>
                <a:gd name="connsiteY1" fmla="*/ 36776 h 282918"/>
                <a:gd name="connsiteX2" fmla="*/ 252621 w 290480"/>
                <a:gd name="connsiteY2" fmla="*/ 264 h 282918"/>
                <a:gd name="connsiteX3" fmla="*/ 198646 w 290480"/>
                <a:gd name="connsiteY3" fmla="*/ 54239 h 282918"/>
                <a:gd name="connsiteX4" fmla="*/ 178009 w 290480"/>
                <a:gd name="connsiteY4" fmla="*/ 117739 h 282918"/>
                <a:gd name="connsiteX5" fmla="*/ 120859 w 290480"/>
                <a:gd name="connsiteY5" fmla="*/ 162189 h 282918"/>
                <a:gd name="connsiteX6" fmla="*/ 209 w 290480"/>
                <a:gd name="connsiteY6" fmla="*/ 282839 h 282918"/>
                <a:gd name="connsiteX7" fmla="*/ 152609 w 290480"/>
                <a:gd name="connsiteY7" fmla="*/ 179651 h 282918"/>
                <a:gd name="connsiteX8" fmla="*/ 273259 w 290480"/>
                <a:gd name="connsiteY8" fmla="*/ 106626 h 28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480" h="282918">
                  <a:moveTo>
                    <a:pt x="273259" y="106626"/>
                  </a:moveTo>
                  <a:cubicBezTo>
                    <a:pt x="295748" y="82814"/>
                    <a:pt x="290986" y="54503"/>
                    <a:pt x="287546" y="36776"/>
                  </a:cubicBezTo>
                  <a:cubicBezTo>
                    <a:pt x="284106" y="19049"/>
                    <a:pt x="267437" y="-2646"/>
                    <a:pt x="252621" y="264"/>
                  </a:cubicBezTo>
                  <a:cubicBezTo>
                    <a:pt x="237805" y="3174"/>
                    <a:pt x="211081" y="34660"/>
                    <a:pt x="198646" y="54239"/>
                  </a:cubicBezTo>
                  <a:cubicBezTo>
                    <a:pt x="186211" y="73818"/>
                    <a:pt x="190973" y="99747"/>
                    <a:pt x="178009" y="117739"/>
                  </a:cubicBezTo>
                  <a:cubicBezTo>
                    <a:pt x="165045" y="135731"/>
                    <a:pt x="150492" y="134672"/>
                    <a:pt x="120859" y="162189"/>
                  </a:cubicBezTo>
                  <a:cubicBezTo>
                    <a:pt x="91226" y="189706"/>
                    <a:pt x="-5083" y="279929"/>
                    <a:pt x="209" y="282839"/>
                  </a:cubicBezTo>
                  <a:cubicBezTo>
                    <a:pt x="5501" y="285749"/>
                    <a:pt x="109746" y="207962"/>
                    <a:pt x="152609" y="179651"/>
                  </a:cubicBezTo>
                  <a:cubicBezTo>
                    <a:pt x="195471" y="151341"/>
                    <a:pt x="250770" y="130438"/>
                    <a:pt x="273259" y="1066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3D678F68-06DF-42C1-BA25-EF5E1F76AF0F}"/>
                </a:ext>
              </a:extLst>
            </p:cNvPr>
            <p:cNvSpPr/>
            <p:nvPr/>
          </p:nvSpPr>
          <p:spPr>
            <a:xfrm>
              <a:off x="5662462" y="5711114"/>
              <a:ext cx="553245" cy="310879"/>
            </a:xfrm>
            <a:custGeom>
              <a:avLst/>
              <a:gdLst>
                <a:gd name="connsiteX0" fmla="*/ 20788 w 553245"/>
                <a:gd name="connsiteY0" fmla="*/ 153111 h 310879"/>
                <a:gd name="connsiteX1" fmla="*/ 71588 w 553245"/>
                <a:gd name="connsiteY1" fmla="*/ 118186 h 310879"/>
                <a:gd name="connsiteX2" fmla="*/ 243038 w 553245"/>
                <a:gd name="connsiteY2" fmla="*/ 19761 h 310879"/>
                <a:gd name="connsiteX3" fmla="*/ 395438 w 553245"/>
                <a:gd name="connsiteY3" fmla="*/ 711 h 310879"/>
                <a:gd name="connsiteX4" fmla="*/ 503388 w 553245"/>
                <a:gd name="connsiteY4" fmla="*/ 32461 h 310879"/>
                <a:gd name="connsiteX5" fmla="*/ 551013 w 553245"/>
                <a:gd name="connsiteY5" fmla="*/ 80086 h 310879"/>
                <a:gd name="connsiteX6" fmla="*/ 541488 w 553245"/>
                <a:gd name="connsiteY6" fmla="*/ 156286 h 310879"/>
                <a:gd name="connsiteX7" fmla="*/ 506563 w 553245"/>
                <a:gd name="connsiteY7" fmla="*/ 229311 h 310879"/>
                <a:gd name="connsiteX8" fmla="*/ 382738 w 553245"/>
                <a:gd name="connsiteY8" fmla="*/ 302336 h 310879"/>
                <a:gd name="connsiteX9" fmla="*/ 341463 w 553245"/>
                <a:gd name="connsiteY9" fmla="*/ 302336 h 310879"/>
                <a:gd name="connsiteX10" fmla="*/ 474813 w 553245"/>
                <a:gd name="connsiteY10" fmla="*/ 238836 h 310879"/>
                <a:gd name="connsiteX11" fmla="*/ 528788 w 553245"/>
                <a:gd name="connsiteY11" fmla="*/ 137236 h 310879"/>
                <a:gd name="connsiteX12" fmla="*/ 493863 w 553245"/>
                <a:gd name="connsiteY12" fmla="*/ 54686 h 310879"/>
                <a:gd name="connsiteX13" fmla="*/ 404963 w 553245"/>
                <a:gd name="connsiteY13" fmla="*/ 32461 h 310879"/>
                <a:gd name="connsiteX14" fmla="*/ 20788 w 553245"/>
                <a:gd name="connsiteY14" fmla="*/ 153111 h 3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245" h="310879">
                  <a:moveTo>
                    <a:pt x="20788" y="153111"/>
                  </a:moveTo>
                  <a:cubicBezTo>
                    <a:pt x="-34775" y="167399"/>
                    <a:pt x="34547" y="140411"/>
                    <a:pt x="71588" y="118186"/>
                  </a:cubicBezTo>
                  <a:cubicBezTo>
                    <a:pt x="108629" y="95961"/>
                    <a:pt x="189063" y="39340"/>
                    <a:pt x="243038" y="19761"/>
                  </a:cubicBezTo>
                  <a:cubicBezTo>
                    <a:pt x="297013" y="182"/>
                    <a:pt x="352046" y="-1406"/>
                    <a:pt x="395438" y="711"/>
                  </a:cubicBezTo>
                  <a:cubicBezTo>
                    <a:pt x="438830" y="2828"/>
                    <a:pt x="477459" y="19232"/>
                    <a:pt x="503388" y="32461"/>
                  </a:cubicBezTo>
                  <a:cubicBezTo>
                    <a:pt x="529317" y="45690"/>
                    <a:pt x="544663" y="59449"/>
                    <a:pt x="551013" y="80086"/>
                  </a:cubicBezTo>
                  <a:cubicBezTo>
                    <a:pt x="557363" y="100723"/>
                    <a:pt x="548896" y="131415"/>
                    <a:pt x="541488" y="156286"/>
                  </a:cubicBezTo>
                  <a:cubicBezTo>
                    <a:pt x="534080" y="181157"/>
                    <a:pt x="533021" y="204969"/>
                    <a:pt x="506563" y="229311"/>
                  </a:cubicBezTo>
                  <a:cubicBezTo>
                    <a:pt x="480105" y="253653"/>
                    <a:pt x="410255" y="290165"/>
                    <a:pt x="382738" y="302336"/>
                  </a:cubicBezTo>
                  <a:cubicBezTo>
                    <a:pt x="355221" y="314507"/>
                    <a:pt x="326117" y="312919"/>
                    <a:pt x="341463" y="302336"/>
                  </a:cubicBezTo>
                  <a:cubicBezTo>
                    <a:pt x="356809" y="291753"/>
                    <a:pt x="443592" y="266353"/>
                    <a:pt x="474813" y="238836"/>
                  </a:cubicBezTo>
                  <a:cubicBezTo>
                    <a:pt x="506034" y="211319"/>
                    <a:pt x="525613" y="167928"/>
                    <a:pt x="528788" y="137236"/>
                  </a:cubicBezTo>
                  <a:cubicBezTo>
                    <a:pt x="531963" y="106544"/>
                    <a:pt x="514500" y="72148"/>
                    <a:pt x="493863" y="54686"/>
                  </a:cubicBezTo>
                  <a:cubicBezTo>
                    <a:pt x="473226" y="37224"/>
                    <a:pt x="482751" y="18703"/>
                    <a:pt x="404963" y="32461"/>
                  </a:cubicBezTo>
                  <a:cubicBezTo>
                    <a:pt x="327176" y="46219"/>
                    <a:pt x="76351" y="138823"/>
                    <a:pt x="20788" y="153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F5DDA1D-0A20-4854-9DF3-B60DC58E8DFD}"/>
                </a:ext>
              </a:extLst>
            </p:cNvPr>
            <p:cNvSpPr/>
            <p:nvPr/>
          </p:nvSpPr>
          <p:spPr>
            <a:xfrm>
              <a:off x="5303686" y="6019704"/>
              <a:ext cx="681213" cy="241992"/>
            </a:xfrm>
            <a:custGeom>
              <a:avLst/>
              <a:gdLst>
                <a:gd name="connsiteX0" fmla="*/ 681189 w 681213"/>
                <a:gd name="connsiteY0" fmla="*/ 96 h 241992"/>
                <a:gd name="connsiteX1" fmla="*/ 479577 w 681213"/>
                <a:gd name="connsiteY1" fmla="*/ 133446 h 241992"/>
                <a:gd name="connsiteX2" fmla="*/ 344639 w 681213"/>
                <a:gd name="connsiteY2" fmla="*/ 196946 h 241992"/>
                <a:gd name="connsiteX3" fmla="*/ 154139 w 681213"/>
                <a:gd name="connsiteY3" fmla="*/ 241396 h 241992"/>
                <a:gd name="connsiteX4" fmla="*/ 81114 w 681213"/>
                <a:gd name="connsiteY4" fmla="*/ 217584 h 241992"/>
                <a:gd name="connsiteX5" fmla="*/ 152 w 681213"/>
                <a:gd name="connsiteY5" fmla="*/ 149321 h 241992"/>
                <a:gd name="connsiteX6" fmla="*/ 63652 w 681213"/>
                <a:gd name="connsiteY6" fmla="*/ 208059 h 241992"/>
                <a:gd name="connsiteX7" fmla="*/ 162077 w 681213"/>
                <a:gd name="connsiteY7" fmla="*/ 230284 h 241992"/>
                <a:gd name="connsiteX8" fmla="*/ 490689 w 681213"/>
                <a:gd name="connsiteY8" fmla="*/ 155671 h 241992"/>
                <a:gd name="connsiteX9" fmla="*/ 681189 w 681213"/>
                <a:gd name="connsiteY9" fmla="*/ 96 h 2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213" h="241992">
                  <a:moveTo>
                    <a:pt x="681189" y="96"/>
                  </a:moveTo>
                  <a:cubicBezTo>
                    <a:pt x="679337" y="-3608"/>
                    <a:pt x="535669" y="100638"/>
                    <a:pt x="479577" y="133446"/>
                  </a:cubicBezTo>
                  <a:cubicBezTo>
                    <a:pt x="423485" y="166254"/>
                    <a:pt x="398879" y="178954"/>
                    <a:pt x="344639" y="196946"/>
                  </a:cubicBezTo>
                  <a:cubicBezTo>
                    <a:pt x="290399" y="214938"/>
                    <a:pt x="198060" y="237956"/>
                    <a:pt x="154139" y="241396"/>
                  </a:cubicBezTo>
                  <a:cubicBezTo>
                    <a:pt x="110218" y="244836"/>
                    <a:pt x="106778" y="232930"/>
                    <a:pt x="81114" y="217584"/>
                  </a:cubicBezTo>
                  <a:cubicBezTo>
                    <a:pt x="55450" y="202238"/>
                    <a:pt x="3062" y="150908"/>
                    <a:pt x="152" y="149321"/>
                  </a:cubicBezTo>
                  <a:cubicBezTo>
                    <a:pt x="-2758" y="147734"/>
                    <a:pt x="36664" y="194565"/>
                    <a:pt x="63652" y="208059"/>
                  </a:cubicBezTo>
                  <a:cubicBezTo>
                    <a:pt x="90639" y="221553"/>
                    <a:pt x="90904" y="239015"/>
                    <a:pt x="162077" y="230284"/>
                  </a:cubicBezTo>
                  <a:cubicBezTo>
                    <a:pt x="233250" y="221553"/>
                    <a:pt x="401260" y="193242"/>
                    <a:pt x="490689" y="155671"/>
                  </a:cubicBezTo>
                  <a:cubicBezTo>
                    <a:pt x="580118" y="118100"/>
                    <a:pt x="683041" y="3800"/>
                    <a:pt x="681189" y="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83C131F5-BCFA-4B33-9525-6324A61668A3}"/>
                </a:ext>
              </a:extLst>
            </p:cNvPr>
            <p:cNvSpPr/>
            <p:nvPr/>
          </p:nvSpPr>
          <p:spPr>
            <a:xfrm>
              <a:off x="5319531" y="5889454"/>
              <a:ext cx="305592" cy="296452"/>
            </a:xfrm>
            <a:custGeom>
              <a:avLst/>
              <a:gdLst>
                <a:gd name="connsiteX0" fmla="*/ 300219 w 305592"/>
                <a:gd name="connsiteY0" fmla="*/ 6521 h 296452"/>
                <a:gd name="connsiteX1" fmla="*/ 131944 w 305592"/>
                <a:gd name="connsiteY1" fmla="*/ 143046 h 296452"/>
                <a:gd name="connsiteX2" fmla="*/ 33519 w 305592"/>
                <a:gd name="connsiteY2" fmla="*/ 238296 h 296452"/>
                <a:gd name="connsiteX3" fmla="*/ 4944 w 305592"/>
                <a:gd name="connsiteY3" fmla="*/ 295446 h 296452"/>
                <a:gd name="connsiteX4" fmla="*/ 4944 w 305592"/>
                <a:gd name="connsiteY4" fmla="*/ 268459 h 296452"/>
                <a:gd name="connsiteX5" fmla="*/ 54157 w 305592"/>
                <a:gd name="connsiteY5" fmla="*/ 190671 h 296452"/>
                <a:gd name="connsiteX6" fmla="*/ 244657 w 305592"/>
                <a:gd name="connsiteY6" fmla="*/ 39859 h 296452"/>
                <a:gd name="connsiteX7" fmla="*/ 300219 w 305592"/>
                <a:gd name="connsiteY7" fmla="*/ 6521 h 29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2" h="296452">
                  <a:moveTo>
                    <a:pt x="300219" y="6521"/>
                  </a:moveTo>
                  <a:cubicBezTo>
                    <a:pt x="281434" y="23719"/>
                    <a:pt x="176394" y="104417"/>
                    <a:pt x="131944" y="143046"/>
                  </a:cubicBezTo>
                  <a:cubicBezTo>
                    <a:pt x="87494" y="181675"/>
                    <a:pt x="54686" y="212896"/>
                    <a:pt x="33519" y="238296"/>
                  </a:cubicBezTo>
                  <a:cubicBezTo>
                    <a:pt x="12352" y="263696"/>
                    <a:pt x="9706" y="290419"/>
                    <a:pt x="4944" y="295446"/>
                  </a:cubicBezTo>
                  <a:cubicBezTo>
                    <a:pt x="182" y="300473"/>
                    <a:pt x="-3258" y="285921"/>
                    <a:pt x="4944" y="268459"/>
                  </a:cubicBezTo>
                  <a:cubicBezTo>
                    <a:pt x="13146" y="250997"/>
                    <a:pt x="14205" y="228771"/>
                    <a:pt x="54157" y="190671"/>
                  </a:cubicBezTo>
                  <a:cubicBezTo>
                    <a:pt x="94109" y="152571"/>
                    <a:pt x="203647" y="71609"/>
                    <a:pt x="244657" y="39859"/>
                  </a:cubicBezTo>
                  <a:cubicBezTo>
                    <a:pt x="285667" y="8109"/>
                    <a:pt x="319004" y="-10677"/>
                    <a:pt x="300219" y="65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974422E-12CD-40CF-8159-92994078AF2C}"/>
                </a:ext>
              </a:extLst>
            </p:cNvPr>
            <p:cNvSpPr/>
            <p:nvPr/>
          </p:nvSpPr>
          <p:spPr>
            <a:xfrm>
              <a:off x="5938041" y="5793824"/>
              <a:ext cx="209014" cy="152561"/>
            </a:xfrm>
            <a:custGeom>
              <a:avLst/>
              <a:gdLst>
                <a:gd name="connsiteX0" fmla="*/ 797 w 209014"/>
                <a:gd name="connsiteY0" fmla="*/ 11664 h 152561"/>
                <a:gd name="connsiteX1" fmla="*/ 150022 w 209014"/>
                <a:gd name="connsiteY1" fmla="*/ 46589 h 152561"/>
                <a:gd name="connsiteX2" fmla="*/ 164309 w 209014"/>
                <a:gd name="connsiteY2" fmla="*/ 113264 h 152561"/>
                <a:gd name="connsiteX3" fmla="*/ 153197 w 209014"/>
                <a:gd name="connsiteY3" fmla="*/ 145014 h 152561"/>
                <a:gd name="connsiteX4" fmla="*/ 157959 w 209014"/>
                <a:gd name="connsiteY4" fmla="*/ 148189 h 152561"/>
                <a:gd name="connsiteX5" fmla="*/ 205584 w 209014"/>
                <a:gd name="connsiteY5" fmla="*/ 92626 h 152561"/>
                <a:gd name="connsiteX6" fmla="*/ 192884 w 209014"/>
                <a:gd name="connsiteY6" fmla="*/ 46589 h 152561"/>
                <a:gd name="connsiteX7" fmla="*/ 94459 w 209014"/>
                <a:gd name="connsiteY7" fmla="*/ 3726 h 152561"/>
                <a:gd name="connsiteX8" fmla="*/ 797 w 209014"/>
                <a:gd name="connsiteY8" fmla="*/ 11664 h 15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14" h="152561">
                  <a:moveTo>
                    <a:pt x="797" y="11664"/>
                  </a:moveTo>
                  <a:cubicBezTo>
                    <a:pt x="10058" y="18808"/>
                    <a:pt x="122770" y="29656"/>
                    <a:pt x="150022" y="46589"/>
                  </a:cubicBezTo>
                  <a:cubicBezTo>
                    <a:pt x="177274" y="63522"/>
                    <a:pt x="163780" y="96860"/>
                    <a:pt x="164309" y="113264"/>
                  </a:cubicBezTo>
                  <a:cubicBezTo>
                    <a:pt x="164838" y="129668"/>
                    <a:pt x="154255" y="139193"/>
                    <a:pt x="153197" y="145014"/>
                  </a:cubicBezTo>
                  <a:cubicBezTo>
                    <a:pt x="152139" y="150835"/>
                    <a:pt x="149228" y="156920"/>
                    <a:pt x="157959" y="148189"/>
                  </a:cubicBezTo>
                  <a:cubicBezTo>
                    <a:pt x="166690" y="139458"/>
                    <a:pt x="199763" y="109559"/>
                    <a:pt x="205584" y="92626"/>
                  </a:cubicBezTo>
                  <a:cubicBezTo>
                    <a:pt x="211405" y="75693"/>
                    <a:pt x="211405" y="61406"/>
                    <a:pt x="192884" y="46589"/>
                  </a:cubicBezTo>
                  <a:cubicBezTo>
                    <a:pt x="174363" y="31772"/>
                    <a:pt x="123563" y="12987"/>
                    <a:pt x="94459" y="3726"/>
                  </a:cubicBezTo>
                  <a:cubicBezTo>
                    <a:pt x="65355" y="-5535"/>
                    <a:pt x="-8464" y="4520"/>
                    <a:pt x="797" y="116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7311396-6732-4A83-9DEE-DDD75C1EB462}"/>
                </a:ext>
              </a:extLst>
            </p:cNvPr>
            <p:cNvSpPr/>
            <p:nvPr/>
          </p:nvSpPr>
          <p:spPr>
            <a:xfrm>
              <a:off x="5873653" y="5801881"/>
              <a:ext cx="50901" cy="94178"/>
            </a:xfrm>
            <a:custGeom>
              <a:avLst/>
              <a:gdLst>
                <a:gd name="connsiteX0" fmla="*/ 31847 w 50901"/>
                <a:gd name="connsiteY0" fmla="*/ 94094 h 94178"/>
                <a:gd name="connsiteX1" fmla="*/ 50897 w 50901"/>
                <a:gd name="connsiteY1" fmla="*/ 32182 h 94178"/>
                <a:gd name="connsiteX2" fmla="*/ 30260 w 50901"/>
                <a:gd name="connsiteY2" fmla="*/ 432 h 94178"/>
                <a:gd name="connsiteX3" fmla="*/ 97 w 50901"/>
                <a:gd name="connsiteY3" fmla="*/ 17894 h 94178"/>
                <a:gd name="connsiteX4" fmla="*/ 31847 w 50901"/>
                <a:gd name="connsiteY4" fmla="*/ 94094 h 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01" h="94178">
                  <a:moveTo>
                    <a:pt x="31847" y="94094"/>
                  </a:moveTo>
                  <a:cubicBezTo>
                    <a:pt x="40314" y="96475"/>
                    <a:pt x="51161" y="47792"/>
                    <a:pt x="50897" y="32182"/>
                  </a:cubicBezTo>
                  <a:cubicBezTo>
                    <a:pt x="50633" y="16572"/>
                    <a:pt x="38727" y="2813"/>
                    <a:pt x="30260" y="432"/>
                  </a:cubicBezTo>
                  <a:cubicBezTo>
                    <a:pt x="21793" y="-1949"/>
                    <a:pt x="1949" y="5723"/>
                    <a:pt x="97" y="17894"/>
                  </a:cubicBezTo>
                  <a:cubicBezTo>
                    <a:pt x="-1755" y="30065"/>
                    <a:pt x="23380" y="91713"/>
                    <a:pt x="31847" y="940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61512F0-717C-482B-B1EB-34F75EDA6731}"/>
                </a:ext>
              </a:extLst>
            </p:cNvPr>
            <p:cNvSpPr/>
            <p:nvPr/>
          </p:nvSpPr>
          <p:spPr>
            <a:xfrm>
              <a:off x="5605178" y="5891196"/>
              <a:ext cx="470200" cy="206204"/>
            </a:xfrm>
            <a:custGeom>
              <a:avLst/>
              <a:gdLst>
                <a:gd name="connsiteX0" fmla="*/ 470185 w 470200"/>
                <a:gd name="connsiteY0" fmla="*/ 17 h 206204"/>
                <a:gd name="connsiteX1" fmla="*/ 314610 w 470200"/>
                <a:gd name="connsiteY1" fmla="*/ 133367 h 206204"/>
                <a:gd name="connsiteX2" fmla="*/ 247935 w 470200"/>
                <a:gd name="connsiteY2" fmla="*/ 174642 h 206204"/>
                <a:gd name="connsiteX3" fmla="*/ 106647 w 470200"/>
                <a:gd name="connsiteY3" fmla="*/ 201629 h 206204"/>
                <a:gd name="connsiteX4" fmla="*/ 5047 w 470200"/>
                <a:gd name="connsiteY4" fmla="*/ 203217 h 206204"/>
                <a:gd name="connsiteX5" fmla="*/ 268572 w 470200"/>
                <a:gd name="connsiteY5" fmla="*/ 171467 h 206204"/>
                <a:gd name="connsiteX6" fmla="*/ 305085 w 470200"/>
                <a:gd name="connsiteY6" fmla="*/ 142892 h 206204"/>
                <a:gd name="connsiteX7" fmla="*/ 470185 w 470200"/>
                <a:gd name="connsiteY7" fmla="*/ 17 h 20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200" h="206204">
                  <a:moveTo>
                    <a:pt x="470185" y="17"/>
                  </a:moveTo>
                  <a:cubicBezTo>
                    <a:pt x="471772" y="-1570"/>
                    <a:pt x="351652" y="104263"/>
                    <a:pt x="314610" y="133367"/>
                  </a:cubicBezTo>
                  <a:cubicBezTo>
                    <a:pt x="277568" y="162471"/>
                    <a:pt x="282595" y="163265"/>
                    <a:pt x="247935" y="174642"/>
                  </a:cubicBezTo>
                  <a:cubicBezTo>
                    <a:pt x="213275" y="186019"/>
                    <a:pt x="147128" y="196867"/>
                    <a:pt x="106647" y="201629"/>
                  </a:cubicBezTo>
                  <a:cubicBezTo>
                    <a:pt x="66166" y="206391"/>
                    <a:pt x="-21940" y="208244"/>
                    <a:pt x="5047" y="203217"/>
                  </a:cubicBezTo>
                  <a:cubicBezTo>
                    <a:pt x="32034" y="198190"/>
                    <a:pt x="218566" y="181521"/>
                    <a:pt x="268572" y="171467"/>
                  </a:cubicBezTo>
                  <a:cubicBezTo>
                    <a:pt x="318578" y="161413"/>
                    <a:pt x="273864" y="164323"/>
                    <a:pt x="305085" y="142892"/>
                  </a:cubicBezTo>
                  <a:cubicBezTo>
                    <a:pt x="336306" y="121461"/>
                    <a:pt x="468598" y="1604"/>
                    <a:pt x="470185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A0061801-697B-4463-9CB2-F3F6FD732AAC}"/>
                </a:ext>
              </a:extLst>
            </p:cNvPr>
            <p:cNvSpPr/>
            <p:nvPr/>
          </p:nvSpPr>
          <p:spPr>
            <a:xfrm>
              <a:off x="5694362" y="5817847"/>
              <a:ext cx="171451" cy="73725"/>
            </a:xfrm>
            <a:custGeom>
              <a:avLst/>
              <a:gdLst>
                <a:gd name="connsiteX0" fmla="*/ 171451 w 171451"/>
                <a:gd name="connsiteY0" fmla="*/ 341 h 73725"/>
                <a:gd name="connsiteX1" fmla="*/ 61913 w 171451"/>
                <a:gd name="connsiteY1" fmla="*/ 62253 h 73725"/>
                <a:gd name="connsiteX2" fmla="*/ 1 w 171451"/>
                <a:gd name="connsiteY2" fmla="*/ 71778 h 73725"/>
                <a:gd name="connsiteX3" fmla="*/ 60326 w 171451"/>
                <a:gd name="connsiteY3" fmla="*/ 38441 h 73725"/>
                <a:gd name="connsiteX4" fmla="*/ 171451 w 171451"/>
                <a:gd name="connsiteY4" fmla="*/ 341 h 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1" h="73725">
                  <a:moveTo>
                    <a:pt x="171451" y="341"/>
                  </a:moveTo>
                  <a:cubicBezTo>
                    <a:pt x="171715" y="4310"/>
                    <a:pt x="90488" y="50347"/>
                    <a:pt x="61913" y="62253"/>
                  </a:cubicBezTo>
                  <a:cubicBezTo>
                    <a:pt x="33338" y="74159"/>
                    <a:pt x="265" y="75747"/>
                    <a:pt x="1" y="71778"/>
                  </a:cubicBezTo>
                  <a:cubicBezTo>
                    <a:pt x="-263" y="67809"/>
                    <a:pt x="36249" y="48760"/>
                    <a:pt x="60326" y="38441"/>
                  </a:cubicBezTo>
                  <a:cubicBezTo>
                    <a:pt x="84403" y="28122"/>
                    <a:pt x="171187" y="-3628"/>
                    <a:pt x="171451" y="3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82280F78-61D5-4D24-8792-5ABFDB750611}"/>
                </a:ext>
              </a:extLst>
            </p:cNvPr>
            <p:cNvSpPr/>
            <p:nvPr/>
          </p:nvSpPr>
          <p:spPr>
            <a:xfrm>
              <a:off x="5471776" y="5984743"/>
              <a:ext cx="195730" cy="59033"/>
            </a:xfrm>
            <a:custGeom>
              <a:avLst/>
              <a:gdLst>
                <a:gd name="connsiteX0" fmla="*/ 337 w 195730"/>
                <a:gd name="connsiteY0" fmla="*/ 58870 h 59033"/>
                <a:gd name="connsiteX1" fmla="*/ 155912 w 195730"/>
                <a:gd name="connsiteY1" fmla="*/ 36645 h 59033"/>
                <a:gd name="connsiteX2" fmla="*/ 194012 w 195730"/>
                <a:gd name="connsiteY2" fmla="*/ 132 h 59033"/>
                <a:gd name="connsiteX3" fmla="*/ 116224 w 195730"/>
                <a:gd name="connsiteY3" fmla="*/ 25532 h 59033"/>
                <a:gd name="connsiteX4" fmla="*/ 337 w 195730"/>
                <a:gd name="connsiteY4" fmla="*/ 58870 h 5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0" h="59033">
                  <a:moveTo>
                    <a:pt x="337" y="58870"/>
                  </a:moveTo>
                  <a:cubicBezTo>
                    <a:pt x="6952" y="60722"/>
                    <a:pt x="123633" y="46435"/>
                    <a:pt x="155912" y="36645"/>
                  </a:cubicBezTo>
                  <a:cubicBezTo>
                    <a:pt x="188191" y="26855"/>
                    <a:pt x="200627" y="1984"/>
                    <a:pt x="194012" y="132"/>
                  </a:cubicBezTo>
                  <a:cubicBezTo>
                    <a:pt x="187397" y="-1720"/>
                    <a:pt x="146386" y="16272"/>
                    <a:pt x="116224" y="25532"/>
                  </a:cubicBezTo>
                  <a:cubicBezTo>
                    <a:pt x="86062" y="34792"/>
                    <a:pt x="-6278" y="57018"/>
                    <a:pt x="337" y="588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4FD47C25-DD67-441B-9902-D95870D671E2}"/>
                </a:ext>
              </a:extLst>
            </p:cNvPr>
            <p:cNvSpPr/>
            <p:nvPr/>
          </p:nvSpPr>
          <p:spPr>
            <a:xfrm>
              <a:off x="5691812" y="5884702"/>
              <a:ext cx="208380" cy="154055"/>
            </a:xfrm>
            <a:custGeom>
              <a:avLst/>
              <a:gdLst>
                <a:gd name="connsiteX0" fmla="*/ 178763 w 208380"/>
                <a:gd name="connsiteY0" fmla="*/ 161 h 154055"/>
                <a:gd name="connsiteX1" fmla="*/ 204163 w 208380"/>
                <a:gd name="connsiteY1" fmla="*/ 106523 h 154055"/>
                <a:gd name="connsiteX2" fmla="*/ 81926 w 208380"/>
                <a:gd name="connsiteY2" fmla="*/ 147798 h 154055"/>
                <a:gd name="connsiteX3" fmla="*/ 963 w 208380"/>
                <a:gd name="connsiteY3" fmla="*/ 150973 h 154055"/>
                <a:gd name="connsiteX4" fmla="*/ 135901 w 208380"/>
                <a:gd name="connsiteY4" fmla="*/ 119223 h 154055"/>
                <a:gd name="connsiteX5" fmla="*/ 164476 w 208380"/>
                <a:gd name="connsiteY5" fmla="*/ 82711 h 154055"/>
                <a:gd name="connsiteX6" fmla="*/ 178763 w 208380"/>
                <a:gd name="connsiteY6" fmla="*/ 161 h 1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80" h="154055">
                  <a:moveTo>
                    <a:pt x="178763" y="161"/>
                  </a:moveTo>
                  <a:cubicBezTo>
                    <a:pt x="185378" y="4130"/>
                    <a:pt x="220303" y="81917"/>
                    <a:pt x="204163" y="106523"/>
                  </a:cubicBezTo>
                  <a:cubicBezTo>
                    <a:pt x="188024" y="131129"/>
                    <a:pt x="115793" y="140390"/>
                    <a:pt x="81926" y="147798"/>
                  </a:cubicBezTo>
                  <a:cubicBezTo>
                    <a:pt x="48059" y="155206"/>
                    <a:pt x="-8033" y="155735"/>
                    <a:pt x="963" y="150973"/>
                  </a:cubicBezTo>
                  <a:cubicBezTo>
                    <a:pt x="9959" y="146211"/>
                    <a:pt x="108649" y="130600"/>
                    <a:pt x="135901" y="119223"/>
                  </a:cubicBezTo>
                  <a:cubicBezTo>
                    <a:pt x="163153" y="107846"/>
                    <a:pt x="156539" y="98850"/>
                    <a:pt x="164476" y="82711"/>
                  </a:cubicBezTo>
                  <a:cubicBezTo>
                    <a:pt x="172413" y="66572"/>
                    <a:pt x="172148" y="-3808"/>
                    <a:pt x="178763" y="16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B9B8F2EF-A22D-4FA8-B78E-E334C3235420}"/>
                </a:ext>
              </a:extLst>
            </p:cNvPr>
            <p:cNvSpPr/>
            <p:nvPr/>
          </p:nvSpPr>
          <p:spPr>
            <a:xfrm>
              <a:off x="3500902" y="4309724"/>
              <a:ext cx="852443" cy="1168356"/>
            </a:xfrm>
            <a:custGeom>
              <a:avLst/>
              <a:gdLst>
                <a:gd name="connsiteX0" fmla="*/ 852023 w 852443"/>
                <a:gd name="connsiteY0" fmla="*/ 5101 h 1168356"/>
                <a:gd name="connsiteX1" fmla="*/ 569448 w 852443"/>
                <a:gd name="connsiteY1" fmla="*/ 300376 h 1168356"/>
                <a:gd name="connsiteX2" fmla="*/ 356723 w 852443"/>
                <a:gd name="connsiteY2" fmla="*/ 557551 h 1168356"/>
                <a:gd name="connsiteX3" fmla="*/ 210673 w 852443"/>
                <a:gd name="connsiteY3" fmla="*/ 789326 h 1168356"/>
                <a:gd name="connsiteX4" fmla="*/ 80498 w 852443"/>
                <a:gd name="connsiteY4" fmla="*/ 995701 h 1168356"/>
                <a:gd name="connsiteX5" fmla="*/ 16998 w 852443"/>
                <a:gd name="connsiteY5" fmla="*/ 1163976 h 1168356"/>
                <a:gd name="connsiteX6" fmla="*/ 16998 w 852443"/>
                <a:gd name="connsiteY6" fmla="*/ 1087776 h 1168356"/>
                <a:gd name="connsiteX7" fmla="*/ 210673 w 852443"/>
                <a:gd name="connsiteY7" fmla="*/ 763926 h 1168356"/>
                <a:gd name="connsiteX8" fmla="*/ 267823 w 852443"/>
                <a:gd name="connsiteY8" fmla="*/ 602001 h 1168356"/>
                <a:gd name="connsiteX9" fmla="*/ 515473 w 852443"/>
                <a:gd name="connsiteY9" fmla="*/ 236876 h 1168356"/>
                <a:gd name="connsiteX10" fmla="*/ 629773 w 852443"/>
                <a:gd name="connsiteY10" fmla="*/ 122576 h 1168356"/>
                <a:gd name="connsiteX11" fmla="*/ 852023 w 852443"/>
                <a:gd name="connsiteY11" fmla="*/ 5101 h 116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443" h="1168356">
                  <a:moveTo>
                    <a:pt x="852023" y="5101"/>
                  </a:moveTo>
                  <a:cubicBezTo>
                    <a:pt x="841969" y="34734"/>
                    <a:pt x="651998" y="208301"/>
                    <a:pt x="569448" y="300376"/>
                  </a:cubicBezTo>
                  <a:cubicBezTo>
                    <a:pt x="486898" y="392451"/>
                    <a:pt x="416519" y="476059"/>
                    <a:pt x="356723" y="557551"/>
                  </a:cubicBezTo>
                  <a:cubicBezTo>
                    <a:pt x="296927" y="639043"/>
                    <a:pt x="256710" y="716301"/>
                    <a:pt x="210673" y="789326"/>
                  </a:cubicBezTo>
                  <a:cubicBezTo>
                    <a:pt x="164635" y="862351"/>
                    <a:pt x="112777" y="933259"/>
                    <a:pt x="80498" y="995701"/>
                  </a:cubicBezTo>
                  <a:cubicBezTo>
                    <a:pt x="48219" y="1058143"/>
                    <a:pt x="27581" y="1148630"/>
                    <a:pt x="16998" y="1163976"/>
                  </a:cubicBezTo>
                  <a:cubicBezTo>
                    <a:pt x="6415" y="1179322"/>
                    <a:pt x="-15281" y="1154451"/>
                    <a:pt x="16998" y="1087776"/>
                  </a:cubicBezTo>
                  <a:cubicBezTo>
                    <a:pt x="49277" y="1021101"/>
                    <a:pt x="168869" y="844888"/>
                    <a:pt x="210673" y="763926"/>
                  </a:cubicBezTo>
                  <a:cubicBezTo>
                    <a:pt x="252477" y="682964"/>
                    <a:pt x="217023" y="689843"/>
                    <a:pt x="267823" y="602001"/>
                  </a:cubicBezTo>
                  <a:cubicBezTo>
                    <a:pt x="318623" y="514159"/>
                    <a:pt x="455148" y="316780"/>
                    <a:pt x="515473" y="236876"/>
                  </a:cubicBezTo>
                  <a:cubicBezTo>
                    <a:pt x="575798" y="156972"/>
                    <a:pt x="570506" y="162263"/>
                    <a:pt x="629773" y="122576"/>
                  </a:cubicBezTo>
                  <a:cubicBezTo>
                    <a:pt x="689040" y="82889"/>
                    <a:pt x="862077" y="-24532"/>
                    <a:pt x="852023" y="510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3E0F69C6-040D-48E6-87FE-3C166C38AEA4}"/>
                </a:ext>
              </a:extLst>
            </p:cNvPr>
            <p:cNvSpPr/>
            <p:nvPr/>
          </p:nvSpPr>
          <p:spPr>
            <a:xfrm>
              <a:off x="3733670" y="5000123"/>
              <a:ext cx="158971" cy="296801"/>
            </a:xfrm>
            <a:custGeom>
              <a:avLst/>
              <a:gdLst>
                <a:gd name="connsiteX0" fmla="*/ 158880 w 158971"/>
                <a:gd name="connsiteY0" fmla="*/ 502 h 296801"/>
                <a:gd name="connsiteX1" fmla="*/ 79505 w 158971"/>
                <a:gd name="connsiteY1" fmla="*/ 203702 h 296801"/>
                <a:gd name="connsiteX2" fmla="*/ 130 w 158971"/>
                <a:gd name="connsiteY2" fmla="*/ 295777 h 296801"/>
                <a:gd name="connsiteX3" fmla="*/ 63630 w 158971"/>
                <a:gd name="connsiteY3" fmla="*/ 149727 h 296801"/>
                <a:gd name="connsiteX4" fmla="*/ 158880 w 158971"/>
                <a:gd name="connsiteY4" fmla="*/ 502 h 29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71" h="296801">
                  <a:moveTo>
                    <a:pt x="158880" y="502"/>
                  </a:moveTo>
                  <a:cubicBezTo>
                    <a:pt x="161526" y="9498"/>
                    <a:pt x="105963" y="154490"/>
                    <a:pt x="79505" y="203702"/>
                  </a:cubicBezTo>
                  <a:cubicBezTo>
                    <a:pt x="53047" y="252915"/>
                    <a:pt x="2776" y="304773"/>
                    <a:pt x="130" y="295777"/>
                  </a:cubicBezTo>
                  <a:cubicBezTo>
                    <a:pt x="-2516" y="286781"/>
                    <a:pt x="35584" y="193648"/>
                    <a:pt x="63630" y="149727"/>
                  </a:cubicBezTo>
                  <a:cubicBezTo>
                    <a:pt x="91676" y="105806"/>
                    <a:pt x="156234" y="-8494"/>
                    <a:pt x="158880" y="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0699A49C-5355-4DB2-89DD-304312496E8D}"/>
                </a:ext>
              </a:extLst>
            </p:cNvPr>
            <p:cNvSpPr/>
            <p:nvPr/>
          </p:nvSpPr>
          <p:spPr>
            <a:xfrm>
              <a:off x="3502915" y="5400132"/>
              <a:ext cx="446638" cy="707799"/>
            </a:xfrm>
            <a:custGeom>
              <a:avLst/>
              <a:gdLst>
                <a:gd name="connsiteX0" fmla="*/ 167385 w 446638"/>
                <a:gd name="connsiteY0" fmla="*/ 543 h 707799"/>
                <a:gd name="connsiteX1" fmla="*/ 68960 w 446638"/>
                <a:gd name="connsiteY1" fmla="*/ 178343 h 707799"/>
                <a:gd name="connsiteX2" fmla="*/ 84835 w 446638"/>
                <a:gd name="connsiteY2" fmla="*/ 445043 h 707799"/>
                <a:gd name="connsiteX3" fmla="*/ 211835 w 446638"/>
                <a:gd name="connsiteY3" fmla="*/ 594268 h 707799"/>
                <a:gd name="connsiteX4" fmla="*/ 443610 w 446638"/>
                <a:gd name="connsiteY4" fmla="*/ 686343 h 707799"/>
                <a:gd name="connsiteX5" fmla="*/ 326135 w 446638"/>
                <a:gd name="connsiteY5" fmla="*/ 692693 h 707799"/>
                <a:gd name="connsiteX6" fmla="*/ 72135 w 446638"/>
                <a:gd name="connsiteY6" fmla="*/ 511718 h 707799"/>
                <a:gd name="connsiteX7" fmla="*/ 5460 w 446638"/>
                <a:gd name="connsiteY7" fmla="*/ 295818 h 707799"/>
                <a:gd name="connsiteX8" fmla="*/ 8635 w 446638"/>
                <a:gd name="connsiteY8" fmla="*/ 232318 h 707799"/>
                <a:gd name="connsiteX9" fmla="*/ 46735 w 446638"/>
                <a:gd name="connsiteY9" fmla="*/ 127543 h 707799"/>
                <a:gd name="connsiteX10" fmla="*/ 167385 w 446638"/>
                <a:gd name="connsiteY10" fmla="*/ 543 h 70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638" h="707799">
                  <a:moveTo>
                    <a:pt x="167385" y="543"/>
                  </a:moveTo>
                  <a:cubicBezTo>
                    <a:pt x="171089" y="9010"/>
                    <a:pt x="82718" y="104260"/>
                    <a:pt x="68960" y="178343"/>
                  </a:cubicBezTo>
                  <a:cubicBezTo>
                    <a:pt x="55202" y="252426"/>
                    <a:pt x="61023" y="375722"/>
                    <a:pt x="84835" y="445043"/>
                  </a:cubicBezTo>
                  <a:cubicBezTo>
                    <a:pt x="108647" y="514364"/>
                    <a:pt x="152039" y="554051"/>
                    <a:pt x="211835" y="594268"/>
                  </a:cubicBezTo>
                  <a:cubicBezTo>
                    <a:pt x="271631" y="634485"/>
                    <a:pt x="424560" y="669939"/>
                    <a:pt x="443610" y="686343"/>
                  </a:cubicBezTo>
                  <a:cubicBezTo>
                    <a:pt x="462660" y="702747"/>
                    <a:pt x="388048" y="721797"/>
                    <a:pt x="326135" y="692693"/>
                  </a:cubicBezTo>
                  <a:cubicBezTo>
                    <a:pt x="264223" y="663589"/>
                    <a:pt x="125581" y="577864"/>
                    <a:pt x="72135" y="511718"/>
                  </a:cubicBezTo>
                  <a:cubicBezTo>
                    <a:pt x="18689" y="445572"/>
                    <a:pt x="16043" y="342385"/>
                    <a:pt x="5460" y="295818"/>
                  </a:cubicBezTo>
                  <a:cubicBezTo>
                    <a:pt x="-5123" y="249251"/>
                    <a:pt x="1756" y="260364"/>
                    <a:pt x="8635" y="232318"/>
                  </a:cubicBezTo>
                  <a:cubicBezTo>
                    <a:pt x="15514" y="204272"/>
                    <a:pt x="23452" y="170405"/>
                    <a:pt x="46735" y="127543"/>
                  </a:cubicBezTo>
                  <a:cubicBezTo>
                    <a:pt x="70018" y="84681"/>
                    <a:pt x="163681" y="-7924"/>
                    <a:pt x="167385" y="54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507954DE-0621-4B34-B5A3-A7FF86FC74BF}"/>
                </a:ext>
              </a:extLst>
            </p:cNvPr>
            <p:cNvSpPr/>
            <p:nvPr/>
          </p:nvSpPr>
          <p:spPr>
            <a:xfrm>
              <a:off x="3915720" y="6121928"/>
              <a:ext cx="1438911" cy="257706"/>
            </a:xfrm>
            <a:custGeom>
              <a:avLst/>
              <a:gdLst>
                <a:gd name="connsiteX0" fmla="*/ 113 w 1438911"/>
                <a:gd name="connsiteY0" fmla="*/ 245005 h 257706"/>
                <a:gd name="connsiteX1" fmla="*/ 618180 w 1438911"/>
                <a:gd name="connsiteY1" fmla="*/ 232305 h 257706"/>
                <a:gd name="connsiteX2" fmla="*/ 956847 w 1438911"/>
                <a:gd name="connsiteY2" fmla="*/ 194205 h 257706"/>
                <a:gd name="connsiteX3" fmla="*/ 1312447 w 1438911"/>
                <a:gd name="connsiteY3" fmla="*/ 46039 h 257706"/>
                <a:gd name="connsiteX4" fmla="*/ 1426747 w 1438911"/>
                <a:gd name="connsiteY4" fmla="*/ 7939 h 257706"/>
                <a:gd name="connsiteX5" fmla="*/ 1054213 w 1438911"/>
                <a:gd name="connsiteY5" fmla="*/ 181505 h 257706"/>
                <a:gd name="connsiteX6" fmla="*/ 668980 w 1438911"/>
                <a:gd name="connsiteY6" fmla="*/ 253472 h 257706"/>
                <a:gd name="connsiteX7" fmla="*/ 113 w 1438911"/>
                <a:gd name="connsiteY7" fmla="*/ 245005 h 25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911" h="257706">
                  <a:moveTo>
                    <a:pt x="113" y="245005"/>
                  </a:moveTo>
                  <a:cubicBezTo>
                    <a:pt x="-8354" y="241477"/>
                    <a:pt x="458724" y="240772"/>
                    <a:pt x="618180" y="232305"/>
                  </a:cubicBezTo>
                  <a:cubicBezTo>
                    <a:pt x="777636" y="223838"/>
                    <a:pt x="841136" y="225249"/>
                    <a:pt x="956847" y="194205"/>
                  </a:cubicBezTo>
                  <a:cubicBezTo>
                    <a:pt x="1072558" y="163161"/>
                    <a:pt x="1234130" y="77083"/>
                    <a:pt x="1312447" y="46039"/>
                  </a:cubicBezTo>
                  <a:cubicBezTo>
                    <a:pt x="1390764" y="14995"/>
                    <a:pt x="1469786" y="-14639"/>
                    <a:pt x="1426747" y="7939"/>
                  </a:cubicBezTo>
                  <a:cubicBezTo>
                    <a:pt x="1383708" y="30517"/>
                    <a:pt x="1180507" y="140583"/>
                    <a:pt x="1054213" y="181505"/>
                  </a:cubicBezTo>
                  <a:cubicBezTo>
                    <a:pt x="927919" y="222427"/>
                    <a:pt x="840430" y="241478"/>
                    <a:pt x="668980" y="253472"/>
                  </a:cubicBezTo>
                  <a:cubicBezTo>
                    <a:pt x="497530" y="265466"/>
                    <a:pt x="8580" y="248533"/>
                    <a:pt x="113" y="245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229A7705-EB03-43A1-9221-E5BC04094D47}"/>
                </a:ext>
              </a:extLst>
            </p:cNvPr>
            <p:cNvSpPr/>
            <p:nvPr/>
          </p:nvSpPr>
          <p:spPr>
            <a:xfrm>
              <a:off x="4405951" y="6244049"/>
              <a:ext cx="610620" cy="84791"/>
            </a:xfrm>
            <a:custGeom>
              <a:avLst/>
              <a:gdLst>
                <a:gd name="connsiteX0" fmla="*/ 5182 w 610620"/>
                <a:gd name="connsiteY0" fmla="*/ 29751 h 84791"/>
                <a:gd name="connsiteX1" fmla="*/ 386182 w 610620"/>
                <a:gd name="connsiteY1" fmla="*/ 50918 h 84791"/>
                <a:gd name="connsiteX2" fmla="*/ 610549 w 610620"/>
                <a:gd name="connsiteY2" fmla="*/ 118 h 84791"/>
                <a:gd name="connsiteX3" fmla="*/ 365016 w 610620"/>
                <a:gd name="connsiteY3" fmla="*/ 67851 h 84791"/>
                <a:gd name="connsiteX4" fmla="*/ 178749 w 610620"/>
                <a:gd name="connsiteY4" fmla="*/ 84784 h 84791"/>
                <a:gd name="connsiteX5" fmla="*/ 5182 w 610620"/>
                <a:gd name="connsiteY5" fmla="*/ 29751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620" h="84791">
                  <a:moveTo>
                    <a:pt x="5182" y="29751"/>
                  </a:moveTo>
                  <a:cubicBezTo>
                    <a:pt x="39754" y="24107"/>
                    <a:pt x="285288" y="55857"/>
                    <a:pt x="386182" y="50918"/>
                  </a:cubicBezTo>
                  <a:cubicBezTo>
                    <a:pt x="487076" y="45979"/>
                    <a:pt x="614077" y="-2704"/>
                    <a:pt x="610549" y="118"/>
                  </a:cubicBezTo>
                  <a:cubicBezTo>
                    <a:pt x="607021" y="2940"/>
                    <a:pt x="436983" y="53740"/>
                    <a:pt x="365016" y="67851"/>
                  </a:cubicBezTo>
                  <a:cubicBezTo>
                    <a:pt x="293049" y="81962"/>
                    <a:pt x="239427" y="84079"/>
                    <a:pt x="178749" y="84784"/>
                  </a:cubicBezTo>
                  <a:cubicBezTo>
                    <a:pt x="118071" y="85489"/>
                    <a:pt x="-29390" y="35395"/>
                    <a:pt x="5182" y="2975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FAE6CE48-FD23-4DE2-8508-453DEC45C865}"/>
                </a:ext>
              </a:extLst>
            </p:cNvPr>
            <p:cNvSpPr/>
            <p:nvPr/>
          </p:nvSpPr>
          <p:spPr>
            <a:xfrm>
              <a:off x="4530307" y="3733643"/>
              <a:ext cx="824944" cy="383304"/>
            </a:xfrm>
            <a:custGeom>
              <a:avLst/>
              <a:gdLst>
                <a:gd name="connsiteX0" fmla="*/ 1476 w 824944"/>
                <a:gd name="connsiteY0" fmla="*/ 383274 h 383304"/>
                <a:gd name="connsiteX1" fmla="*/ 357076 w 824944"/>
                <a:gd name="connsiteY1" fmla="*/ 224524 h 383304"/>
                <a:gd name="connsiteX2" fmla="*/ 448093 w 824944"/>
                <a:gd name="connsiteY2" fmla="*/ 180074 h 383304"/>
                <a:gd name="connsiteX3" fmla="*/ 572976 w 824944"/>
                <a:gd name="connsiteY3" fmla="*/ 114457 h 383304"/>
                <a:gd name="connsiteX4" fmla="*/ 716910 w 824944"/>
                <a:gd name="connsiteY4" fmla="*/ 65774 h 383304"/>
                <a:gd name="connsiteX5" fmla="*/ 824860 w 824944"/>
                <a:gd name="connsiteY5" fmla="*/ 4390 h 383304"/>
                <a:gd name="connsiteX6" fmla="*/ 699976 w 824944"/>
                <a:gd name="connsiteY6" fmla="*/ 10740 h 383304"/>
                <a:gd name="connsiteX7" fmla="*/ 503126 w 824944"/>
                <a:gd name="connsiteY7" fmla="*/ 57307 h 383304"/>
                <a:gd name="connsiteX8" fmla="*/ 433276 w 824944"/>
                <a:gd name="connsiteY8" fmla="*/ 93290 h 383304"/>
                <a:gd name="connsiteX9" fmla="*/ 407876 w 824944"/>
                <a:gd name="connsiteY9" fmla="*/ 110224 h 383304"/>
                <a:gd name="connsiteX10" fmla="*/ 236426 w 824944"/>
                <a:gd name="connsiteY10" fmla="*/ 237224 h 383304"/>
                <a:gd name="connsiteX11" fmla="*/ 1476 w 824944"/>
                <a:gd name="connsiteY11" fmla="*/ 383274 h 38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944" h="383304">
                  <a:moveTo>
                    <a:pt x="1476" y="383274"/>
                  </a:moveTo>
                  <a:cubicBezTo>
                    <a:pt x="21584" y="381157"/>
                    <a:pt x="282640" y="258391"/>
                    <a:pt x="357076" y="224524"/>
                  </a:cubicBezTo>
                  <a:cubicBezTo>
                    <a:pt x="431512" y="190657"/>
                    <a:pt x="412110" y="198419"/>
                    <a:pt x="448093" y="180074"/>
                  </a:cubicBezTo>
                  <a:cubicBezTo>
                    <a:pt x="484076" y="161729"/>
                    <a:pt x="528173" y="133507"/>
                    <a:pt x="572976" y="114457"/>
                  </a:cubicBezTo>
                  <a:cubicBezTo>
                    <a:pt x="617779" y="95407"/>
                    <a:pt x="674929" y="84118"/>
                    <a:pt x="716910" y="65774"/>
                  </a:cubicBezTo>
                  <a:cubicBezTo>
                    <a:pt x="758891" y="47430"/>
                    <a:pt x="827682" y="13562"/>
                    <a:pt x="824860" y="4390"/>
                  </a:cubicBezTo>
                  <a:cubicBezTo>
                    <a:pt x="822038" y="-4782"/>
                    <a:pt x="753598" y="1921"/>
                    <a:pt x="699976" y="10740"/>
                  </a:cubicBezTo>
                  <a:cubicBezTo>
                    <a:pt x="646354" y="19559"/>
                    <a:pt x="547576" y="43549"/>
                    <a:pt x="503126" y="57307"/>
                  </a:cubicBezTo>
                  <a:cubicBezTo>
                    <a:pt x="458676" y="71065"/>
                    <a:pt x="449151" y="84471"/>
                    <a:pt x="433276" y="93290"/>
                  </a:cubicBezTo>
                  <a:cubicBezTo>
                    <a:pt x="417401" y="102109"/>
                    <a:pt x="407876" y="110224"/>
                    <a:pt x="407876" y="110224"/>
                  </a:cubicBezTo>
                  <a:cubicBezTo>
                    <a:pt x="375068" y="134213"/>
                    <a:pt x="300631" y="196655"/>
                    <a:pt x="236426" y="237224"/>
                  </a:cubicBezTo>
                  <a:cubicBezTo>
                    <a:pt x="172221" y="277793"/>
                    <a:pt x="-18632" y="385391"/>
                    <a:pt x="1476" y="38327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C22E6C7E-6A3C-43AF-AF08-7CEC8275BCB4}"/>
                </a:ext>
              </a:extLst>
            </p:cNvPr>
            <p:cNvSpPr/>
            <p:nvPr/>
          </p:nvSpPr>
          <p:spPr>
            <a:xfrm>
              <a:off x="4629410" y="3781239"/>
              <a:ext cx="785455" cy="408984"/>
            </a:xfrm>
            <a:custGeom>
              <a:avLst/>
              <a:gdLst>
                <a:gd name="connsiteX0" fmla="*/ 785023 w 785455"/>
                <a:gd name="connsiteY0" fmla="*/ 3361 h 408984"/>
                <a:gd name="connsiteX1" fmla="*/ 526790 w 785455"/>
                <a:gd name="connsiteY1" fmla="*/ 198094 h 408984"/>
                <a:gd name="connsiteX2" fmla="*/ 365923 w 785455"/>
                <a:gd name="connsiteY2" fmla="*/ 270061 h 408984"/>
                <a:gd name="connsiteX3" fmla="*/ 192357 w 785455"/>
                <a:gd name="connsiteY3" fmla="*/ 325094 h 408984"/>
                <a:gd name="connsiteX4" fmla="*/ 111923 w 785455"/>
                <a:gd name="connsiteY4" fmla="*/ 378011 h 408984"/>
                <a:gd name="connsiteX5" fmla="*/ 1857 w 785455"/>
                <a:gd name="connsiteY5" fmla="*/ 405528 h 408984"/>
                <a:gd name="connsiteX6" fmla="*/ 209290 w 785455"/>
                <a:gd name="connsiteY6" fmla="*/ 299694 h 408984"/>
                <a:gd name="connsiteX7" fmla="*/ 289723 w 785455"/>
                <a:gd name="connsiteY7" fmla="*/ 223494 h 408984"/>
                <a:gd name="connsiteX8" fmla="*/ 308773 w 785455"/>
                <a:gd name="connsiteY8" fmla="*/ 193861 h 408984"/>
                <a:gd name="connsiteX9" fmla="*/ 461173 w 785455"/>
                <a:gd name="connsiteY9" fmla="*/ 83794 h 408984"/>
                <a:gd name="connsiteX10" fmla="*/ 785023 w 785455"/>
                <a:gd name="connsiteY10" fmla="*/ 3361 h 40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455" h="408984">
                  <a:moveTo>
                    <a:pt x="785023" y="3361"/>
                  </a:moveTo>
                  <a:cubicBezTo>
                    <a:pt x="795959" y="22411"/>
                    <a:pt x="596640" y="153644"/>
                    <a:pt x="526790" y="198094"/>
                  </a:cubicBezTo>
                  <a:cubicBezTo>
                    <a:pt x="456940" y="242544"/>
                    <a:pt x="421662" y="248894"/>
                    <a:pt x="365923" y="270061"/>
                  </a:cubicBezTo>
                  <a:cubicBezTo>
                    <a:pt x="310184" y="291228"/>
                    <a:pt x="234690" y="307102"/>
                    <a:pt x="192357" y="325094"/>
                  </a:cubicBezTo>
                  <a:cubicBezTo>
                    <a:pt x="150024" y="343086"/>
                    <a:pt x="143673" y="364605"/>
                    <a:pt x="111923" y="378011"/>
                  </a:cubicBezTo>
                  <a:cubicBezTo>
                    <a:pt x="80173" y="391417"/>
                    <a:pt x="-14371" y="418581"/>
                    <a:pt x="1857" y="405528"/>
                  </a:cubicBezTo>
                  <a:cubicBezTo>
                    <a:pt x="18085" y="392475"/>
                    <a:pt x="161312" y="330033"/>
                    <a:pt x="209290" y="299694"/>
                  </a:cubicBezTo>
                  <a:cubicBezTo>
                    <a:pt x="257268" y="269355"/>
                    <a:pt x="273142" y="241133"/>
                    <a:pt x="289723" y="223494"/>
                  </a:cubicBezTo>
                  <a:cubicBezTo>
                    <a:pt x="306303" y="205855"/>
                    <a:pt x="280198" y="217144"/>
                    <a:pt x="308773" y="193861"/>
                  </a:cubicBezTo>
                  <a:cubicBezTo>
                    <a:pt x="337348" y="170578"/>
                    <a:pt x="386737" y="116602"/>
                    <a:pt x="461173" y="83794"/>
                  </a:cubicBezTo>
                  <a:cubicBezTo>
                    <a:pt x="535609" y="50986"/>
                    <a:pt x="774087" y="-15689"/>
                    <a:pt x="785023" y="336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66D270F7-240F-4608-AFC4-6AD0432AB3EE}"/>
                </a:ext>
              </a:extLst>
            </p:cNvPr>
            <p:cNvSpPr/>
            <p:nvPr/>
          </p:nvSpPr>
          <p:spPr>
            <a:xfrm>
              <a:off x="4907938" y="3546728"/>
              <a:ext cx="304548" cy="306209"/>
            </a:xfrm>
            <a:custGeom>
              <a:avLst/>
              <a:gdLst>
                <a:gd name="connsiteX0" fmla="*/ 299062 w 304548"/>
                <a:gd name="connsiteY0" fmla="*/ 805 h 306209"/>
                <a:gd name="connsiteX1" fmla="*/ 45062 w 304548"/>
                <a:gd name="connsiteY1" fmla="*/ 182839 h 306209"/>
                <a:gd name="connsiteX2" fmla="*/ 2729 w 304548"/>
                <a:gd name="connsiteY2" fmla="*/ 305605 h 306209"/>
                <a:gd name="connsiteX3" fmla="*/ 78929 w 304548"/>
                <a:gd name="connsiteY3" fmla="*/ 225172 h 306209"/>
                <a:gd name="connsiteX4" fmla="*/ 210162 w 304548"/>
                <a:gd name="connsiteY4" fmla="*/ 119339 h 306209"/>
                <a:gd name="connsiteX5" fmla="*/ 299062 w 304548"/>
                <a:gd name="connsiteY5" fmla="*/ 805 h 30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48" h="306209">
                  <a:moveTo>
                    <a:pt x="299062" y="805"/>
                  </a:moveTo>
                  <a:cubicBezTo>
                    <a:pt x="271545" y="11388"/>
                    <a:pt x="94451" y="132039"/>
                    <a:pt x="45062" y="182839"/>
                  </a:cubicBezTo>
                  <a:cubicBezTo>
                    <a:pt x="-4327" y="233639"/>
                    <a:pt x="-2915" y="298550"/>
                    <a:pt x="2729" y="305605"/>
                  </a:cubicBezTo>
                  <a:cubicBezTo>
                    <a:pt x="8373" y="312660"/>
                    <a:pt x="44357" y="256216"/>
                    <a:pt x="78929" y="225172"/>
                  </a:cubicBezTo>
                  <a:cubicBezTo>
                    <a:pt x="113501" y="194128"/>
                    <a:pt x="177001" y="151794"/>
                    <a:pt x="210162" y="119339"/>
                  </a:cubicBezTo>
                  <a:cubicBezTo>
                    <a:pt x="243323" y="86884"/>
                    <a:pt x="326579" y="-9778"/>
                    <a:pt x="299062" y="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6B0D6AE3-E4E9-4457-9694-7CCD88185300}"/>
                </a:ext>
              </a:extLst>
            </p:cNvPr>
            <p:cNvSpPr/>
            <p:nvPr/>
          </p:nvSpPr>
          <p:spPr>
            <a:xfrm>
              <a:off x="4955422" y="3596188"/>
              <a:ext cx="1397227" cy="1753412"/>
            </a:xfrm>
            <a:custGeom>
              <a:avLst/>
              <a:gdLst>
                <a:gd name="connsiteX0" fmla="*/ 22978 w 1397227"/>
                <a:gd name="connsiteY0" fmla="*/ 203652 h 1753412"/>
                <a:gd name="connsiteX1" fmla="*/ 99178 w 1397227"/>
                <a:gd name="connsiteY1" fmla="*/ 163012 h 1753412"/>
                <a:gd name="connsiteX2" fmla="*/ 337938 w 1397227"/>
                <a:gd name="connsiteY2" fmla="*/ 452 h 1753412"/>
                <a:gd name="connsiteX3" fmla="*/ 795138 w 1397227"/>
                <a:gd name="connsiteY3" fmla="*/ 132532 h 1753412"/>
                <a:gd name="connsiteX4" fmla="*/ 1206618 w 1397227"/>
                <a:gd name="connsiteY4" fmla="*/ 599892 h 1753412"/>
                <a:gd name="connsiteX5" fmla="*/ 1298058 w 1397227"/>
                <a:gd name="connsiteY5" fmla="*/ 1026612 h 1753412"/>
                <a:gd name="connsiteX6" fmla="*/ 1303138 w 1397227"/>
                <a:gd name="connsiteY6" fmla="*/ 1387292 h 1753412"/>
                <a:gd name="connsiteX7" fmla="*/ 1333618 w 1397227"/>
                <a:gd name="connsiteY7" fmla="*/ 1626052 h 1753412"/>
                <a:gd name="connsiteX8" fmla="*/ 1394578 w 1397227"/>
                <a:gd name="connsiteY8" fmla="*/ 1753052 h 1753412"/>
                <a:gd name="connsiteX9" fmla="*/ 1237098 w 1397227"/>
                <a:gd name="connsiteY9" fmla="*/ 1651452 h 1753412"/>
                <a:gd name="connsiteX10" fmla="*/ 1110098 w 1397227"/>
                <a:gd name="connsiteY10" fmla="*/ 1316172 h 1753412"/>
                <a:gd name="connsiteX11" fmla="*/ 1089778 w 1397227"/>
                <a:gd name="connsiteY11" fmla="*/ 798012 h 1753412"/>
                <a:gd name="connsiteX12" fmla="*/ 962778 w 1397227"/>
                <a:gd name="connsiteY12" fmla="*/ 508452 h 1753412"/>
                <a:gd name="connsiteX13" fmla="*/ 668138 w 1397227"/>
                <a:gd name="connsiteY13" fmla="*/ 229052 h 1753412"/>
                <a:gd name="connsiteX14" fmla="*/ 490338 w 1397227"/>
                <a:gd name="connsiteY14" fmla="*/ 137612 h 1753412"/>
                <a:gd name="connsiteX15" fmla="*/ 22978 w 1397227"/>
                <a:gd name="connsiteY15" fmla="*/ 203652 h 175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227" h="1753412">
                  <a:moveTo>
                    <a:pt x="22978" y="203652"/>
                  </a:moveTo>
                  <a:cubicBezTo>
                    <a:pt x="-42215" y="207885"/>
                    <a:pt x="46685" y="196879"/>
                    <a:pt x="99178" y="163012"/>
                  </a:cubicBezTo>
                  <a:cubicBezTo>
                    <a:pt x="151671" y="129145"/>
                    <a:pt x="221945" y="5532"/>
                    <a:pt x="337938" y="452"/>
                  </a:cubicBezTo>
                  <a:cubicBezTo>
                    <a:pt x="453931" y="-4628"/>
                    <a:pt x="650358" y="32625"/>
                    <a:pt x="795138" y="132532"/>
                  </a:cubicBezTo>
                  <a:cubicBezTo>
                    <a:pt x="939918" y="232439"/>
                    <a:pt x="1122798" y="450879"/>
                    <a:pt x="1206618" y="599892"/>
                  </a:cubicBezTo>
                  <a:cubicBezTo>
                    <a:pt x="1290438" y="748905"/>
                    <a:pt x="1281971" y="895379"/>
                    <a:pt x="1298058" y="1026612"/>
                  </a:cubicBezTo>
                  <a:cubicBezTo>
                    <a:pt x="1314145" y="1157845"/>
                    <a:pt x="1297211" y="1287385"/>
                    <a:pt x="1303138" y="1387292"/>
                  </a:cubicBezTo>
                  <a:cubicBezTo>
                    <a:pt x="1309065" y="1487199"/>
                    <a:pt x="1318378" y="1565092"/>
                    <a:pt x="1333618" y="1626052"/>
                  </a:cubicBezTo>
                  <a:cubicBezTo>
                    <a:pt x="1348858" y="1687012"/>
                    <a:pt x="1410665" y="1748819"/>
                    <a:pt x="1394578" y="1753052"/>
                  </a:cubicBezTo>
                  <a:cubicBezTo>
                    <a:pt x="1378491" y="1757285"/>
                    <a:pt x="1284511" y="1724265"/>
                    <a:pt x="1237098" y="1651452"/>
                  </a:cubicBezTo>
                  <a:cubicBezTo>
                    <a:pt x="1189685" y="1578639"/>
                    <a:pt x="1134651" y="1458412"/>
                    <a:pt x="1110098" y="1316172"/>
                  </a:cubicBezTo>
                  <a:cubicBezTo>
                    <a:pt x="1085545" y="1173932"/>
                    <a:pt x="1114331" y="932632"/>
                    <a:pt x="1089778" y="798012"/>
                  </a:cubicBezTo>
                  <a:cubicBezTo>
                    <a:pt x="1065225" y="663392"/>
                    <a:pt x="1033051" y="603279"/>
                    <a:pt x="962778" y="508452"/>
                  </a:cubicBezTo>
                  <a:cubicBezTo>
                    <a:pt x="892505" y="413625"/>
                    <a:pt x="746878" y="290859"/>
                    <a:pt x="668138" y="229052"/>
                  </a:cubicBezTo>
                  <a:cubicBezTo>
                    <a:pt x="589398" y="167245"/>
                    <a:pt x="596171" y="145232"/>
                    <a:pt x="490338" y="137612"/>
                  </a:cubicBezTo>
                  <a:cubicBezTo>
                    <a:pt x="384505" y="129992"/>
                    <a:pt x="88171" y="199419"/>
                    <a:pt x="22978" y="20365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D3855877-A8D6-4836-824F-50EB51B23072}"/>
                </a:ext>
              </a:extLst>
            </p:cNvPr>
            <p:cNvSpPr/>
            <p:nvPr/>
          </p:nvSpPr>
          <p:spPr>
            <a:xfrm>
              <a:off x="5195033" y="3511889"/>
              <a:ext cx="1185689" cy="1822434"/>
            </a:xfrm>
            <a:custGeom>
              <a:avLst/>
              <a:gdLst>
                <a:gd name="connsiteX0" fmla="*/ 6887 w 1185689"/>
                <a:gd name="connsiteY0" fmla="*/ 23791 h 1822434"/>
                <a:gd name="connsiteX1" fmla="*/ 387887 w 1185689"/>
                <a:gd name="connsiteY1" fmla="*/ 89831 h 1822434"/>
                <a:gd name="connsiteX2" fmla="*/ 519967 w 1185689"/>
                <a:gd name="connsiteY2" fmla="*/ 171111 h 1822434"/>
                <a:gd name="connsiteX3" fmla="*/ 850167 w 1185689"/>
                <a:gd name="connsiteY3" fmla="*/ 511471 h 1822434"/>
                <a:gd name="connsiteX4" fmla="*/ 1078767 w 1185689"/>
                <a:gd name="connsiteY4" fmla="*/ 1019471 h 1822434"/>
                <a:gd name="connsiteX5" fmla="*/ 1109247 w 1185689"/>
                <a:gd name="connsiteY5" fmla="*/ 1329351 h 1822434"/>
                <a:gd name="connsiteX6" fmla="*/ 1114327 w 1185689"/>
                <a:gd name="connsiteY6" fmla="*/ 1578271 h 1822434"/>
                <a:gd name="connsiteX7" fmla="*/ 1124487 w 1185689"/>
                <a:gd name="connsiteY7" fmla="*/ 1710351 h 1822434"/>
                <a:gd name="connsiteX8" fmla="*/ 1185447 w 1185689"/>
                <a:gd name="connsiteY8" fmla="*/ 1822111 h 1822434"/>
                <a:gd name="connsiteX9" fmla="*/ 1144807 w 1185689"/>
                <a:gd name="connsiteY9" fmla="*/ 1674791 h 1822434"/>
                <a:gd name="connsiteX10" fmla="*/ 1119407 w 1185689"/>
                <a:gd name="connsiteY10" fmla="*/ 1136311 h 1822434"/>
                <a:gd name="connsiteX11" fmla="*/ 1002567 w 1185689"/>
                <a:gd name="connsiteY11" fmla="*/ 740071 h 1822434"/>
                <a:gd name="connsiteX12" fmla="*/ 758727 w 1185689"/>
                <a:gd name="connsiteY12" fmla="*/ 333671 h 1822434"/>
                <a:gd name="connsiteX13" fmla="*/ 189767 w 1185689"/>
                <a:gd name="connsiteY13" fmla="*/ 28871 h 1822434"/>
                <a:gd name="connsiteX14" fmla="*/ 6887 w 1185689"/>
                <a:gd name="connsiteY14" fmla="*/ 23791 h 182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5689" h="1822434">
                  <a:moveTo>
                    <a:pt x="6887" y="23791"/>
                  </a:moveTo>
                  <a:cubicBezTo>
                    <a:pt x="39907" y="33951"/>
                    <a:pt x="302374" y="65278"/>
                    <a:pt x="387887" y="89831"/>
                  </a:cubicBezTo>
                  <a:cubicBezTo>
                    <a:pt x="473400" y="114384"/>
                    <a:pt x="442920" y="100838"/>
                    <a:pt x="519967" y="171111"/>
                  </a:cubicBezTo>
                  <a:cubicBezTo>
                    <a:pt x="597014" y="241384"/>
                    <a:pt x="757034" y="370078"/>
                    <a:pt x="850167" y="511471"/>
                  </a:cubicBezTo>
                  <a:cubicBezTo>
                    <a:pt x="943300" y="652864"/>
                    <a:pt x="1035587" y="883158"/>
                    <a:pt x="1078767" y="1019471"/>
                  </a:cubicBezTo>
                  <a:cubicBezTo>
                    <a:pt x="1121947" y="1155784"/>
                    <a:pt x="1103320" y="1236218"/>
                    <a:pt x="1109247" y="1329351"/>
                  </a:cubicBezTo>
                  <a:cubicBezTo>
                    <a:pt x="1115174" y="1422484"/>
                    <a:pt x="1111787" y="1514771"/>
                    <a:pt x="1114327" y="1578271"/>
                  </a:cubicBezTo>
                  <a:cubicBezTo>
                    <a:pt x="1116867" y="1641771"/>
                    <a:pt x="1112634" y="1669711"/>
                    <a:pt x="1124487" y="1710351"/>
                  </a:cubicBezTo>
                  <a:cubicBezTo>
                    <a:pt x="1136340" y="1750991"/>
                    <a:pt x="1182060" y="1828038"/>
                    <a:pt x="1185447" y="1822111"/>
                  </a:cubicBezTo>
                  <a:cubicBezTo>
                    <a:pt x="1188834" y="1816184"/>
                    <a:pt x="1155814" y="1789091"/>
                    <a:pt x="1144807" y="1674791"/>
                  </a:cubicBezTo>
                  <a:cubicBezTo>
                    <a:pt x="1133800" y="1560491"/>
                    <a:pt x="1143114" y="1292098"/>
                    <a:pt x="1119407" y="1136311"/>
                  </a:cubicBezTo>
                  <a:cubicBezTo>
                    <a:pt x="1095700" y="980524"/>
                    <a:pt x="1062680" y="873844"/>
                    <a:pt x="1002567" y="740071"/>
                  </a:cubicBezTo>
                  <a:cubicBezTo>
                    <a:pt x="942454" y="606298"/>
                    <a:pt x="894194" y="452204"/>
                    <a:pt x="758727" y="333671"/>
                  </a:cubicBezTo>
                  <a:cubicBezTo>
                    <a:pt x="623260" y="215138"/>
                    <a:pt x="315920" y="84751"/>
                    <a:pt x="189767" y="28871"/>
                  </a:cubicBezTo>
                  <a:cubicBezTo>
                    <a:pt x="63614" y="-27009"/>
                    <a:pt x="-26133" y="13631"/>
                    <a:pt x="6887" y="237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3A6C471D-43B8-4D5B-AE84-B44C09573F7F}"/>
                </a:ext>
              </a:extLst>
            </p:cNvPr>
            <p:cNvSpPr/>
            <p:nvPr/>
          </p:nvSpPr>
          <p:spPr>
            <a:xfrm>
              <a:off x="5131483" y="3388358"/>
              <a:ext cx="1320374" cy="2318077"/>
            </a:xfrm>
            <a:custGeom>
              <a:avLst/>
              <a:gdLst>
                <a:gd name="connsiteX0" fmla="*/ 85677 w 1320374"/>
                <a:gd name="connsiteY0" fmla="*/ 198122 h 2318077"/>
                <a:gd name="connsiteX1" fmla="*/ 19637 w 1320374"/>
                <a:gd name="connsiteY1" fmla="*/ 101602 h 2318077"/>
                <a:gd name="connsiteX2" fmla="*/ 14557 w 1320374"/>
                <a:gd name="connsiteY2" fmla="*/ 50802 h 2318077"/>
                <a:gd name="connsiteX3" fmla="*/ 197437 w 1320374"/>
                <a:gd name="connsiteY3" fmla="*/ 25402 h 2318077"/>
                <a:gd name="connsiteX4" fmla="*/ 603837 w 1320374"/>
                <a:gd name="connsiteY4" fmla="*/ 167642 h 2318077"/>
                <a:gd name="connsiteX5" fmla="*/ 1040717 w 1320374"/>
                <a:gd name="connsiteY5" fmla="*/ 629922 h 2318077"/>
                <a:gd name="connsiteX6" fmla="*/ 1299797 w 1320374"/>
                <a:gd name="connsiteY6" fmla="*/ 1254762 h 2318077"/>
                <a:gd name="connsiteX7" fmla="*/ 1299797 w 1320374"/>
                <a:gd name="connsiteY7" fmla="*/ 1640842 h 2318077"/>
                <a:gd name="connsiteX8" fmla="*/ 1264237 w 1320374"/>
                <a:gd name="connsiteY8" fmla="*/ 1854202 h 2318077"/>
                <a:gd name="connsiteX9" fmla="*/ 1142317 w 1320374"/>
                <a:gd name="connsiteY9" fmla="*/ 2128522 h 2318077"/>
                <a:gd name="connsiteX10" fmla="*/ 1111837 w 1320374"/>
                <a:gd name="connsiteY10" fmla="*/ 2179322 h 2318077"/>
                <a:gd name="connsiteX11" fmla="*/ 979757 w 1320374"/>
                <a:gd name="connsiteY11" fmla="*/ 2316482 h 2318077"/>
                <a:gd name="connsiteX12" fmla="*/ 1152477 w 1320374"/>
                <a:gd name="connsiteY12" fmla="*/ 2077722 h 2318077"/>
                <a:gd name="connsiteX13" fmla="*/ 1279477 w 1320374"/>
                <a:gd name="connsiteY13" fmla="*/ 1722122 h 2318077"/>
                <a:gd name="connsiteX14" fmla="*/ 1279477 w 1320374"/>
                <a:gd name="connsiteY14" fmla="*/ 1305562 h 2318077"/>
                <a:gd name="connsiteX15" fmla="*/ 1223597 w 1320374"/>
                <a:gd name="connsiteY15" fmla="*/ 980442 h 2318077"/>
                <a:gd name="connsiteX16" fmla="*/ 989917 w 1320374"/>
                <a:gd name="connsiteY16" fmla="*/ 513082 h 2318077"/>
                <a:gd name="connsiteX17" fmla="*/ 659717 w 1320374"/>
                <a:gd name="connsiteY17" fmla="*/ 198122 h 2318077"/>
                <a:gd name="connsiteX18" fmla="*/ 172037 w 1320374"/>
                <a:gd name="connsiteY18" fmla="*/ 2 h 2318077"/>
                <a:gd name="connsiteX19" fmla="*/ 85677 w 1320374"/>
                <a:gd name="connsiteY19" fmla="*/ 198122 h 2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0374" h="2318077">
                  <a:moveTo>
                    <a:pt x="85677" y="198122"/>
                  </a:moveTo>
                  <a:cubicBezTo>
                    <a:pt x="60277" y="215055"/>
                    <a:pt x="31490" y="126155"/>
                    <a:pt x="19637" y="101602"/>
                  </a:cubicBezTo>
                  <a:cubicBezTo>
                    <a:pt x="7784" y="77049"/>
                    <a:pt x="-15076" y="63502"/>
                    <a:pt x="14557" y="50802"/>
                  </a:cubicBezTo>
                  <a:cubicBezTo>
                    <a:pt x="44190" y="38102"/>
                    <a:pt x="99224" y="5929"/>
                    <a:pt x="197437" y="25402"/>
                  </a:cubicBezTo>
                  <a:cubicBezTo>
                    <a:pt x="295650" y="44875"/>
                    <a:pt x="463290" y="66889"/>
                    <a:pt x="603837" y="167642"/>
                  </a:cubicBezTo>
                  <a:cubicBezTo>
                    <a:pt x="744384" y="268395"/>
                    <a:pt x="924724" y="448735"/>
                    <a:pt x="1040717" y="629922"/>
                  </a:cubicBezTo>
                  <a:cubicBezTo>
                    <a:pt x="1156710" y="811109"/>
                    <a:pt x="1256617" y="1086275"/>
                    <a:pt x="1299797" y="1254762"/>
                  </a:cubicBezTo>
                  <a:cubicBezTo>
                    <a:pt x="1342977" y="1423249"/>
                    <a:pt x="1305724" y="1540935"/>
                    <a:pt x="1299797" y="1640842"/>
                  </a:cubicBezTo>
                  <a:cubicBezTo>
                    <a:pt x="1293870" y="1740749"/>
                    <a:pt x="1290484" y="1772922"/>
                    <a:pt x="1264237" y="1854202"/>
                  </a:cubicBezTo>
                  <a:cubicBezTo>
                    <a:pt x="1237990" y="1935482"/>
                    <a:pt x="1167717" y="2074335"/>
                    <a:pt x="1142317" y="2128522"/>
                  </a:cubicBezTo>
                  <a:cubicBezTo>
                    <a:pt x="1116917" y="2182709"/>
                    <a:pt x="1138930" y="2147995"/>
                    <a:pt x="1111837" y="2179322"/>
                  </a:cubicBezTo>
                  <a:cubicBezTo>
                    <a:pt x="1084744" y="2210649"/>
                    <a:pt x="972984" y="2333415"/>
                    <a:pt x="979757" y="2316482"/>
                  </a:cubicBezTo>
                  <a:cubicBezTo>
                    <a:pt x="986530" y="2299549"/>
                    <a:pt x="1102524" y="2176782"/>
                    <a:pt x="1152477" y="2077722"/>
                  </a:cubicBezTo>
                  <a:cubicBezTo>
                    <a:pt x="1202430" y="1978662"/>
                    <a:pt x="1258310" y="1850815"/>
                    <a:pt x="1279477" y="1722122"/>
                  </a:cubicBezTo>
                  <a:cubicBezTo>
                    <a:pt x="1300644" y="1593429"/>
                    <a:pt x="1288790" y="1429175"/>
                    <a:pt x="1279477" y="1305562"/>
                  </a:cubicBezTo>
                  <a:cubicBezTo>
                    <a:pt x="1270164" y="1181949"/>
                    <a:pt x="1271857" y="1112522"/>
                    <a:pt x="1223597" y="980442"/>
                  </a:cubicBezTo>
                  <a:cubicBezTo>
                    <a:pt x="1175337" y="848362"/>
                    <a:pt x="1083897" y="643469"/>
                    <a:pt x="989917" y="513082"/>
                  </a:cubicBezTo>
                  <a:cubicBezTo>
                    <a:pt x="895937" y="382695"/>
                    <a:pt x="796030" y="283635"/>
                    <a:pt x="659717" y="198122"/>
                  </a:cubicBezTo>
                  <a:cubicBezTo>
                    <a:pt x="523404" y="112609"/>
                    <a:pt x="271944" y="849"/>
                    <a:pt x="172037" y="2"/>
                  </a:cubicBezTo>
                  <a:cubicBezTo>
                    <a:pt x="72130" y="-845"/>
                    <a:pt x="111077" y="181189"/>
                    <a:pt x="85677" y="198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1FDC27FB-218F-4A10-8053-137EFB493504}"/>
                </a:ext>
              </a:extLst>
            </p:cNvPr>
            <p:cNvSpPr/>
            <p:nvPr/>
          </p:nvSpPr>
          <p:spPr>
            <a:xfrm>
              <a:off x="5604214" y="3364190"/>
              <a:ext cx="1325132" cy="916360"/>
            </a:xfrm>
            <a:custGeom>
              <a:avLst/>
              <a:gdLst>
                <a:gd name="connsiteX0" fmla="*/ 719 w 1325132"/>
                <a:gd name="connsiteY0" fmla="*/ 117727 h 916360"/>
                <a:gd name="connsiteX1" fmla="*/ 288586 w 1325132"/>
                <a:gd name="connsiteY1" fmla="*/ 20360 h 916360"/>
                <a:gd name="connsiteX2" fmla="*/ 451569 w 1325132"/>
                <a:gd name="connsiteY2" fmla="*/ 9777 h 916360"/>
                <a:gd name="connsiteX3" fmla="*/ 769069 w 1325132"/>
                <a:gd name="connsiteY3" fmla="*/ 134660 h 916360"/>
                <a:gd name="connsiteX4" fmla="*/ 868553 w 1325132"/>
                <a:gd name="connsiteY4" fmla="*/ 236260 h 916360"/>
                <a:gd name="connsiteX5" fmla="*/ 953219 w 1325132"/>
                <a:gd name="connsiteY5" fmla="*/ 342093 h 916360"/>
                <a:gd name="connsiteX6" fmla="*/ 1082336 w 1325132"/>
                <a:gd name="connsiteY6" fmla="*/ 384427 h 916360"/>
                <a:gd name="connsiteX7" fmla="*/ 1173353 w 1325132"/>
                <a:gd name="connsiteY7" fmla="*/ 462743 h 916360"/>
                <a:gd name="connsiteX8" fmla="*/ 1241086 w 1325132"/>
                <a:gd name="connsiteY8" fmla="*/ 572810 h 916360"/>
                <a:gd name="connsiteX9" fmla="*/ 1296119 w 1325132"/>
                <a:gd name="connsiteY9" fmla="*/ 687110 h 916360"/>
                <a:gd name="connsiteX10" fmla="*/ 1323636 w 1325132"/>
                <a:gd name="connsiteY10" fmla="*/ 915710 h 916360"/>
                <a:gd name="connsiteX11" fmla="*/ 1313053 w 1325132"/>
                <a:gd name="connsiteY11" fmla="*/ 750610 h 916360"/>
                <a:gd name="connsiteX12" fmla="*/ 1243203 w 1325132"/>
                <a:gd name="connsiteY12" fmla="*/ 589743 h 916360"/>
                <a:gd name="connsiteX13" fmla="*/ 961686 w 1325132"/>
                <a:gd name="connsiteY13" fmla="*/ 367493 h 916360"/>
                <a:gd name="connsiteX14" fmla="*/ 815636 w 1325132"/>
                <a:gd name="connsiteY14" fmla="*/ 210860 h 916360"/>
                <a:gd name="connsiteX15" fmla="*/ 659003 w 1325132"/>
                <a:gd name="connsiteY15" fmla="*/ 107143 h 916360"/>
                <a:gd name="connsiteX16" fmla="*/ 409236 w 1325132"/>
                <a:gd name="connsiteY16" fmla="*/ 22477 h 916360"/>
                <a:gd name="connsiteX17" fmla="*/ 212386 w 1325132"/>
                <a:gd name="connsiteY17" fmla="*/ 60577 h 916360"/>
                <a:gd name="connsiteX18" fmla="*/ 719 w 1325132"/>
                <a:gd name="connsiteY18" fmla="*/ 117727 h 91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5132" h="916360">
                  <a:moveTo>
                    <a:pt x="719" y="117727"/>
                  </a:moveTo>
                  <a:cubicBezTo>
                    <a:pt x="13419" y="111024"/>
                    <a:pt x="213444" y="38352"/>
                    <a:pt x="288586" y="20360"/>
                  </a:cubicBezTo>
                  <a:cubicBezTo>
                    <a:pt x="363728" y="2368"/>
                    <a:pt x="371489" y="-9273"/>
                    <a:pt x="451569" y="9777"/>
                  </a:cubicBezTo>
                  <a:cubicBezTo>
                    <a:pt x="531649" y="28827"/>
                    <a:pt x="699572" y="96913"/>
                    <a:pt x="769069" y="134660"/>
                  </a:cubicBezTo>
                  <a:cubicBezTo>
                    <a:pt x="838566" y="172407"/>
                    <a:pt x="837861" y="201688"/>
                    <a:pt x="868553" y="236260"/>
                  </a:cubicBezTo>
                  <a:cubicBezTo>
                    <a:pt x="899245" y="270832"/>
                    <a:pt x="917589" y="317399"/>
                    <a:pt x="953219" y="342093"/>
                  </a:cubicBezTo>
                  <a:cubicBezTo>
                    <a:pt x="988850" y="366788"/>
                    <a:pt x="1045647" y="364319"/>
                    <a:pt x="1082336" y="384427"/>
                  </a:cubicBezTo>
                  <a:cubicBezTo>
                    <a:pt x="1119025" y="404535"/>
                    <a:pt x="1146895" y="431346"/>
                    <a:pt x="1173353" y="462743"/>
                  </a:cubicBezTo>
                  <a:cubicBezTo>
                    <a:pt x="1199811" y="494140"/>
                    <a:pt x="1220625" y="535415"/>
                    <a:pt x="1241086" y="572810"/>
                  </a:cubicBezTo>
                  <a:cubicBezTo>
                    <a:pt x="1261547" y="610205"/>
                    <a:pt x="1282361" y="629960"/>
                    <a:pt x="1296119" y="687110"/>
                  </a:cubicBezTo>
                  <a:cubicBezTo>
                    <a:pt x="1309877" y="744260"/>
                    <a:pt x="1320814" y="905127"/>
                    <a:pt x="1323636" y="915710"/>
                  </a:cubicBezTo>
                  <a:cubicBezTo>
                    <a:pt x="1326458" y="926293"/>
                    <a:pt x="1326459" y="804938"/>
                    <a:pt x="1313053" y="750610"/>
                  </a:cubicBezTo>
                  <a:cubicBezTo>
                    <a:pt x="1299648" y="696282"/>
                    <a:pt x="1301764" y="653596"/>
                    <a:pt x="1243203" y="589743"/>
                  </a:cubicBezTo>
                  <a:cubicBezTo>
                    <a:pt x="1184642" y="525890"/>
                    <a:pt x="1032947" y="430640"/>
                    <a:pt x="961686" y="367493"/>
                  </a:cubicBezTo>
                  <a:cubicBezTo>
                    <a:pt x="890425" y="304346"/>
                    <a:pt x="866083" y="254252"/>
                    <a:pt x="815636" y="210860"/>
                  </a:cubicBezTo>
                  <a:cubicBezTo>
                    <a:pt x="765189" y="167468"/>
                    <a:pt x="726736" y="138540"/>
                    <a:pt x="659003" y="107143"/>
                  </a:cubicBezTo>
                  <a:cubicBezTo>
                    <a:pt x="591270" y="75746"/>
                    <a:pt x="483672" y="30238"/>
                    <a:pt x="409236" y="22477"/>
                  </a:cubicBezTo>
                  <a:cubicBezTo>
                    <a:pt x="334800" y="14716"/>
                    <a:pt x="278003" y="45055"/>
                    <a:pt x="212386" y="60577"/>
                  </a:cubicBezTo>
                  <a:cubicBezTo>
                    <a:pt x="146769" y="76099"/>
                    <a:pt x="-11981" y="124430"/>
                    <a:pt x="719" y="117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48159FEB-3DB9-4DCA-925F-77999BB2B5F6}"/>
                </a:ext>
              </a:extLst>
            </p:cNvPr>
            <p:cNvSpPr/>
            <p:nvPr/>
          </p:nvSpPr>
          <p:spPr>
            <a:xfrm>
              <a:off x="6831173" y="4246430"/>
              <a:ext cx="225365" cy="925769"/>
            </a:xfrm>
            <a:custGeom>
              <a:avLst/>
              <a:gdLst>
                <a:gd name="connsiteX0" fmla="*/ 82390 w 225365"/>
                <a:gd name="connsiteY0" fmla="*/ 133 h 925769"/>
                <a:gd name="connsiteX1" fmla="*/ 179227 w 225365"/>
                <a:gd name="connsiteY1" fmla="*/ 238258 h 925769"/>
                <a:gd name="connsiteX2" fmla="*/ 225265 w 225365"/>
                <a:gd name="connsiteY2" fmla="*/ 428758 h 925769"/>
                <a:gd name="connsiteX3" fmla="*/ 168115 w 225365"/>
                <a:gd name="connsiteY3" fmla="*/ 617670 h 925769"/>
                <a:gd name="connsiteX4" fmla="*/ 6190 w 225365"/>
                <a:gd name="connsiteY4" fmla="*/ 914533 h 925769"/>
                <a:gd name="connsiteX5" fmla="*/ 50640 w 225365"/>
                <a:gd name="connsiteY5" fmla="*/ 827220 h 925769"/>
                <a:gd name="connsiteX6" fmla="*/ 209390 w 225365"/>
                <a:gd name="connsiteY6" fmla="*/ 489083 h 925769"/>
                <a:gd name="connsiteX7" fmla="*/ 193515 w 225365"/>
                <a:gd name="connsiteY7" fmla="*/ 360495 h 925769"/>
                <a:gd name="connsiteX8" fmla="*/ 131602 w 225365"/>
                <a:gd name="connsiteY8" fmla="*/ 206508 h 925769"/>
                <a:gd name="connsiteX9" fmla="*/ 82390 w 225365"/>
                <a:gd name="connsiteY9" fmla="*/ 133 h 9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925769">
                  <a:moveTo>
                    <a:pt x="82390" y="133"/>
                  </a:moveTo>
                  <a:cubicBezTo>
                    <a:pt x="90327" y="5425"/>
                    <a:pt x="155415" y="166821"/>
                    <a:pt x="179227" y="238258"/>
                  </a:cubicBezTo>
                  <a:cubicBezTo>
                    <a:pt x="203039" y="309695"/>
                    <a:pt x="227117" y="365523"/>
                    <a:pt x="225265" y="428758"/>
                  </a:cubicBezTo>
                  <a:cubicBezTo>
                    <a:pt x="223413" y="491993"/>
                    <a:pt x="204627" y="536708"/>
                    <a:pt x="168115" y="617670"/>
                  </a:cubicBezTo>
                  <a:cubicBezTo>
                    <a:pt x="131603" y="698632"/>
                    <a:pt x="25769" y="879608"/>
                    <a:pt x="6190" y="914533"/>
                  </a:cubicBezTo>
                  <a:cubicBezTo>
                    <a:pt x="-13389" y="949458"/>
                    <a:pt x="16773" y="898128"/>
                    <a:pt x="50640" y="827220"/>
                  </a:cubicBezTo>
                  <a:cubicBezTo>
                    <a:pt x="84507" y="756312"/>
                    <a:pt x="185577" y="566871"/>
                    <a:pt x="209390" y="489083"/>
                  </a:cubicBezTo>
                  <a:cubicBezTo>
                    <a:pt x="233203" y="411295"/>
                    <a:pt x="206480" y="407591"/>
                    <a:pt x="193515" y="360495"/>
                  </a:cubicBezTo>
                  <a:cubicBezTo>
                    <a:pt x="180550" y="313399"/>
                    <a:pt x="149858" y="264452"/>
                    <a:pt x="131602" y="206508"/>
                  </a:cubicBezTo>
                  <a:cubicBezTo>
                    <a:pt x="113346" y="148564"/>
                    <a:pt x="74453" y="-5159"/>
                    <a:pt x="82390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89B6D17C-0A09-4040-A7A1-3993FED3F6B1}"/>
                </a:ext>
              </a:extLst>
            </p:cNvPr>
            <p:cNvSpPr/>
            <p:nvPr/>
          </p:nvSpPr>
          <p:spPr>
            <a:xfrm>
              <a:off x="6051445" y="5020282"/>
              <a:ext cx="887870" cy="760648"/>
            </a:xfrm>
            <a:custGeom>
              <a:avLst/>
              <a:gdLst>
                <a:gd name="connsiteX0" fmla="*/ 871643 w 887870"/>
                <a:gd name="connsiteY0" fmla="*/ 16856 h 760648"/>
                <a:gd name="connsiteX1" fmla="*/ 620818 w 887870"/>
                <a:gd name="connsiteY1" fmla="*/ 350231 h 760648"/>
                <a:gd name="connsiteX2" fmla="*/ 382693 w 887870"/>
                <a:gd name="connsiteY2" fmla="*/ 564543 h 760648"/>
                <a:gd name="connsiteX3" fmla="*/ 281093 w 887870"/>
                <a:gd name="connsiteY3" fmla="*/ 628043 h 760648"/>
                <a:gd name="connsiteX4" fmla="*/ 169968 w 887870"/>
                <a:gd name="connsiteY4" fmla="*/ 740756 h 760648"/>
                <a:gd name="connsiteX5" fmla="*/ 128693 w 887870"/>
                <a:gd name="connsiteY5" fmla="*/ 758218 h 760648"/>
                <a:gd name="connsiteX6" fmla="*/ 100118 w 887870"/>
                <a:gd name="connsiteY6" fmla="*/ 712181 h 760648"/>
                <a:gd name="connsiteX7" fmla="*/ 105 w 887870"/>
                <a:gd name="connsiteY7" fmla="*/ 672493 h 760648"/>
                <a:gd name="connsiteX8" fmla="*/ 120755 w 887870"/>
                <a:gd name="connsiteY8" fmla="*/ 685193 h 760648"/>
                <a:gd name="connsiteX9" fmla="*/ 158855 w 887870"/>
                <a:gd name="connsiteY9" fmla="*/ 710593 h 760648"/>
                <a:gd name="connsiteX10" fmla="*/ 392218 w 887870"/>
                <a:gd name="connsiteY10" fmla="*/ 553431 h 760648"/>
                <a:gd name="connsiteX11" fmla="*/ 809730 w 887870"/>
                <a:gd name="connsiteY11" fmla="*/ 102581 h 760648"/>
                <a:gd name="connsiteX12" fmla="*/ 871643 w 887870"/>
                <a:gd name="connsiteY12" fmla="*/ 16856 h 7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870" h="760648">
                  <a:moveTo>
                    <a:pt x="871643" y="16856"/>
                  </a:moveTo>
                  <a:cubicBezTo>
                    <a:pt x="840158" y="58131"/>
                    <a:pt x="702310" y="258950"/>
                    <a:pt x="620818" y="350231"/>
                  </a:cubicBezTo>
                  <a:cubicBezTo>
                    <a:pt x="539326" y="441512"/>
                    <a:pt x="439314" y="518241"/>
                    <a:pt x="382693" y="564543"/>
                  </a:cubicBezTo>
                  <a:cubicBezTo>
                    <a:pt x="326072" y="610845"/>
                    <a:pt x="316547" y="598674"/>
                    <a:pt x="281093" y="628043"/>
                  </a:cubicBezTo>
                  <a:cubicBezTo>
                    <a:pt x="245639" y="657412"/>
                    <a:pt x="195368" y="719060"/>
                    <a:pt x="169968" y="740756"/>
                  </a:cubicBezTo>
                  <a:cubicBezTo>
                    <a:pt x="144568" y="762452"/>
                    <a:pt x="140335" y="762980"/>
                    <a:pt x="128693" y="758218"/>
                  </a:cubicBezTo>
                  <a:cubicBezTo>
                    <a:pt x="117051" y="753456"/>
                    <a:pt x="121549" y="726468"/>
                    <a:pt x="100118" y="712181"/>
                  </a:cubicBezTo>
                  <a:cubicBezTo>
                    <a:pt x="78687" y="697894"/>
                    <a:pt x="-3334" y="676991"/>
                    <a:pt x="105" y="672493"/>
                  </a:cubicBezTo>
                  <a:cubicBezTo>
                    <a:pt x="3544" y="667995"/>
                    <a:pt x="94297" y="678843"/>
                    <a:pt x="120755" y="685193"/>
                  </a:cubicBezTo>
                  <a:cubicBezTo>
                    <a:pt x="147213" y="691543"/>
                    <a:pt x="113611" y="732553"/>
                    <a:pt x="158855" y="710593"/>
                  </a:cubicBezTo>
                  <a:cubicBezTo>
                    <a:pt x="204099" y="688633"/>
                    <a:pt x="283739" y="654766"/>
                    <a:pt x="392218" y="553431"/>
                  </a:cubicBezTo>
                  <a:cubicBezTo>
                    <a:pt x="500697" y="452096"/>
                    <a:pt x="727445" y="192804"/>
                    <a:pt x="809730" y="102581"/>
                  </a:cubicBezTo>
                  <a:cubicBezTo>
                    <a:pt x="892015" y="12358"/>
                    <a:pt x="903128" y="-24419"/>
                    <a:pt x="871643" y="16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93195B8-0A9A-4E66-B1BE-319E2FD6D742}"/>
                </a:ext>
              </a:extLst>
            </p:cNvPr>
            <p:cNvSpPr/>
            <p:nvPr/>
          </p:nvSpPr>
          <p:spPr>
            <a:xfrm>
              <a:off x="6346761" y="3827927"/>
              <a:ext cx="252486" cy="307936"/>
            </a:xfrm>
            <a:custGeom>
              <a:avLst/>
              <a:gdLst>
                <a:gd name="connsiteX0" fmla="*/ 98489 w 252486"/>
                <a:gd name="connsiteY0" fmla="*/ 74148 h 307936"/>
                <a:gd name="connsiteX1" fmla="*/ 63564 w 252486"/>
                <a:gd name="connsiteY1" fmla="*/ 36048 h 307936"/>
                <a:gd name="connsiteX2" fmla="*/ 50864 w 252486"/>
                <a:gd name="connsiteY2" fmla="*/ 7473 h 307936"/>
                <a:gd name="connsiteX3" fmla="*/ 14352 w 252486"/>
                <a:gd name="connsiteY3" fmla="*/ 2711 h 307936"/>
                <a:gd name="connsiteX4" fmla="*/ 64 w 252486"/>
                <a:gd name="connsiteY4" fmla="*/ 43986 h 307936"/>
                <a:gd name="connsiteX5" fmla="*/ 19114 w 252486"/>
                <a:gd name="connsiteY5" fmla="*/ 104311 h 307936"/>
                <a:gd name="connsiteX6" fmla="*/ 77852 w 252486"/>
                <a:gd name="connsiteY6" fmla="*/ 196386 h 307936"/>
                <a:gd name="connsiteX7" fmla="*/ 123889 w 252486"/>
                <a:gd name="connsiteY7" fmla="*/ 264648 h 307936"/>
                <a:gd name="connsiteX8" fmla="*/ 176277 w 252486"/>
                <a:gd name="connsiteY8" fmla="*/ 305923 h 307936"/>
                <a:gd name="connsiteX9" fmla="*/ 252477 w 252486"/>
                <a:gd name="connsiteY9" fmla="*/ 301161 h 307936"/>
                <a:gd name="connsiteX10" fmla="*/ 181039 w 252486"/>
                <a:gd name="connsiteY10" fmla="*/ 297986 h 307936"/>
                <a:gd name="connsiteX11" fmla="*/ 128652 w 252486"/>
                <a:gd name="connsiteY11" fmla="*/ 237661 h 307936"/>
                <a:gd name="connsiteX12" fmla="*/ 92139 w 252486"/>
                <a:gd name="connsiteY12" fmla="*/ 191623 h 307936"/>
                <a:gd name="connsiteX13" fmla="*/ 33402 w 252486"/>
                <a:gd name="connsiteY13" fmla="*/ 82086 h 307936"/>
                <a:gd name="connsiteX14" fmla="*/ 14352 w 252486"/>
                <a:gd name="connsiteY14" fmla="*/ 37636 h 307936"/>
                <a:gd name="connsiteX15" fmla="*/ 22289 w 252486"/>
                <a:gd name="connsiteY15" fmla="*/ 18586 h 307936"/>
                <a:gd name="connsiteX16" fmla="*/ 98489 w 252486"/>
                <a:gd name="connsiteY16" fmla="*/ 74148 h 3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486" h="307936">
                  <a:moveTo>
                    <a:pt x="98489" y="74148"/>
                  </a:moveTo>
                  <a:cubicBezTo>
                    <a:pt x="105368" y="77058"/>
                    <a:pt x="71501" y="47160"/>
                    <a:pt x="63564" y="36048"/>
                  </a:cubicBezTo>
                  <a:cubicBezTo>
                    <a:pt x="55626" y="24935"/>
                    <a:pt x="59066" y="13029"/>
                    <a:pt x="50864" y="7473"/>
                  </a:cubicBezTo>
                  <a:cubicBezTo>
                    <a:pt x="42662" y="1917"/>
                    <a:pt x="22819" y="-3375"/>
                    <a:pt x="14352" y="2711"/>
                  </a:cubicBezTo>
                  <a:cubicBezTo>
                    <a:pt x="5885" y="8797"/>
                    <a:pt x="-730" y="27053"/>
                    <a:pt x="64" y="43986"/>
                  </a:cubicBezTo>
                  <a:cubicBezTo>
                    <a:pt x="858" y="60919"/>
                    <a:pt x="6149" y="78911"/>
                    <a:pt x="19114" y="104311"/>
                  </a:cubicBezTo>
                  <a:cubicBezTo>
                    <a:pt x="32079" y="129711"/>
                    <a:pt x="77852" y="196386"/>
                    <a:pt x="77852" y="196386"/>
                  </a:cubicBezTo>
                  <a:cubicBezTo>
                    <a:pt x="95314" y="223109"/>
                    <a:pt x="107485" y="246392"/>
                    <a:pt x="123889" y="264648"/>
                  </a:cubicBezTo>
                  <a:cubicBezTo>
                    <a:pt x="140293" y="282904"/>
                    <a:pt x="154846" y="299838"/>
                    <a:pt x="176277" y="305923"/>
                  </a:cubicBezTo>
                  <a:cubicBezTo>
                    <a:pt x="197708" y="312008"/>
                    <a:pt x="251683" y="302484"/>
                    <a:pt x="252477" y="301161"/>
                  </a:cubicBezTo>
                  <a:cubicBezTo>
                    <a:pt x="253271" y="299838"/>
                    <a:pt x="201677" y="308569"/>
                    <a:pt x="181039" y="297986"/>
                  </a:cubicBezTo>
                  <a:cubicBezTo>
                    <a:pt x="160402" y="287403"/>
                    <a:pt x="143469" y="255388"/>
                    <a:pt x="128652" y="237661"/>
                  </a:cubicBezTo>
                  <a:cubicBezTo>
                    <a:pt x="113835" y="219934"/>
                    <a:pt x="108014" y="217552"/>
                    <a:pt x="92139" y="191623"/>
                  </a:cubicBezTo>
                  <a:cubicBezTo>
                    <a:pt x="76264" y="165694"/>
                    <a:pt x="46366" y="107750"/>
                    <a:pt x="33402" y="82086"/>
                  </a:cubicBezTo>
                  <a:cubicBezTo>
                    <a:pt x="20438" y="56422"/>
                    <a:pt x="16204" y="48219"/>
                    <a:pt x="14352" y="37636"/>
                  </a:cubicBezTo>
                  <a:cubicBezTo>
                    <a:pt x="12500" y="27053"/>
                    <a:pt x="13029" y="16734"/>
                    <a:pt x="22289" y="18586"/>
                  </a:cubicBezTo>
                  <a:cubicBezTo>
                    <a:pt x="31549" y="20438"/>
                    <a:pt x="91610" y="71238"/>
                    <a:pt x="98489" y="74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EF23BE09-4FD0-4815-AFBA-DB8AE7AC9B88}"/>
                </a:ext>
              </a:extLst>
            </p:cNvPr>
            <p:cNvSpPr/>
            <p:nvPr/>
          </p:nvSpPr>
          <p:spPr>
            <a:xfrm>
              <a:off x="6427734" y="3816314"/>
              <a:ext cx="247511" cy="296966"/>
            </a:xfrm>
            <a:custGeom>
              <a:avLst/>
              <a:gdLst>
                <a:gd name="connsiteX0" fmla="*/ 239766 w 247511"/>
                <a:gd name="connsiteY0" fmla="*/ 296899 h 296966"/>
                <a:gd name="connsiteX1" fmla="*/ 246116 w 247511"/>
                <a:gd name="connsiteY1" fmla="*/ 212761 h 296966"/>
                <a:gd name="connsiteX2" fmla="*/ 214366 w 247511"/>
                <a:gd name="connsiteY2" fmla="*/ 142911 h 296966"/>
                <a:gd name="connsiteX3" fmla="*/ 168329 w 247511"/>
                <a:gd name="connsiteY3" fmla="*/ 73061 h 296966"/>
                <a:gd name="connsiteX4" fmla="*/ 122291 w 247511"/>
                <a:gd name="connsiteY4" fmla="*/ 23849 h 296966"/>
                <a:gd name="connsiteX5" fmla="*/ 33391 w 247511"/>
                <a:gd name="connsiteY5" fmla="*/ 36 h 296966"/>
                <a:gd name="connsiteX6" fmla="*/ 54 w 247511"/>
                <a:gd name="connsiteY6" fmla="*/ 28611 h 296966"/>
                <a:gd name="connsiteX7" fmla="*/ 27041 w 247511"/>
                <a:gd name="connsiteY7" fmla="*/ 84174 h 296966"/>
                <a:gd name="connsiteX8" fmla="*/ 81016 w 247511"/>
                <a:gd name="connsiteY8" fmla="*/ 168311 h 296966"/>
                <a:gd name="connsiteX9" fmla="*/ 96891 w 247511"/>
                <a:gd name="connsiteY9" fmla="*/ 219111 h 296966"/>
                <a:gd name="connsiteX10" fmla="*/ 90541 w 247511"/>
                <a:gd name="connsiteY10" fmla="*/ 223874 h 296966"/>
                <a:gd name="connsiteX11" fmla="*/ 57204 w 247511"/>
                <a:gd name="connsiteY11" fmla="*/ 190536 h 296966"/>
                <a:gd name="connsiteX12" fmla="*/ 31804 w 247511"/>
                <a:gd name="connsiteY12" fmla="*/ 139736 h 296966"/>
                <a:gd name="connsiteX13" fmla="*/ 12754 w 247511"/>
                <a:gd name="connsiteY13" fmla="*/ 101636 h 296966"/>
                <a:gd name="connsiteX14" fmla="*/ 25454 w 247511"/>
                <a:gd name="connsiteY14" fmla="*/ 174661 h 296966"/>
                <a:gd name="connsiteX15" fmla="*/ 111179 w 247511"/>
                <a:gd name="connsiteY15" fmla="*/ 244511 h 296966"/>
                <a:gd name="connsiteX16" fmla="*/ 122291 w 247511"/>
                <a:gd name="connsiteY16" fmla="*/ 207999 h 296966"/>
                <a:gd name="connsiteX17" fmla="*/ 79429 w 247511"/>
                <a:gd name="connsiteY17" fmla="*/ 131799 h 296966"/>
                <a:gd name="connsiteX18" fmla="*/ 31804 w 247511"/>
                <a:gd name="connsiteY18" fmla="*/ 55599 h 296966"/>
                <a:gd name="connsiteX19" fmla="*/ 22279 w 247511"/>
                <a:gd name="connsiteY19" fmla="*/ 25436 h 296966"/>
                <a:gd name="connsiteX20" fmla="*/ 77841 w 247511"/>
                <a:gd name="connsiteY20" fmla="*/ 25436 h 296966"/>
                <a:gd name="connsiteX21" fmla="*/ 147691 w 247511"/>
                <a:gd name="connsiteY21" fmla="*/ 77824 h 296966"/>
                <a:gd name="connsiteX22" fmla="*/ 193729 w 247511"/>
                <a:gd name="connsiteY22" fmla="*/ 142911 h 296966"/>
                <a:gd name="connsiteX23" fmla="*/ 220716 w 247511"/>
                <a:gd name="connsiteY23" fmla="*/ 198474 h 296966"/>
                <a:gd name="connsiteX24" fmla="*/ 239766 w 247511"/>
                <a:gd name="connsiteY24" fmla="*/ 296899 h 29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7511" h="296966">
                  <a:moveTo>
                    <a:pt x="239766" y="296899"/>
                  </a:moveTo>
                  <a:cubicBezTo>
                    <a:pt x="243999" y="299280"/>
                    <a:pt x="250349" y="238426"/>
                    <a:pt x="246116" y="212761"/>
                  </a:cubicBezTo>
                  <a:cubicBezTo>
                    <a:pt x="241883" y="187096"/>
                    <a:pt x="227331" y="166194"/>
                    <a:pt x="214366" y="142911"/>
                  </a:cubicBezTo>
                  <a:cubicBezTo>
                    <a:pt x="201401" y="119628"/>
                    <a:pt x="183675" y="92905"/>
                    <a:pt x="168329" y="73061"/>
                  </a:cubicBezTo>
                  <a:cubicBezTo>
                    <a:pt x="152983" y="53217"/>
                    <a:pt x="144781" y="36020"/>
                    <a:pt x="122291" y="23849"/>
                  </a:cubicBezTo>
                  <a:cubicBezTo>
                    <a:pt x="99801" y="11678"/>
                    <a:pt x="53764" y="-758"/>
                    <a:pt x="33391" y="36"/>
                  </a:cubicBezTo>
                  <a:cubicBezTo>
                    <a:pt x="13018" y="830"/>
                    <a:pt x="1112" y="14588"/>
                    <a:pt x="54" y="28611"/>
                  </a:cubicBezTo>
                  <a:cubicBezTo>
                    <a:pt x="-1004" y="42634"/>
                    <a:pt x="13547" y="60891"/>
                    <a:pt x="27041" y="84174"/>
                  </a:cubicBezTo>
                  <a:cubicBezTo>
                    <a:pt x="40535" y="107457"/>
                    <a:pt x="69374" y="145822"/>
                    <a:pt x="81016" y="168311"/>
                  </a:cubicBezTo>
                  <a:cubicBezTo>
                    <a:pt x="92658" y="190800"/>
                    <a:pt x="96891" y="219111"/>
                    <a:pt x="96891" y="219111"/>
                  </a:cubicBezTo>
                  <a:cubicBezTo>
                    <a:pt x="98478" y="228371"/>
                    <a:pt x="97155" y="228636"/>
                    <a:pt x="90541" y="223874"/>
                  </a:cubicBezTo>
                  <a:cubicBezTo>
                    <a:pt x="83927" y="219112"/>
                    <a:pt x="66993" y="204559"/>
                    <a:pt x="57204" y="190536"/>
                  </a:cubicBezTo>
                  <a:cubicBezTo>
                    <a:pt x="47415" y="176513"/>
                    <a:pt x="31804" y="139736"/>
                    <a:pt x="31804" y="139736"/>
                  </a:cubicBezTo>
                  <a:cubicBezTo>
                    <a:pt x="24396" y="124919"/>
                    <a:pt x="13812" y="95815"/>
                    <a:pt x="12754" y="101636"/>
                  </a:cubicBezTo>
                  <a:cubicBezTo>
                    <a:pt x="11696" y="107457"/>
                    <a:pt x="9050" y="150849"/>
                    <a:pt x="25454" y="174661"/>
                  </a:cubicBezTo>
                  <a:cubicBezTo>
                    <a:pt x="41858" y="198473"/>
                    <a:pt x="95040" y="238955"/>
                    <a:pt x="111179" y="244511"/>
                  </a:cubicBezTo>
                  <a:cubicBezTo>
                    <a:pt x="127318" y="250067"/>
                    <a:pt x="127583" y="226784"/>
                    <a:pt x="122291" y="207999"/>
                  </a:cubicBezTo>
                  <a:cubicBezTo>
                    <a:pt x="116999" y="189214"/>
                    <a:pt x="94510" y="157199"/>
                    <a:pt x="79429" y="131799"/>
                  </a:cubicBezTo>
                  <a:cubicBezTo>
                    <a:pt x="64348" y="106399"/>
                    <a:pt x="41329" y="73326"/>
                    <a:pt x="31804" y="55599"/>
                  </a:cubicBezTo>
                  <a:cubicBezTo>
                    <a:pt x="22279" y="37872"/>
                    <a:pt x="14606" y="30463"/>
                    <a:pt x="22279" y="25436"/>
                  </a:cubicBezTo>
                  <a:cubicBezTo>
                    <a:pt x="29952" y="20409"/>
                    <a:pt x="56939" y="16705"/>
                    <a:pt x="77841" y="25436"/>
                  </a:cubicBezTo>
                  <a:cubicBezTo>
                    <a:pt x="98743" y="34167"/>
                    <a:pt x="128376" y="58245"/>
                    <a:pt x="147691" y="77824"/>
                  </a:cubicBezTo>
                  <a:cubicBezTo>
                    <a:pt x="167006" y="97403"/>
                    <a:pt x="181558" y="122803"/>
                    <a:pt x="193729" y="142911"/>
                  </a:cubicBezTo>
                  <a:cubicBezTo>
                    <a:pt x="205900" y="163019"/>
                    <a:pt x="213308" y="176514"/>
                    <a:pt x="220716" y="198474"/>
                  </a:cubicBezTo>
                  <a:cubicBezTo>
                    <a:pt x="228124" y="220434"/>
                    <a:pt x="235533" y="294518"/>
                    <a:pt x="239766" y="296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9A111949-8EC3-4BD7-B8A5-402C9FBCE999}"/>
                </a:ext>
              </a:extLst>
            </p:cNvPr>
            <p:cNvSpPr/>
            <p:nvPr/>
          </p:nvSpPr>
          <p:spPr>
            <a:xfrm>
              <a:off x="6510326" y="3917412"/>
              <a:ext cx="79499" cy="216451"/>
            </a:xfrm>
            <a:custGeom>
              <a:avLst/>
              <a:gdLst>
                <a:gd name="connsiteX0" fmla="*/ 12 w 79499"/>
                <a:gd name="connsiteY0" fmla="*/ 538 h 216451"/>
                <a:gd name="connsiteX1" fmla="*/ 50812 w 79499"/>
                <a:gd name="connsiteY1" fmla="*/ 97376 h 216451"/>
                <a:gd name="connsiteX2" fmla="*/ 66687 w 79499"/>
                <a:gd name="connsiteY2" fmla="*/ 184688 h 216451"/>
                <a:gd name="connsiteX3" fmla="*/ 61924 w 79499"/>
                <a:gd name="connsiteY3" fmla="*/ 216438 h 216451"/>
                <a:gd name="connsiteX4" fmla="*/ 79387 w 79499"/>
                <a:gd name="connsiteY4" fmla="*/ 187863 h 216451"/>
                <a:gd name="connsiteX5" fmla="*/ 68274 w 79499"/>
                <a:gd name="connsiteY5" fmla="*/ 129126 h 216451"/>
                <a:gd name="connsiteX6" fmla="*/ 46049 w 79499"/>
                <a:gd name="connsiteY6" fmla="*/ 60863 h 216451"/>
                <a:gd name="connsiteX7" fmla="*/ 12 w 79499"/>
                <a:gd name="connsiteY7" fmla="*/ 538 h 2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99" h="216451">
                  <a:moveTo>
                    <a:pt x="12" y="538"/>
                  </a:moveTo>
                  <a:cubicBezTo>
                    <a:pt x="806" y="6624"/>
                    <a:pt x="39700" y="66684"/>
                    <a:pt x="50812" y="97376"/>
                  </a:cubicBezTo>
                  <a:cubicBezTo>
                    <a:pt x="61925" y="128068"/>
                    <a:pt x="64835" y="164844"/>
                    <a:pt x="66687" y="184688"/>
                  </a:cubicBezTo>
                  <a:cubicBezTo>
                    <a:pt x="68539" y="204532"/>
                    <a:pt x="59807" y="215909"/>
                    <a:pt x="61924" y="216438"/>
                  </a:cubicBezTo>
                  <a:cubicBezTo>
                    <a:pt x="64041" y="216967"/>
                    <a:pt x="78329" y="202415"/>
                    <a:pt x="79387" y="187863"/>
                  </a:cubicBezTo>
                  <a:cubicBezTo>
                    <a:pt x="80445" y="173311"/>
                    <a:pt x="73830" y="150293"/>
                    <a:pt x="68274" y="129126"/>
                  </a:cubicBezTo>
                  <a:cubicBezTo>
                    <a:pt x="62718" y="107959"/>
                    <a:pt x="55838" y="80178"/>
                    <a:pt x="46049" y="60863"/>
                  </a:cubicBezTo>
                  <a:cubicBezTo>
                    <a:pt x="36260" y="41548"/>
                    <a:pt x="-782" y="-5548"/>
                    <a:pt x="12" y="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700A83BA-312D-478A-9327-6B59B5492104}"/>
                </a:ext>
              </a:extLst>
            </p:cNvPr>
            <p:cNvSpPr/>
            <p:nvPr/>
          </p:nvSpPr>
          <p:spPr>
            <a:xfrm>
              <a:off x="6503050" y="3894724"/>
              <a:ext cx="169214" cy="225894"/>
            </a:xfrm>
            <a:custGeom>
              <a:avLst/>
              <a:gdLst>
                <a:gd name="connsiteX0" fmla="*/ 169213 w 169214"/>
                <a:gd name="connsiteY0" fmla="*/ 223251 h 225894"/>
                <a:gd name="connsiteX1" fmla="*/ 118413 w 169214"/>
                <a:gd name="connsiteY1" fmla="*/ 204201 h 225894"/>
                <a:gd name="connsiteX2" fmla="*/ 110475 w 169214"/>
                <a:gd name="connsiteY2" fmla="*/ 162926 h 225894"/>
                <a:gd name="connsiteX3" fmla="*/ 100950 w 169214"/>
                <a:gd name="connsiteY3" fmla="*/ 101014 h 225894"/>
                <a:gd name="connsiteX4" fmla="*/ 69200 w 169214"/>
                <a:gd name="connsiteY4" fmla="*/ 40689 h 225894"/>
                <a:gd name="connsiteX5" fmla="*/ 938 w 169214"/>
                <a:gd name="connsiteY5" fmla="*/ 13701 h 225894"/>
                <a:gd name="connsiteX6" fmla="*/ 34275 w 169214"/>
                <a:gd name="connsiteY6" fmla="*/ 4176 h 225894"/>
                <a:gd name="connsiteX7" fmla="*/ 100950 w 169214"/>
                <a:gd name="connsiteY7" fmla="*/ 81964 h 225894"/>
                <a:gd name="connsiteX8" fmla="*/ 120000 w 169214"/>
                <a:gd name="connsiteY8" fmla="*/ 147051 h 225894"/>
                <a:gd name="connsiteX9" fmla="*/ 169213 w 169214"/>
                <a:gd name="connsiteY9" fmla="*/ 223251 h 2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214" h="225894">
                  <a:moveTo>
                    <a:pt x="169213" y="223251"/>
                  </a:moveTo>
                  <a:cubicBezTo>
                    <a:pt x="168948" y="232776"/>
                    <a:pt x="128203" y="214255"/>
                    <a:pt x="118413" y="204201"/>
                  </a:cubicBezTo>
                  <a:cubicBezTo>
                    <a:pt x="108623" y="194147"/>
                    <a:pt x="113386" y="180124"/>
                    <a:pt x="110475" y="162926"/>
                  </a:cubicBezTo>
                  <a:cubicBezTo>
                    <a:pt x="107564" y="145728"/>
                    <a:pt x="107829" y="121387"/>
                    <a:pt x="100950" y="101014"/>
                  </a:cubicBezTo>
                  <a:cubicBezTo>
                    <a:pt x="94071" y="80641"/>
                    <a:pt x="85869" y="55241"/>
                    <a:pt x="69200" y="40689"/>
                  </a:cubicBezTo>
                  <a:cubicBezTo>
                    <a:pt x="52531" y="26137"/>
                    <a:pt x="6759" y="19786"/>
                    <a:pt x="938" y="13701"/>
                  </a:cubicBezTo>
                  <a:cubicBezTo>
                    <a:pt x="-4883" y="7616"/>
                    <a:pt x="17606" y="-7201"/>
                    <a:pt x="34275" y="4176"/>
                  </a:cubicBezTo>
                  <a:cubicBezTo>
                    <a:pt x="50944" y="15553"/>
                    <a:pt x="86663" y="58152"/>
                    <a:pt x="100950" y="81964"/>
                  </a:cubicBezTo>
                  <a:cubicBezTo>
                    <a:pt x="115237" y="105776"/>
                    <a:pt x="115238" y="127737"/>
                    <a:pt x="120000" y="147051"/>
                  </a:cubicBezTo>
                  <a:cubicBezTo>
                    <a:pt x="124762" y="166365"/>
                    <a:pt x="169478" y="213726"/>
                    <a:pt x="169213" y="2232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32EDEC6A-8F12-4089-A04F-1D8783C1B5B6}"/>
                </a:ext>
              </a:extLst>
            </p:cNvPr>
            <p:cNvSpPr/>
            <p:nvPr/>
          </p:nvSpPr>
          <p:spPr>
            <a:xfrm>
              <a:off x="5521957" y="5198841"/>
              <a:ext cx="647303" cy="293923"/>
            </a:xfrm>
            <a:custGeom>
              <a:avLst/>
              <a:gdLst>
                <a:gd name="connsiteX0" fmla="*/ 618493 w 647303"/>
                <a:gd name="connsiteY0" fmla="*/ 222 h 293923"/>
                <a:gd name="connsiteX1" fmla="*/ 435931 w 647303"/>
                <a:gd name="connsiteY1" fmla="*/ 63722 h 293923"/>
                <a:gd name="connsiteX2" fmla="*/ 307343 w 647303"/>
                <a:gd name="connsiteY2" fmla="*/ 103409 h 293923"/>
                <a:gd name="connsiteX3" fmla="*/ 193043 w 647303"/>
                <a:gd name="connsiteY3" fmla="*/ 205009 h 293923"/>
                <a:gd name="connsiteX4" fmla="*/ 956 w 647303"/>
                <a:gd name="connsiteY4" fmla="*/ 293909 h 293923"/>
                <a:gd name="connsiteX5" fmla="*/ 280356 w 647303"/>
                <a:gd name="connsiteY5" fmla="*/ 198659 h 293923"/>
                <a:gd name="connsiteX6" fmla="*/ 405768 w 647303"/>
                <a:gd name="connsiteY6" fmla="*/ 146272 h 293923"/>
                <a:gd name="connsiteX7" fmla="*/ 621668 w 647303"/>
                <a:gd name="connsiteY7" fmla="*/ 87534 h 293923"/>
                <a:gd name="connsiteX8" fmla="*/ 618493 w 647303"/>
                <a:gd name="connsiteY8" fmla="*/ 222 h 29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03" h="293923">
                  <a:moveTo>
                    <a:pt x="618493" y="222"/>
                  </a:moveTo>
                  <a:cubicBezTo>
                    <a:pt x="587537" y="-3747"/>
                    <a:pt x="487789" y="46524"/>
                    <a:pt x="435931" y="63722"/>
                  </a:cubicBezTo>
                  <a:cubicBezTo>
                    <a:pt x="384073" y="80920"/>
                    <a:pt x="347824" y="79861"/>
                    <a:pt x="307343" y="103409"/>
                  </a:cubicBezTo>
                  <a:cubicBezTo>
                    <a:pt x="266862" y="126957"/>
                    <a:pt x="244107" y="173259"/>
                    <a:pt x="193043" y="205009"/>
                  </a:cubicBezTo>
                  <a:cubicBezTo>
                    <a:pt x="141978" y="236759"/>
                    <a:pt x="-13596" y="294967"/>
                    <a:pt x="956" y="293909"/>
                  </a:cubicBezTo>
                  <a:cubicBezTo>
                    <a:pt x="15508" y="292851"/>
                    <a:pt x="212887" y="223265"/>
                    <a:pt x="280356" y="198659"/>
                  </a:cubicBezTo>
                  <a:cubicBezTo>
                    <a:pt x="347825" y="174053"/>
                    <a:pt x="348883" y="164793"/>
                    <a:pt x="405768" y="146272"/>
                  </a:cubicBezTo>
                  <a:cubicBezTo>
                    <a:pt x="462653" y="127751"/>
                    <a:pt x="580922" y="109495"/>
                    <a:pt x="621668" y="87534"/>
                  </a:cubicBezTo>
                  <a:cubicBezTo>
                    <a:pt x="662414" y="65573"/>
                    <a:pt x="649449" y="4191"/>
                    <a:pt x="618493" y="22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8993FB1-FF98-481C-8836-F17C8B764ABA}"/>
                </a:ext>
              </a:extLst>
            </p:cNvPr>
            <p:cNvSpPr/>
            <p:nvPr/>
          </p:nvSpPr>
          <p:spPr>
            <a:xfrm>
              <a:off x="5755907" y="5219292"/>
              <a:ext cx="580275" cy="575953"/>
            </a:xfrm>
            <a:custGeom>
              <a:avLst/>
              <a:gdLst>
                <a:gd name="connsiteX0" fmla="*/ 422643 w 580275"/>
                <a:gd name="connsiteY0" fmla="*/ 16283 h 575953"/>
                <a:gd name="connsiteX1" fmla="*/ 119431 w 580275"/>
                <a:gd name="connsiteY1" fmla="*/ 403633 h 575953"/>
                <a:gd name="connsiteX2" fmla="*/ 14656 w 580275"/>
                <a:gd name="connsiteY2" fmla="*/ 468721 h 575953"/>
                <a:gd name="connsiteX3" fmla="*/ 25768 w 580275"/>
                <a:gd name="connsiteY3" fmla="*/ 533808 h 575953"/>
                <a:gd name="connsiteX4" fmla="*/ 13068 w 580275"/>
                <a:gd name="connsiteY4" fmla="*/ 575083 h 575953"/>
                <a:gd name="connsiteX5" fmla="*/ 238493 w 580275"/>
                <a:gd name="connsiteY5" fmla="*/ 495708 h 575953"/>
                <a:gd name="connsiteX6" fmla="*/ 344856 w 580275"/>
                <a:gd name="connsiteY6" fmla="*/ 470308 h 575953"/>
                <a:gd name="connsiteX7" fmla="*/ 500431 w 580275"/>
                <a:gd name="connsiteY7" fmla="*/ 295683 h 575953"/>
                <a:gd name="connsiteX8" fmla="*/ 579806 w 580275"/>
                <a:gd name="connsiteY8" fmla="*/ 122646 h 575953"/>
                <a:gd name="connsiteX9" fmla="*/ 529006 w 580275"/>
                <a:gd name="connsiteY9" fmla="*/ 76608 h 575953"/>
                <a:gd name="connsiteX10" fmla="*/ 422643 w 580275"/>
                <a:gd name="connsiteY10" fmla="*/ 16283 h 57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275" h="575953">
                  <a:moveTo>
                    <a:pt x="422643" y="16283"/>
                  </a:moveTo>
                  <a:cubicBezTo>
                    <a:pt x="354380" y="70787"/>
                    <a:pt x="187429" y="328227"/>
                    <a:pt x="119431" y="403633"/>
                  </a:cubicBezTo>
                  <a:cubicBezTo>
                    <a:pt x="51433" y="479039"/>
                    <a:pt x="30266" y="447025"/>
                    <a:pt x="14656" y="468721"/>
                  </a:cubicBezTo>
                  <a:cubicBezTo>
                    <a:pt x="-955" y="490417"/>
                    <a:pt x="26033" y="516081"/>
                    <a:pt x="25768" y="533808"/>
                  </a:cubicBezTo>
                  <a:cubicBezTo>
                    <a:pt x="25503" y="551535"/>
                    <a:pt x="-22386" y="581433"/>
                    <a:pt x="13068" y="575083"/>
                  </a:cubicBezTo>
                  <a:cubicBezTo>
                    <a:pt x="48522" y="568733"/>
                    <a:pt x="183195" y="513170"/>
                    <a:pt x="238493" y="495708"/>
                  </a:cubicBezTo>
                  <a:cubicBezTo>
                    <a:pt x="293791" y="478246"/>
                    <a:pt x="301200" y="503645"/>
                    <a:pt x="344856" y="470308"/>
                  </a:cubicBezTo>
                  <a:cubicBezTo>
                    <a:pt x="388512" y="436971"/>
                    <a:pt x="461273" y="353627"/>
                    <a:pt x="500431" y="295683"/>
                  </a:cubicBezTo>
                  <a:cubicBezTo>
                    <a:pt x="539589" y="237739"/>
                    <a:pt x="575044" y="159159"/>
                    <a:pt x="579806" y="122646"/>
                  </a:cubicBezTo>
                  <a:cubicBezTo>
                    <a:pt x="584569" y="86134"/>
                    <a:pt x="552025" y="93012"/>
                    <a:pt x="529006" y="76608"/>
                  </a:cubicBezTo>
                  <a:cubicBezTo>
                    <a:pt x="505987" y="60204"/>
                    <a:pt x="490906" y="-38221"/>
                    <a:pt x="422643" y="1628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8136153C-AE4C-4FD5-BC8A-576660A9BAF6}"/>
                </a:ext>
              </a:extLst>
            </p:cNvPr>
            <p:cNvSpPr/>
            <p:nvPr/>
          </p:nvSpPr>
          <p:spPr>
            <a:xfrm rot="9900000">
              <a:off x="4803162" y="4569774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A158E96B-D761-426B-88B9-12F4D05FFCED}"/>
                </a:ext>
              </a:extLst>
            </p:cNvPr>
            <p:cNvSpPr/>
            <p:nvPr/>
          </p:nvSpPr>
          <p:spPr>
            <a:xfrm rot="9900000">
              <a:off x="4749187" y="4504688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846C19F8-05DA-43D0-9D9D-907BF594C4ED}"/>
                </a:ext>
              </a:extLst>
            </p:cNvPr>
            <p:cNvSpPr/>
            <p:nvPr/>
          </p:nvSpPr>
          <p:spPr>
            <a:xfrm rot="9900000">
              <a:off x="4770421" y="4534851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2F3F869F-3D39-4F67-8853-D582EA845639}"/>
                </a:ext>
              </a:extLst>
            </p:cNvPr>
            <p:cNvSpPr/>
            <p:nvPr/>
          </p:nvSpPr>
          <p:spPr>
            <a:xfrm rot="9900000">
              <a:off x="4737679" y="4482463"/>
              <a:ext cx="60357" cy="27749"/>
            </a:xfrm>
            <a:custGeom>
              <a:avLst/>
              <a:gdLst>
                <a:gd name="connsiteX0" fmla="*/ 60353 w 60357"/>
                <a:gd name="connsiteY0" fmla="*/ 640 h 27749"/>
                <a:gd name="connsiteX1" fmla="*/ 4791 w 60357"/>
                <a:gd name="connsiteY1" fmla="*/ 27627 h 27749"/>
                <a:gd name="connsiteX2" fmla="*/ 7966 w 60357"/>
                <a:gd name="connsiteY2" fmla="*/ 10165 h 27749"/>
                <a:gd name="connsiteX3" fmla="*/ 60353 w 60357"/>
                <a:gd name="connsiteY3" fmla="*/ 640 h 2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7" h="27749">
                  <a:moveTo>
                    <a:pt x="60353" y="640"/>
                  </a:moveTo>
                  <a:cubicBezTo>
                    <a:pt x="59824" y="3550"/>
                    <a:pt x="13522" y="26039"/>
                    <a:pt x="4791" y="27627"/>
                  </a:cubicBezTo>
                  <a:cubicBezTo>
                    <a:pt x="-3940" y="29215"/>
                    <a:pt x="558" y="14928"/>
                    <a:pt x="7966" y="10165"/>
                  </a:cubicBezTo>
                  <a:cubicBezTo>
                    <a:pt x="15374" y="5403"/>
                    <a:pt x="60882" y="-2270"/>
                    <a:pt x="60353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00A8EA5F-58CA-47C2-BD5B-D317C231C11F}"/>
                </a:ext>
              </a:extLst>
            </p:cNvPr>
            <p:cNvSpPr/>
            <p:nvPr/>
          </p:nvSpPr>
          <p:spPr>
            <a:xfrm>
              <a:off x="3925534" y="4955162"/>
              <a:ext cx="264936" cy="147112"/>
            </a:xfrm>
            <a:custGeom>
              <a:avLst/>
              <a:gdLst>
                <a:gd name="connsiteX0" fmla="*/ 263879 w 264936"/>
                <a:gd name="connsiteY0" fmla="*/ 10538 h 147112"/>
                <a:gd name="connsiteX1" fmla="*/ 87666 w 264936"/>
                <a:gd name="connsiteY1" fmla="*/ 2601 h 147112"/>
                <a:gd name="connsiteX2" fmla="*/ 30516 w 264936"/>
                <a:gd name="connsiteY2" fmla="*/ 58163 h 147112"/>
                <a:gd name="connsiteX3" fmla="*/ 354 w 264936"/>
                <a:gd name="connsiteY3" fmla="*/ 147063 h 147112"/>
                <a:gd name="connsiteX4" fmla="*/ 49566 w 264936"/>
                <a:gd name="connsiteY4" fmla="*/ 45463 h 147112"/>
                <a:gd name="connsiteX5" fmla="*/ 155929 w 264936"/>
                <a:gd name="connsiteY5" fmla="*/ 23238 h 147112"/>
                <a:gd name="connsiteX6" fmla="*/ 263879 w 264936"/>
                <a:gd name="connsiteY6" fmla="*/ 10538 h 14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36" h="147112">
                  <a:moveTo>
                    <a:pt x="263879" y="10538"/>
                  </a:moveTo>
                  <a:cubicBezTo>
                    <a:pt x="252502" y="7099"/>
                    <a:pt x="126560" y="-5336"/>
                    <a:pt x="87666" y="2601"/>
                  </a:cubicBezTo>
                  <a:cubicBezTo>
                    <a:pt x="48772" y="10538"/>
                    <a:pt x="45068" y="34086"/>
                    <a:pt x="30516" y="58163"/>
                  </a:cubicBezTo>
                  <a:cubicBezTo>
                    <a:pt x="15964" y="82240"/>
                    <a:pt x="-2821" y="149180"/>
                    <a:pt x="354" y="147063"/>
                  </a:cubicBezTo>
                  <a:cubicBezTo>
                    <a:pt x="3529" y="144946"/>
                    <a:pt x="23637" y="66101"/>
                    <a:pt x="49566" y="45463"/>
                  </a:cubicBezTo>
                  <a:cubicBezTo>
                    <a:pt x="75495" y="24826"/>
                    <a:pt x="119946" y="28265"/>
                    <a:pt x="155929" y="23238"/>
                  </a:cubicBezTo>
                  <a:cubicBezTo>
                    <a:pt x="191912" y="18211"/>
                    <a:pt x="275256" y="13977"/>
                    <a:pt x="263879" y="105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DF488CE1-ADB0-4F00-B7B4-EC0945E6419E}"/>
                </a:ext>
              </a:extLst>
            </p:cNvPr>
            <p:cNvSpPr/>
            <p:nvPr/>
          </p:nvSpPr>
          <p:spPr>
            <a:xfrm>
              <a:off x="4363982" y="5293139"/>
              <a:ext cx="300156" cy="488977"/>
            </a:xfrm>
            <a:custGeom>
              <a:avLst/>
              <a:gdLst>
                <a:gd name="connsiteX0" fmla="*/ 56 w 300156"/>
                <a:gd name="connsiteY0" fmla="*/ 1174 h 488977"/>
                <a:gd name="connsiteX1" fmla="*/ 163568 w 300156"/>
                <a:gd name="connsiteY1" fmla="*/ 128174 h 488977"/>
                <a:gd name="connsiteX2" fmla="*/ 211193 w 300156"/>
                <a:gd name="connsiteY2" fmla="*/ 229774 h 488977"/>
                <a:gd name="connsiteX3" fmla="*/ 247706 w 300156"/>
                <a:gd name="connsiteY3" fmla="*/ 236124 h 488977"/>
                <a:gd name="connsiteX4" fmla="*/ 300093 w 300156"/>
                <a:gd name="connsiteY4" fmla="*/ 323436 h 488977"/>
                <a:gd name="connsiteX5" fmla="*/ 236593 w 300156"/>
                <a:gd name="connsiteY5" fmla="*/ 371061 h 488977"/>
                <a:gd name="connsiteX6" fmla="*/ 255643 w 300156"/>
                <a:gd name="connsiteY6" fmla="*/ 486949 h 488977"/>
                <a:gd name="connsiteX7" fmla="*/ 244531 w 300156"/>
                <a:gd name="connsiteY7" fmla="*/ 434561 h 488977"/>
                <a:gd name="connsiteX8" fmla="*/ 228656 w 300156"/>
                <a:gd name="connsiteY8" fmla="*/ 305974 h 488977"/>
                <a:gd name="connsiteX9" fmla="*/ 182618 w 300156"/>
                <a:gd name="connsiteY9" fmla="*/ 207549 h 488977"/>
                <a:gd name="connsiteX10" fmla="*/ 56 w 300156"/>
                <a:gd name="connsiteY10" fmla="*/ 1174 h 48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56" h="488977">
                  <a:moveTo>
                    <a:pt x="56" y="1174"/>
                  </a:moveTo>
                  <a:cubicBezTo>
                    <a:pt x="-3119" y="-12055"/>
                    <a:pt x="128379" y="90074"/>
                    <a:pt x="163568" y="128174"/>
                  </a:cubicBezTo>
                  <a:cubicBezTo>
                    <a:pt x="198757" y="166274"/>
                    <a:pt x="197170" y="211782"/>
                    <a:pt x="211193" y="229774"/>
                  </a:cubicBezTo>
                  <a:cubicBezTo>
                    <a:pt x="225216" y="247766"/>
                    <a:pt x="232889" y="220514"/>
                    <a:pt x="247706" y="236124"/>
                  </a:cubicBezTo>
                  <a:cubicBezTo>
                    <a:pt x="262523" y="251734"/>
                    <a:pt x="301945" y="300947"/>
                    <a:pt x="300093" y="323436"/>
                  </a:cubicBezTo>
                  <a:cubicBezTo>
                    <a:pt x="298241" y="345925"/>
                    <a:pt x="244001" y="343809"/>
                    <a:pt x="236593" y="371061"/>
                  </a:cubicBezTo>
                  <a:cubicBezTo>
                    <a:pt x="229185" y="398313"/>
                    <a:pt x="254320" y="476366"/>
                    <a:pt x="255643" y="486949"/>
                  </a:cubicBezTo>
                  <a:cubicBezTo>
                    <a:pt x="256966" y="497532"/>
                    <a:pt x="249029" y="464724"/>
                    <a:pt x="244531" y="434561"/>
                  </a:cubicBezTo>
                  <a:cubicBezTo>
                    <a:pt x="240033" y="404399"/>
                    <a:pt x="238975" y="343809"/>
                    <a:pt x="228656" y="305974"/>
                  </a:cubicBezTo>
                  <a:cubicBezTo>
                    <a:pt x="218337" y="268139"/>
                    <a:pt x="220189" y="256232"/>
                    <a:pt x="182618" y="207549"/>
                  </a:cubicBezTo>
                  <a:cubicBezTo>
                    <a:pt x="145047" y="158866"/>
                    <a:pt x="3231" y="14403"/>
                    <a:pt x="56" y="1174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3EF556E2-7476-403C-ADD5-BD63F9E0BC70}"/>
                </a:ext>
              </a:extLst>
            </p:cNvPr>
            <p:cNvSpPr/>
            <p:nvPr/>
          </p:nvSpPr>
          <p:spPr>
            <a:xfrm>
              <a:off x="4957639" y="4958702"/>
              <a:ext cx="375405" cy="60986"/>
            </a:xfrm>
            <a:custGeom>
              <a:avLst/>
              <a:gdLst>
                <a:gd name="connsiteX0" fmla="*/ 371599 w 375405"/>
                <a:gd name="connsiteY0" fmla="*/ 32398 h 60986"/>
                <a:gd name="connsiteX1" fmla="*/ 130299 w 375405"/>
                <a:gd name="connsiteY1" fmla="*/ 11761 h 60986"/>
                <a:gd name="connsiteX2" fmla="*/ 124 w 375405"/>
                <a:gd name="connsiteY2" fmla="*/ 60973 h 60986"/>
                <a:gd name="connsiteX3" fmla="*/ 109661 w 375405"/>
                <a:gd name="connsiteY3" fmla="*/ 16523 h 60986"/>
                <a:gd name="connsiteX4" fmla="*/ 265236 w 375405"/>
                <a:gd name="connsiteY4" fmla="*/ 648 h 60986"/>
                <a:gd name="connsiteX5" fmla="*/ 371599 w 375405"/>
                <a:gd name="connsiteY5" fmla="*/ 32398 h 6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05" h="60986">
                  <a:moveTo>
                    <a:pt x="371599" y="32398"/>
                  </a:moveTo>
                  <a:cubicBezTo>
                    <a:pt x="349110" y="34250"/>
                    <a:pt x="192211" y="6998"/>
                    <a:pt x="130299" y="11761"/>
                  </a:cubicBezTo>
                  <a:cubicBezTo>
                    <a:pt x="68386" y="16523"/>
                    <a:pt x="3564" y="60179"/>
                    <a:pt x="124" y="60973"/>
                  </a:cubicBezTo>
                  <a:cubicBezTo>
                    <a:pt x="-3316" y="61767"/>
                    <a:pt x="65476" y="26577"/>
                    <a:pt x="109661" y="16523"/>
                  </a:cubicBezTo>
                  <a:cubicBezTo>
                    <a:pt x="153846" y="6469"/>
                    <a:pt x="218934" y="-2527"/>
                    <a:pt x="265236" y="648"/>
                  </a:cubicBezTo>
                  <a:cubicBezTo>
                    <a:pt x="311538" y="3823"/>
                    <a:pt x="394088" y="30546"/>
                    <a:pt x="371599" y="32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C8A7E4A7-FC5D-4ED1-B8F8-B03FCC08667E}"/>
                </a:ext>
              </a:extLst>
            </p:cNvPr>
            <p:cNvSpPr/>
            <p:nvPr/>
          </p:nvSpPr>
          <p:spPr>
            <a:xfrm>
              <a:off x="4994096" y="4654550"/>
              <a:ext cx="90734" cy="112825"/>
            </a:xfrm>
            <a:custGeom>
              <a:avLst/>
              <a:gdLst>
                <a:gd name="connsiteX0" fmla="*/ 62092 w 90734"/>
                <a:gd name="connsiteY0" fmla="*/ 0 h 112825"/>
                <a:gd name="connsiteX1" fmla="*/ 50979 w 90734"/>
                <a:gd name="connsiteY1" fmla="*/ 84138 h 112825"/>
                <a:gd name="connsiteX2" fmla="*/ 90667 w 90734"/>
                <a:gd name="connsiteY2" fmla="*/ 112713 h 112825"/>
                <a:gd name="connsiteX3" fmla="*/ 39867 w 90734"/>
                <a:gd name="connsiteY3" fmla="*/ 93663 h 112825"/>
                <a:gd name="connsiteX4" fmla="*/ 179 w 90734"/>
                <a:gd name="connsiteY4" fmla="*/ 82550 h 112825"/>
                <a:gd name="connsiteX5" fmla="*/ 62092 w 90734"/>
                <a:gd name="connsiteY5" fmla="*/ 0 h 1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34" h="112825">
                  <a:moveTo>
                    <a:pt x="62092" y="0"/>
                  </a:moveTo>
                  <a:cubicBezTo>
                    <a:pt x="70559" y="265"/>
                    <a:pt x="46217" y="65353"/>
                    <a:pt x="50979" y="84138"/>
                  </a:cubicBezTo>
                  <a:cubicBezTo>
                    <a:pt x="55741" y="102923"/>
                    <a:pt x="92519" y="111126"/>
                    <a:pt x="90667" y="112713"/>
                  </a:cubicBezTo>
                  <a:cubicBezTo>
                    <a:pt x="88815" y="114300"/>
                    <a:pt x="54948" y="98690"/>
                    <a:pt x="39867" y="93663"/>
                  </a:cubicBezTo>
                  <a:cubicBezTo>
                    <a:pt x="24786" y="88636"/>
                    <a:pt x="-2467" y="95515"/>
                    <a:pt x="179" y="82550"/>
                  </a:cubicBezTo>
                  <a:cubicBezTo>
                    <a:pt x="2825" y="69585"/>
                    <a:pt x="53625" y="-265"/>
                    <a:pt x="620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4865D47A-7604-4192-8F52-A340301B517A}"/>
                </a:ext>
              </a:extLst>
            </p:cNvPr>
            <p:cNvSpPr/>
            <p:nvPr/>
          </p:nvSpPr>
          <p:spPr>
            <a:xfrm>
              <a:off x="5248233" y="4790920"/>
              <a:ext cx="221276" cy="190984"/>
            </a:xfrm>
            <a:custGeom>
              <a:avLst/>
              <a:gdLst>
                <a:gd name="connsiteX0" fmla="*/ 42 w 221276"/>
                <a:gd name="connsiteY0" fmla="*/ 62068 h 190984"/>
                <a:gd name="connsiteX1" fmla="*/ 196892 w 221276"/>
                <a:gd name="connsiteY1" fmla="*/ 146205 h 190984"/>
                <a:gd name="connsiteX2" fmla="*/ 215942 w 221276"/>
                <a:gd name="connsiteY2" fmla="*/ 189068 h 190984"/>
                <a:gd name="connsiteX3" fmla="*/ 176255 w 221276"/>
                <a:gd name="connsiteY3" fmla="*/ 85880 h 190984"/>
                <a:gd name="connsiteX4" fmla="*/ 214355 w 221276"/>
                <a:gd name="connsiteY4" fmla="*/ 39843 h 190984"/>
                <a:gd name="connsiteX5" fmla="*/ 214355 w 221276"/>
                <a:gd name="connsiteY5" fmla="*/ 155 h 190984"/>
                <a:gd name="connsiteX6" fmla="*/ 179430 w 221276"/>
                <a:gd name="connsiteY6" fmla="*/ 27143 h 190984"/>
                <a:gd name="connsiteX7" fmla="*/ 42 w 221276"/>
                <a:gd name="connsiteY7" fmla="*/ 62068 h 19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276" h="190984">
                  <a:moveTo>
                    <a:pt x="42" y="62068"/>
                  </a:moveTo>
                  <a:cubicBezTo>
                    <a:pt x="2952" y="81912"/>
                    <a:pt x="160909" y="125038"/>
                    <a:pt x="196892" y="146205"/>
                  </a:cubicBezTo>
                  <a:cubicBezTo>
                    <a:pt x="232875" y="167372"/>
                    <a:pt x="219382" y="199122"/>
                    <a:pt x="215942" y="189068"/>
                  </a:cubicBezTo>
                  <a:cubicBezTo>
                    <a:pt x="212503" y="179014"/>
                    <a:pt x="176519" y="110751"/>
                    <a:pt x="176255" y="85880"/>
                  </a:cubicBezTo>
                  <a:cubicBezTo>
                    <a:pt x="175991" y="61009"/>
                    <a:pt x="208005" y="54131"/>
                    <a:pt x="214355" y="39843"/>
                  </a:cubicBezTo>
                  <a:cubicBezTo>
                    <a:pt x="220705" y="25555"/>
                    <a:pt x="220176" y="2272"/>
                    <a:pt x="214355" y="155"/>
                  </a:cubicBezTo>
                  <a:cubicBezTo>
                    <a:pt x="208534" y="-1962"/>
                    <a:pt x="212767" y="18147"/>
                    <a:pt x="179430" y="27143"/>
                  </a:cubicBezTo>
                  <a:cubicBezTo>
                    <a:pt x="146093" y="36139"/>
                    <a:pt x="-2868" y="42224"/>
                    <a:pt x="42" y="6206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5AB5736-10A9-496B-9274-EC7891E6C8D9}"/>
                </a:ext>
              </a:extLst>
            </p:cNvPr>
            <p:cNvSpPr/>
            <p:nvPr/>
          </p:nvSpPr>
          <p:spPr>
            <a:xfrm>
              <a:off x="14060" y="2888948"/>
              <a:ext cx="3721008" cy="2050178"/>
            </a:xfrm>
            <a:custGeom>
              <a:avLst/>
              <a:gdLst>
                <a:gd name="connsiteX0" fmla="*/ 3709580 w 3721008"/>
                <a:gd name="connsiteY0" fmla="*/ 2048812 h 2050178"/>
                <a:gd name="connsiteX1" fmla="*/ 3597820 w 3721008"/>
                <a:gd name="connsiteY1" fmla="*/ 1926892 h 2050178"/>
                <a:gd name="connsiteX2" fmla="*/ 3287940 w 3721008"/>
                <a:gd name="connsiteY2" fmla="*/ 1779572 h 2050178"/>
                <a:gd name="connsiteX3" fmla="*/ 3099980 w 3721008"/>
                <a:gd name="connsiteY3" fmla="*/ 1810052 h 2050178"/>
                <a:gd name="connsiteX4" fmla="*/ 2947580 w 3721008"/>
                <a:gd name="connsiteY4" fmla="*/ 1896412 h 2050178"/>
                <a:gd name="connsiteX5" fmla="*/ 2505620 w 3721008"/>
                <a:gd name="connsiteY5" fmla="*/ 1754172 h 2050178"/>
                <a:gd name="connsiteX6" fmla="*/ 2292260 w 3721008"/>
                <a:gd name="connsiteY6" fmla="*/ 1698292 h 2050178"/>
                <a:gd name="connsiteX7" fmla="*/ 2089060 w 3721008"/>
                <a:gd name="connsiteY7" fmla="*/ 1464612 h 2050178"/>
                <a:gd name="connsiteX8" fmla="*/ 1880780 w 3721008"/>
                <a:gd name="connsiteY8" fmla="*/ 1439212 h 2050178"/>
                <a:gd name="connsiteX9" fmla="*/ 1713140 w 3721008"/>
                <a:gd name="connsiteY9" fmla="*/ 1347772 h 2050178"/>
                <a:gd name="connsiteX10" fmla="*/ 1367700 w 3721008"/>
                <a:gd name="connsiteY10" fmla="*/ 1073452 h 2050178"/>
                <a:gd name="connsiteX11" fmla="*/ 1245780 w 3721008"/>
                <a:gd name="connsiteY11" fmla="*/ 971852 h 2050178"/>
                <a:gd name="connsiteX12" fmla="*/ 1200060 w 3721008"/>
                <a:gd name="connsiteY12" fmla="*/ 860092 h 2050178"/>
                <a:gd name="connsiteX13" fmla="*/ 666660 w 3721008"/>
                <a:gd name="connsiteY13" fmla="*/ 443532 h 2050178"/>
                <a:gd name="connsiteX14" fmla="*/ 209460 w 3721008"/>
                <a:gd name="connsiteY14" fmla="*/ 133652 h 2050178"/>
                <a:gd name="connsiteX15" fmla="*/ 6260 w 3721008"/>
                <a:gd name="connsiteY15" fmla="*/ 6652 h 2050178"/>
                <a:gd name="connsiteX16" fmla="*/ 427900 w 3721008"/>
                <a:gd name="connsiteY16" fmla="*/ 321612 h 2050178"/>
                <a:gd name="connsiteX17" fmla="*/ 1113700 w 3721008"/>
                <a:gd name="connsiteY17" fmla="*/ 915972 h 2050178"/>
                <a:gd name="connsiteX18" fmla="*/ 1763940 w 3721008"/>
                <a:gd name="connsiteY18" fmla="*/ 1439212 h 2050178"/>
                <a:gd name="connsiteX19" fmla="*/ 2221140 w 3721008"/>
                <a:gd name="connsiteY19" fmla="*/ 1642412 h 2050178"/>
                <a:gd name="connsiteX20" fmla="*/ 3054260 w 3721008"/>
                <a:gd name="connsiteY20" fmla="*/ 2003092 h 2050178"/>
                <a:gd name="connsiteX21" fmla="*/ 3328580 w 3721008"/>
                <a:gd name="connsiteY21" fmla="*/ 1982772 h 2050178"/>
                <a:gd name="connsiteX22" fmla="*/ 3125380 w 3721008"/>
                <a:gd name="connsiteY22" fmla="*/ 1921812 h 2050178"/>
                <a:gd name="connsiteX23" fmla="*/ 3343820 w 3721008"/>
                <a:gd name="connsiteY23" fmla="*/ 1845612 h 2050178"/>
                <a:gd name="connsiteX24" fmla="*/ 3709580 w 3721008"/>
                <a:gd name="connsiteY24" fmla="*/ 2048812 h 20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21008" h="2050178">
                  <a:moveTo>
                    <a:pt x="3709580" y="2048812"/>
                  </a:moveTo>
                  <a:cubicBezTo>
                    <a:pt x="3751913" y="2062359"/>
                    <a:pt x="3668093" y="1971765"/>
                    <a:pt x="3597820" y="1926892"/>
                  </a:cubicBezTo>
                  <a:cubicBezTo>
                    <a:pt x="3527547" y="1882019"/>
                    <a:pt x="3370913" y="1799045"/>
                    <a:pt x="3287940" y="1779572"/>
                  </a:cubicBezTo>
                  <a:cubicBezTo>
                    <a:pt x="3204967" y="1760099"/>
                    <a:pt x="3156707" y="1790579"/>
                    <a:pt x="3099980" y="1810052"/>
                  </a:cubicBezTo>
                  <a:cubicBezTo>
                    <a:pt x="3043253" y="1829525"/>
                    <a:pt x="3046640" y="1905725"/>
                    <a:pt x="2947580" y="1896412"/>
                  </a:cubicBezTo>
                  <a:cubicBezTo>
                    <a:pt x="2848520" y="1887099"/>
                    <a:pt x="2614840" y="1787192"/>
                    <a:pt x="2505620" y="1754172"/>
                  </a:cubicBezTo>
                  <a:cubicBezTo>
                    <a:pt x="2396400" y="1721152"/>
                    <a:pt x="2361687" y="1746552"/>
                    <a:pt x="2292260" y="1698292"/>
                  </a:cubicBezTo>
                  <a:cubicBezTo>
                    <a:pt x="2222833" y="1650032"/>
                    <a:pt x="2157640" y="1507792"/>
                    <a:pt x="2089060" y="1464612"/>
                  </a:cubicBezTo>
                  <a:cubicBezTo>
                    <a:pt x="2020480" y="1421432"/>
                    <a:pt x="1943433" y="1458685"/>
                    <a:pt x="1880780" y="1439212"/>
                  </a:cubicBezTo>
                  <a:cubicBezTo>
                    <a:pt x="1818127" y="1419739"/>
                    <a:pt x="1798653" y="1408732"/>
                    <a:pt x="1713140" y="1347772"/>
                  </a:cubicBezTo>
                  <a:cubicBezTo>
                    <a:pt x="1627627" y="1286812"/>
                    <a:pt x="1445593" y="1136105"/>
                    <a:pt x="1367700" y="1073452"/>
                  </a:cubicBezTo>
                  <a:cubicBezTo>
                    <a:pt x="1289807" y="1010799"/>
                    <a:pt x="1273720" y="1007412"/>
                    <a:pt x="1245780" y="971852"/>
                  </a:cubicBezTo>
                  <a:cubicBezTo>
                    <a:pt x="1217840" y="936292"/>
                    <a:pt x="1296580" y="948145"/>
                    <a:pt x="1200060" y="860092"/>
                  </a:cubicBezTo>
                  <a:cubicBezTo>
                    <a:pt x="1103540" y="772039"/>
                    <a:pt x="831760" y="564605"/>
                    <a:pt x="666660" y="443532"/>
                  </a:cubicBezTo>
                  <a:cubicBezTo>
                    <a:pt x="501560" y="322459"/>
                    <a:pt x="319527" y="206465"/>
                    <a:pt x="209460" y="133652"/>
                  </a:cubicBezTo>
                  <a:cubicBezTo>
                    <a:pt x="99393" y="60839"/>
                    <a:pt x="-30147" y="-24675"/>
                    <a:pt x="6260" y="6652"/>
                  </a:cubicBezTo>
                  <a:cubicBezTo>
                    <a:pt x="42667" y="37979"/>
                    <a:pt x="243327" y="170059"/>
                    <a:pt x="427900" y="321612"/>
                  </a:cubicBezTo>
                  <a:cubicBezTo>
                    <a:pt x="612473" y="473165"/>
                    <a:pt x="891027" y="729705"/>
                    <a:pt x="1113700" y="915972"/>
                  </a:cubicBezTo>
                  <a:cubicBezTo>
                    <a:pt x="1336373" y="1102239"/>
                    <a:pt x="1579367" y="1318139"/>
                    <a:pt x="1763940" y="1439212"/>
                  </a:cubicBezTo>
                  <a:cubicBezTo>
                    <a:pt x="1948513" y="1560285"/>
                    <a:pt x="2221140" y="1642412"/>
                    <a:pt x="2221140" y="1642412"/>
                  </a:cubicBezTo>
                  <a:cubicBezTo>
                    <a:pt x="2436193" y="1736392"/>
                    <a:pt x="2869687" y="1946365"/>
                    <a:pt x="3054260" y="2003092"/>
                  </a:cubicBezTo>
                  <a:cubicBezTo>
                    <a:pt x="3238833" y="2059819"/>
                    <a:pt x="3316727" y="1996319"/>
                    <a:pt x="3328580" y="1982772"/>
                  </a:cubicBezTo>
                  <a:cubicBezTo>
                    <a:pt x="3340433" y="1969225"/>
                    <a:pt x="3122840" y="1944672"/>
                    <a:pt x="3125380" y="1921812"/>
                  </a:cubicBezTo>
                  <a:cubicBezTo>
                    <a:pt x="3127920" y="1898952"/>
                    <a:pt x="3243913" y="1829525"/>
                    <a:pt x="3343820" y="1845612"/>
                  </a:cubicBezTo>
                  <a:cubicBezTo>
                    <a:pt x="3443727" y="1861699"/>
                    <a:pt x="3667247" y="2035265"/>
                    <a:pt x="3709580" y="2048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4DCEFA39-7059-4264-BB7E-EA7776E41D9E}"/>
                </a:ext>
              </a:extLst>
            </p:cNvPr>
            <p:cNvSpPr/>
            <p:nvPr/>
          </p:nvSpPr>
          <p:spPr>
            <a:xfrm>
              <a:off x="25294" y="4280082"/>
              <a:ext cx="1932272" cy="1765448"/>
            </a:xfrm>
            <a:custGeom>
              <a:avLst/>
              <a:gdLst>
                <a:gd name="connsiteX0" fmla="*/ 106 w 1932272"/>
                <a:gd name="connsiteY0" fmla="*/ 2358 h 1765448"/>
                <a:gd name="connsiteX1" fmla="*/ 401426 w 1932272"/>
                <a:gd name="connsiteY1" fmla="*/ 398598 h 1765448"/>
                <a:gd name="connsiteX2" fmla="*/ 609706 w 1932272"/>
                <a:gd name="connsiteY2" fmla="*/ 576398 h 1765448"/>
                <a:gd name="connsiteX3" fmla="*/ 853546 w 1932272"/>
                <a:gd name="connsiteY3" fmla="*/ 871038 h 1765448"/>
                <a:gd name="connsiteX4" fmla="*/ 1138026 w 1932272"/>
                <a:gd name="connsiteY4" fmla="*/ 1074238 h 1765448"/>
                <a:gd name="connsiteX5" fmla="*/ 1432666 w 1932272"/>
                <a:gd name="connsiteY5" fmla="*/ 1292678 h 1765448"/>
                <a:gd name="connsiteX6" fmla="*/ 1737466 w 1932272"/>
                <a:gd name="connsiteY6" fmla="*/ 1495878 h 1765448"/>
                <a:gd name="connsiteX7" fmla="*/ 1854306 w 1932272"/>
                <a:gd name="connsiteY7" fmla="*/ 1627958 h 1765448"/>
                <a:gd name="connsiteX8" fmla="*/ 1920346 w 1932272"/>
                <a:gd name="connsiteY8" fmla="*/ 1765118 h 1765448"/>
                <a:gd name="connsiteX9" fmla="*/ 1803506 w 1932272"/>
                <a:gd name="connsiteY9" fmla="*/ 1587318 h 1765448"/>
                <a:gd name="connsiteX10" fmla="*/ 751946 w 1932272"/>
                <a:gd name="connsiteY10" fmla="*/ 667838 h 1765448"/>
                <a:gd name="connsiteX11" fmla="*/ 365866 w 1932272"/>
                <a:gd name="connsiteY11" fmla="*/ 256358 h 1765448"/>
                <a:gd name="connsiteX12" fmla="*/ 106 w 1932272"/>
                <a:gd name="connsiteY12" fmla="*/ 2358 h 17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2272" h="1765448">
                  <a:moveTo>
                    <a:pt x="106" y="2358"/>
                  </a:moveTo>
                  <a:cubicBezTo>
                    <a:pt x="6033" y="26065"/>
                    <a:pt x="299826" y="302925"/>
                    <a:pt x="401426" y="398598"/>
                  </a:cubicBezTo>
                  <a:cubicBezTo>
                    <a:pt x="503026" y="494271"/>
                    <a:pt x="534353" y="497658"/>
                    <a:pt x="609706" y="576398"/>
                  </a:cubicBezTo>
                  <a:cubicBezTo>
                    <a:pt x="685059" y="655138"/>
                    <a:pt x="765493" y="788065"/>
                    <a:pt x="853546" y="871038"/>
                  </a:cubicBezTo>
                  <a:cubicBezTo>
                    <a:pt x="941599" y="954011"/>
                    <a:pt x="1041506" y="1003965"/>
                    <a:pt x="1138026" y="1074238"/>
                  </a:cubicBezTo>
                  <a:cubicBezTo>
                    <a:pt x="1234546" y="1144511"/>
                    <a:pt x="1332759" y="1222405"/>
                    <a:pt x="1432666" y="1292678"/>
                  </a:cubicBezTo>
                  <a:cubicBezTo>
                    <a:pt x="1532573" y="1362951"/>
                    <a:pt x="1667193" y="1439998"/>
                    <a:pt x="1737466" y="1495878"/>
                  </a:cubicBezTo>
                  <a:cubicBezTo>
                    <a:pt x="1807739" y="1551758"/>
                    <a:pt x="1823826" y="1583085"/>
                    <a:pt x="1854306" y="1627958"/>
                  </a:cubicBezTo>
                  <a:cubicBezTo>
                    <a:pt x="1884786" y="1672831"/>
                    <a:pt x="1928813" y="1771891"/>
                    <a:pt x="1920346" y="1765118"/>
                  </a:cubicBezTo>
                  <a:cubicBezTo>
                    <a:pt x="1911879" y="1758345"/>
                    <a:pt x="1998239" y="1770198"/>
                    <a:pt x="1803506" y="1587318"/>
                  </a:cubicBezTo>
                  <a:cubicBezTo>
                    <a:pt x="1608773" y="1404438"/>
                    <a:pt x="991553" y="889665"/>
                    <a:pt x="751946" y="667838"/>
                  </a:cubicBezTo>
                  <a:cubicBezTo>
                    <a:pt x="512339" y="446011"/>
                    <a:pt x="495406" y="374045"/>
                    <a:pt x="365866" y="256358"/>
                  </a:cubicBezTo>
                  <a:cubicBezTo>
                    <a:pt x="236326" y="138671"/>
                    <a:pt x="-5821" y="-21349"/>
                    <a:pt x="106" y="2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8D4E0BEF-BD1B-4903-82D3-65C0D63943B1}"/>
                </a:ext>
              </a:extLst>
            </p:cNvPr>
            <p:cNvSpPr/>
            <p:nvPr/>
          </p:nvSpPr>
          <p:spPr>
            <a:xfrm>
              <a:off x="1811540" y="5921263"/>
              <a:ext cx="411912" cy="3952971"/>
            </a:xfrm>
            <a:custGeom>
              <a:avLst/>
              <a:gdLst>
                <a:gd name="connsiteX0" fmla="*/ 161639 w 411912"/>
                <a:gd name="connsiteY0" fmla="*/ 84901 h 3952971"/>
                <a:gd name="connsiteX1" fmla="*/ 142388 w 411912"/>
                <a:gd name="connsiteY1" fmla="*/ 190779 h 3952971"/>
                <a:gd name="connsiteX2" fmla="*/ 26885 w 411912"/>
                <a:gd name="connsiteY2" fmla="*/ 1875200 h 3952971"/>
                <a:gd name="connsiteX3" fmla="*/ 17260 w 411912"/>
                <a:gd name="connsiteY3" fmla="*/ 2606720 h 3952971"/>
                <a:gd name="connsiteX4" fmla="*/ 229016 w 411912"/>
                <a:gd name="connsiteY4" fmla="*/ 3646249 h 3952971"/>
                <a:gd name="connsiteX5" fmla="*/ 411896 w 411912"/>
                <a:gd name="connsiteY5" fmla="*/ 3944632 h 3952971"/>
                <a:gd name="connsiteX6" fmla="*/ 219391 w 411912"/>
                <a:gd name="connsiteY6" fmla="*/ 3395992 h 3952971"/>
                <a:gd name="connsiteX7" fmla="*/ 75012 w 411912"/>
                <a:gd name="connsiteY7" fmla="*/ 2510468 h 3952971"/>
                <a:gd name="connsiteX8" fmla="*/ 142388 w 411912"/>
                <a:gd name="connsiteY8" fmla="*/ 1143680 h 3952971"/>
                <a:gd name="connsiteX9" fmla="*/ 209765 w 411912"/>
                <a:gd name="connsiteY9" fmla="*/ 604665 h 3952971"/>
                <a:gd name="connsiteX10" fmla="*/ 161639 w 411912"/>
                <a:gd name="connsiteY10" fmla="*/ 84901 h 395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12" h="3952971">
                  <a:moveTo>
                    <a:pt x="161639" y="84901"/>
                  </a:moveTo>
                  <a:cubicBezTo>
                    <a:pt x="150409" y="15920"/>
                    <a:pt x="164847" y="-107604"/>
                    <a:pt x="142388" y="190779"/>
                  </a:cubicBezTo>
                  <a:cubicBezTo>
                    <a:pt x="119929" y="489162"/>
                    <a:pt x="47740" y="1472543"/>
                    <a:pt x="26885" y="1875200"/>
                  </a:cubicBezTo>
                  <a:cubicBezTo>
                    <a:pt x="6030" y="2277857"/>
                    <a:pt x="-16429" y="2311545"/>
                    <a:pt x="17260" y="2606720"/>
                  </a:cubicBezTo>
                  <a:cubicBezTo>
                    <a:pt x="50948" y="2901895"/>
                    <a:pt x="163243" y="3423264"/>
                    <a:pt x="229016" y="3646249"/>
                  </a:cubicBezTo>
                  <a:cubicBezTo>
                    <a:pt x="294789" y="3869234"/>
                    <a:pt x="413500" y="3986341"/>
                    <a:pt x="411896" y="3944632"/>
                  </a:cubicBezTo>
                  <a:cubicBezTo>
                    <a:pt x="410292" y="3902923"/>
                    <a:pt x="275538" y="3635019"/>
                    <a:pt x="219391" y="3395992"/>
                  </a:cubicBezTo>
                  <a:cubicBezTo>
                    <a:pt x="163244" y="3156965"/>
                    <a:pt x="87846" y="2885853"/>
                    <a:pt x="75012" y="2510468"/>
                  </a:cubicBezTo>
                  <a:cubicBezTo>
                    <a:pt x="62178" y="2135083"/>
                    <a:pt x="119929" y="1461314"/>
                    <a:pt x="142388" y="1143680"/>
                  </a:cubicBezTo>
                  <a:cubicBezTo>
                    <a:pt x="164847" y="826046"/>
                    <a:pt x="212973" y="779524"/>
                    <a:pt x="209765" y="604665"/>
                  </a:cubicBezTo>
                  <a:cubicBezTo>
                    <a:pt x="206557" y="429806"/>
                    <a:pt x="172869" y="153882"/>
                    <a:pt x="161639" y="84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6A462BF9-837B-4E1D-886D-13D0BB03A830}"/>
                </a:ext>
              </a:extLst>
            </p:cNvPr>
            <p:cNvSpPr/>
            <p:nvPr/>
          </p:nvSpPr>
          <p:spPr>
            <a:xfrm>
              <a:off x="5280877" y="6203433"/>
              <a:ext cx="1544868" cy="2024163"/>
            </a:xfrm>
            <a:custGeom>
              <a:avLst/>
              <a:gdLst>
                <a:gd name="connsiteX0" fmla="*/ 21373 w 1544868"/>
                <a:gd name="connsiteY0" fmla="*/ 6867 h 2024163"/>
                <a:gd name="connsiteX1" fmla="*/ 535723 w 1544868"/>
                <a:gd name="connsiteY1" fmla="*/ 419617 h 2024163"/>
                <a:gd name="connsiteX2" fmla="*/ 967523 w 1544868"/>
                <a:gd name="connsiteY2" fmla="*/ 902217 h 2024163"/>
                <a:gd name="connsiteX3" fmla="*/ 1405673 w 1544868"/>
                <a:gd name="connsiteY3" fmla="*/ 1429267 h 2024163"/>
                <a:gd name="connsiteX4" fmla="*/ 1475523 w 1544868"/>
                <a:gd name="connsiteY4" fmla="*/ 1822967 h 2024163"/>
                <a:gd name="connsiteX5" fmla="*/ 1507273 w 1544868"/>
                <a:gd name="connsiteY5" fmla="*/ 2019817 h 2024163"/>
                <a:gd name="connsiteX6" fmla="*/ 1539023 w 1544868"/>
                <a:gd name="connsiteY6" fmla="*/ 1645167 h 2024163"/>
                <a:gd name="connsiteX7" fmla="*/ 1380273 w 1544868"/>
                <a:gd name="connsiteY7" fmla="*/ 1213367 h 2024163"/>
                <a:gd name="connsiteX8" fmla="*/ 611923 w 1544868"/>
                <a:gd name="connsiteY8" fmla="*/ 489467 h 2024163"/>
                <a:gd name="connsiteX9" fmla="*/ 148373 w 1544868"/>
                <a:gd name="connsiteY9" fmla="*/ 184667 h 2024163"/>
                <a:gd name="connsiteX10" fmla="*/ 21373 w 1544868"/>
                <a:gd name="connsiteY10" fmla="*/ 6867 h 202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868" h="2024163">
                  <a:moveTo>
                    <a:pt x="21373" y="6867"/>
                  </a:moveTo>
                  <a:cubicBezTo>
                    <a:pt x="85931" y="46025"/>
                    <a:pt x="378031" y="270392"/>
                    <a:pt x="535723" y="419617"/>
                  </a:cubicBezTo>
                  <a:cubicBezTo>
                    <a:pt x="693415" y="568842"/>
                    <a:pt x="967523" y="902217"/>
                    <a:pt x="967523" y="902217"/>
                  </a:cubicBezTo>
                  <a:cubicBezTo>
                    <a:pt x="1112515" y="1070492"/>
                    <a:pt x="1321006" y="1275809"/>
                    <a:pt x="1405673" y="1429267"/>
                  </a:cubicBezTo>
                  <a:cubicBezTo>
                    <a:pt x="1490340" y="1582725"/>
                    <a:pt x="1458590" y="1724542"/>
                    <a:pt x="1475523" y="1822967"/>
                  </a:cubicBezTo>
                  <a:cubicBezTo>
                    <a:pt x="1492456" y="1921392"/>
                    <a:pt x="1496690" y="2049450"/>
                    <a:pt x="1507273" y="2019817"/>
                  </a:cubicBezTo>
                  <a:cubicBezTo>
                    <a:pt x="1517856" y="1990184"/>
                    <a:pt x="1560190" y="1779575"/>
                    <a:pt x="1539023" y="1645167"/>
                  </a:cubicBezTo>
                  <a:cubicBezTo>
                    <a:pt x="1517856" y="1510759"/>
                    <a:pt x="1534790" y="1405984"/>
                    <a:pt x="1380273" y="1213367"/>
                  </a:cubicBezTo>
                  <a:cubicBezTo>
                    <a:pt x="1225756" y="1020750"/>
                    <a:pt x="817240" y="660917"/>
                    <a:pt x="611923" y="489467"/>
                  </a:cubicBezTo>
                  <a:cubicBezTo>
                    <a:pt x="406606" y="318017"/>
                    <a:pt x="246798" y="264042"/>
                    <a:pt x="148373" y="184667"/>
                  </a:cubicBezTo>
                  <a:cubicBezTo>
                    <a:pt x="49948" y="105292"/>
                    <a:pt x="-43185" y="-32291"/>
                    <a:pt x="21373" y="6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304F85C3-8A87-4A3A-AA15-B7157FC6BE0B}"/>
                </a:ext>
              </a:extLst>
            </p:cNvPr>
            <p:cNvSpPr/>
            <p:nvPr/>
          </p:nvSpPr>
          <p:spPr>
            <a:xfrm>
              <a:off x="2189090" y="6544682"/>
              <a:ext cx="1210726" cy="3323886"/>
            </a:xfrm>
            <a:custGeom>
              <a:avLst/>
              <a:gdLst>
                <a:gd name="connsiteX0" fmla="*/ 1172177 w 1210726"/>
                <a:gd name="connsiteY0" fmla="*/ 67785 h 3323886"/>
                <a:gd name="connsiteX1" fmla="*/ 1121377 w 1210726"/>
                <a:gd name="connsiteY1" fmla="*/ 110118 h 3323886"/>
                <a:gd name="connsiteX2" fmla="*/ 884310 w 1210726"/>
                <a:gd name="connsiteY2" fmla="*/ 558851 h 3323886"/>
                <a:gd name="connsiteX3" fmla="*/ 604910 w 1210726"/>
                <a:gd name="connsiteY3" fmla="*/ 965251 h 3323886"/>
                <a:gd name="connsiteX4" fmla="*/ 604910 w 1210726"/>
                <a:gd name="connsiteY4" fmla="*/ 1134585 h 3323886"/>
                <a:gd name="connsiteX5" fmla="*/ 291643 w 1210726"/>
                <a:gd name="connsiteY5" fmla="*/ 1761118 h 3323886"/>
                <a:gd name="connsiteX6" fmla="*/ 20710 w 1210726"/>
                <a:gd name="connsiteY6" fmla="*/ 2700918 h 3323886"/>
                <a:gd name="connsiteX7" fmla="*/ 20710 w 1210726"/>
                <a:gd name="connsiteY7" fmla="*/ 3031118 h 3323886"/>
                <a:gd name="connsiteX8" fmla="*/ 37643 w 1210726"/>
                <a:gd name="connsiteY8" fmla="*/ 3318985 h 3323886"/>
                <a:gd name="connsiteX9" fmla="*/ 105377 w 1210726"/>
                <a:gd name="connsiteY9" fmla="*/ 2785585 h 3323886"/>
                <a:gd name="connsiteX10" fmla="*/ 325510 w 1210726"/>
                <a:gd name="connsiteY10" fmla="*/ 1913518 h 3323886"/>
                <a:gd name="connsiteX11" fmla="*/ 799643 w 1210726"/>
                <a:gd name="connsiteY11" fmla="*/ 838251 h 3323886"/>
                <a:gd name="connsiteX12" fmla="*/ 1053643 w 1210726"/>
                <a:gd name="connsiteY12" fmla="*/ 372585 h 3323886"/>
                <a:gd name="connsiteX13" fmla="*/ 571043 w 1210726"/>
                <a:gd name="connsiteY13" fmla="*/ 922918 h 3323886"/>
                <a:gd name="connsiteX14" fmla="*/ 1172177 w 1210726"/>
                <a:gd name="connsiteY14" fmla="*/ 67785 h 33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726" h="3323886">
                  <a:moveTo>
                    <a:pt x="1172177" y="67785"/>
                  </a:moveTo>
                  <a:cubicBezTo>
                    <a:pt x="1263899" y="-67682"/>
                    <a:pt x="1169355" y="28274"/>
                    <a:pt x="1121377" y="110118"/>
                  </a:cubicBezTo>
                  <a:cubicBezTo>
                    <a:pt x="1073399" y="191962"/>
                    <a:pt x="970388" y="416329"/>
                    <a:pt x="884310" y="558851"/>
                  </a:cubicBezTo>
                  <a:cubicBezTo>
                    <a:pt x="798232" y="701373"/>
                    <a:pt x="651477" y="869295"/>
                    <a:pt x="604910" y="965251"/>
                  </a:cubicBezTo>
                  <a:cubicBezTo>
                    <a:pt x="558343" y="1061207"/>
                    <a:pt x="657121" y="1001941"/>
                    <a:pt x="604910" y="1134585"/>
                  </a:cubicBezTo>
                  <a:cubicBezTo>
                    <a:pt x="552699" y="1267230"/>
                    <a:pt x="389010" y="1500063"/>
                    <a:pt x="291643" y="1761118"/>
                  </a:cubicBezTo>
                  <a:cubicBezTo>
                    <a:pt x="194276" y="2022173"/>
                    <a:pt x="65865" y="2489251"/>
                    <a:pt x="20710" y="2700918"/>
                  </a:cubicBezTo>
                  <a:cubicBezTo>
                    <a:pt x="-24445" y="2912585"/>
                    <a:pt x="17888" y="2928107"/>
                    <a:pt x="20710" y="3031118"/>
                  </a:cubicBezTo>
                  <a:cubicBezTo>
                    <a:pt x="23532" y="3134129"/>
                    <a:pt x="23532" y="3359907"/>
                    <a:pt x="37643" y="3318985"/>
                  </a:cubicBezTo>
                  <a:cubicBezTo>
                    <a:pt x="51754" y="3278063"/>
                    <a:pt x="57399" y="3019830"/>
                    <a:pt x="105377" y="2785585"/>
                  </a:cubicBezTo>
                  <a:cubicBezTo>
                    <a:pt x="153355" y="2551341"/>
                    <a:pt x="209799" y="2238074"/>
                    <a:pt x="325510" y="1913518"/>
                  </a:cubicBezTo>
                  <a:cubicBezTo>
                    <a:pt x="441221" y="1588962"/>
                    <a:pt x="678288" y="1095073"/>
                    <a:pt x="799643" y="838251"/>
                  </a:cubicBezTo>
                  <a:cubicBezTo>
                    <a:pt x="920998" y="581429"/>
                    <a:pt x="1091743" y="358474"/>
                    <a:pt x="1053643" y="372585"/>
                  </a:cubicBezTo>
                  <a:cubicBezTo>
                    <a:pt x="1015543" y="386696"/>
                    <a:pt x="549876" y="973718"/>
                    <a:pt x="571043" y="922918"/>
                  </a:cubicBezTo>
                  <a:cubicBezTo>
                    <a:pt x="592210" y="872118"/>
                    <a:pt x="1080455" y="203252"/>
                    <a:pt x="1172177" y="67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293A9B61-AF38-40E1-A798-C7C2A288C415}"/>
                </a:ext>
              </a:extLst>
            </p:cNvPr>
            <p:cNvSpPr/>
            <p:nvPr/>
          </p:nvSpPr>
          <p:spPr>
            <a:xfrm>
              <a:off x="3096846" y="6994634"/>
              <a:ext cx="377053" cy="639956"/>
            </a:xfrm>
            <a:custGeom>
              <a:avLst/>
              <a:gdLst>
                <a:gd name="connsiteX0" fmla="*/ 372794 w 377053"/>
                <a:gd name="connsiteY0" fmla="*/ 526 h 639956"/>
                <a:gd name="connsiteX1" fmla="*/ 139114 w 377053"/>
                <a:gd name="connsiteY1" fmla="*/ 335806 h 639956"/>
                <a:gd name="connsiteX2" fmla="*/ 17194 w 377053"/>
                <a:gd name="connsiteY2" fmla="*/ 518686 h 639956"/>
                <a:gd name="connsiteX3" fmla="*/ 1954 w 377053"/>
                <a:gd name="connsiteY3" fmla="*/ 620286 h 639956"/>
                <a:gd name="connsiteX4" fmla="*/ 27354 w 377053"/>
                <a:gd name="connsiteY4" fmla="*/ 630446 h 639956"/>
                <a:gd name="connsiteX5" fmla="*/ 62914 w 377053"/>
                <a:gd name="connsiteY5" fmla="*/ 513606 h 639956"/>
                <a:gd name="connsiteX6" fmla="*/ 271194 w 377053"/>
                <a:gd name="connsiteY6" fmla="*/ 264686 h 639956"/>
                <a:gd name="connsiteX7" fmla="*/ 372794 w 377053"/>
                <a:gd name="connsiteY7" fmla="*/ 526 h 6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053" h="639956">
                  <a:moveTo>
                    <a:pt x="372794" y="526"/>
                  </a:moveTo>
                  <a:cubicBezTo>
                    <a:pt x="350781" y="12379"/>
                    <a:pt x="198381" y="249446"/>
                    <a:pt x="139114" y="335806"/>
                  </a:cubicBezTo>
                  <a:cubicBezTo>
                    <a:pt x="79847" y="422166"/>
                    <a:pt x="40054" y="471273"/>
                    <a:pt x="17194" y="518686"/>
                  </a:cubicBezTo>
                  <a:cubicBezTo>
                    <a:pt x="-5666" y="566099"/>
                    <a:pt x="261" y="601659"/>
                    <a:pt x="1954" y="620286"/>
                  </a:cubicBezTo>
                  <a:cubicBezTo>
                    <a:pt x="3647" y="638913"/>
                    <a:pt x="17194" y="648226"/>
                    <a:pt x="27354" y="630446"/>
                  </a:cubicBezTo>
                  <a:cubicBezTo>
                    <a:pt x="37514" y="612666"/>
                    <a:pt x="22274" y="574566"/>
                    <a:pt x="62914" y="513606"/>
                  </a:cubicBezTo>
                  <a:cubicBezTo>
                    <a:pt x="103554" y="452646"/>
                    <a:pt x="215314" y="349353"/>
                    <a:pt x="271194" y="264686"/>
                  </a:cubicBezTo>
                  <a:cubicBezTo>
                    <a:pt x="327074" y="180019"/>
                    <a:pt x="394807" y="-11327"/>
                    <a:pt x="372794" y="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0E00157A-9CD8-4044-BEDF-A7409531A1B4}"/>
                </a:ext>
              </a:extLst>
            </p:cNvPr>
            <p:cNvSpPr/>
            <p:nvPr/>
          </p:nvSpPr>
          <p:spPr>
            <a:xfrm>
              <a:off x="2483433" y="7621339"/>
              <a:ext cx="681761" cy="2178114"/>
            </a:xfrm>
            <a:custGeom>
              <a:avLst/>
              <a:gdLst>
                <a:gd name="connsiteX0" fmla="*/ 656007 w 681761"/>
                <a:gd name="connsiteY0" fmla="*/ 34221 h 2178114"/>
                <a:gd name="connsiteX1" fmla="*/ 640767 w 681761"/>
                <a:gd name="connsiteY1" fmla="*/ 100261 h 2178114"/>
                <a:gd name="connsiteX2" fmla="*/ 280087 w 681761"/>
                <a:gd name="connsiteY2" fmla="*/ 780981 h 2178114"/>
                <a:gd name="connsiteX3" fmla="*/ 107367 w 681761"/>
                <a:gd name="connsiteY3" fmla="*/ 1283901 h 2178114"/>
                <a:gd name="connsiteX4" fmla="*/ 46407 w 681761"/>
                <a:gd name="connsiteY4" fmla="*/ 1609021 h 2178114"/>
                <a:gd name="connsiteX5" fmla="*/ 687 w 681761"/>
                <a:gd name="connsiteY5" fmla="*/ 1934141 h 2178114"/>
                <a:gd name="connsiteX6" fmla="*/ 81967 w 681761"/>
                <a:gd name="connsiteY6" fmla="*/ 2101781 h 2178114"/>
                <a:gd name="connsiteX7" fmla="*/ 127687 w 681761"/>
                <a:gd name="connsiteY7" fmla="*/ 2157661 h 2178114"/>
                <a:gd name="connsiteX8" fmla="*/ 21007 w 681761"/>
                <a:gd name="connsiteY8" fmla="*/ 1761421 h 2178114"/>
                <a:gd name="connsiteX9" fmla="*/ 483287 w 681761"/>
                <a:gd name="connsiteY9" fmla="*/ 399981 h 2178114"/>
                <a:gd name="connsiteX10" fmla="*/ 656007 w 681761"/>
                <a:gd name="connsiteY10" fmla="*/ 34221 h 217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1761" h="2178114">
                  <a:moveTo>
                    <a:pt x="656007" y="34221"/>
                  </a:moveTo>
                  <a:cubicBezTo>
                    <a:pt x="682254" y="-15732"/>
                    <a:pt x="703420" y="-24199"/>
                    <a:pt x="640767" y="100261"/>
                  </a:cubicBezTo>
                  <a:cubicBezTo>
                    <a:pt x="578114" y="224721"/>
                    <a:pt x="368987" y="583708"/>
                    <a:pt x="280087" y="780981"/>
                  </a:cubicBezTo>
                  <a:cubicBezTo>
                    <a:pt x="191187" y="978254"/>
                    <a:pt x="146314" y="1145894"/>
                    <a:pt x="107367" y="1283901"/>
                  </a:cubicBezTo>
                  <a:cubicBezTo>
                    <a:pt x="68420" y="1421908"/>
                    <a:pt x="64187" y="1500648"/>
                    <a:pt x="46407" y="1609021"/>
                  </a:cubicBezTo>
                  <a:cubicBezTo>
                    <a:pt x="28627" y="1717394"/>
                    <a:pt x="-5240" y="1852014"/>
                    <a:pt x="687" y="1934141"/>
                  </a:cubicBezTo>
                  <a:cubicBezTo>
                    <a:pt x="6614" y="2016268"/>
                    <a:pt x="60800" y="2064528"/>
                    <a:pt x="81967" y="2101781"/>
                  </a:cubicBezTo>
                  <a:cubicBezTo>
                    <a:pt x="103134" y="2139034"/>
                    <a:pt x="137847" y="2214388"/>
                    <a:pt x="127687" y="2157661"/>
                  </a:cubicBezTo>
                  <a:cubicBezTo>
                    <a:pt x="117527" y="2100934"/>
                    <a:pt x="-38260" y="2054368"/>
                    <a:pt x="21007" y="1761421"/>
                  </a:cubicBezTo>
                  <a:cubicBezTo>
                    <a:pt x="80274" y="1468474"/>
                    <a:pt x="370680" y="690388"/>
                    <a:pt x="483287" y="399981"/>
                  </a:cubicBezTo>
                  <a:cubicBezTo>
                    <a:pt x="595894" y="109574"/>
                    <a:pt x="629760" y="84174"/>
                    <a:pt x="656007" y="34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C7FBE19F-AA1D-40E6-9EC9-845C38E32923}"/>
                </a:ext>
              </a:extLst>
            </p:cNvPr>
            <p:cNvSpPr/>
            <p:nvPr/>
          </p:nvSpPr>
          <p:spPr>
            <a:xfrm>
              <a:off x="3099860" y="5769661"/>
              <a:ext cx="797800" cy="823237"/>
            </a:xfrm>
            <a:custGeom>
              <a:avLst/>
              <a:gdLst>
                <a:gd name="connsiteX0" fmla="*/ 528 w 797800"/>
                <a:gd name="connsiteY0" fmla="*/ 902 h 823237"/>
                <a:gd name="connsiteX1" fmla="*/ 130703 w 797800"/>
                <a:gd name="connsiteY1" fmla="*/ 127902 h 823237"/>
                <a:gd name="connsiteX2" fmla="*/ 294215 w 797800"/>
                <a:gd name="connsiteY2" fmla="*/ 462864 h 823237"/>
                <a:gd name="connsiteX3" fmla="*/ 518053 w 797800"/>
                <a:gd name="connsiteY3" fmla="*/ 693052 h 823237"/>
                <a:gd name="connsiteX4" fmla="*/ 637115 w 797800"/>
                <a:gd name="connsiteY4" fmla="*/ 756552 h 823237"/>
                <a:gd name="connsiteX5" fmla="*/ 797453 w 797800"/>
                <a:gd name="connsiteY5" fmla="*/ 823227 h 823237"/>
                <a:gd name="connsiteX6" fmla="*/ 591078 w 797800"/>
                <a:gd name="connsiteY6" fmla="*/ 751789 h 823237"/>
                <a:gd name="connsiteX7" fmla="*/ 348190 w 797800"/>
                <a:gd name="connsiteY7" fmla="*/ 537477 h 823237"/>
                <a:gd name="connsiteX8" fmla="*/ 210078 w 797800"/>
                <a:gd name="connsiteY8" fmla="*/ 318402 h 823237"/>
                <a:gd name="connsiteX9" fmla="*/ 89428 w 797800"/>
                <a:gd name="connsiteY9" fmla="*/ 83452 h 823237"/>
                <a:gd name="connsiteX10" fmla="*/ 528 w 797800"/>
                <a:gd name="connsiteY10" fmla="*/ 902 h 8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7800" h="823237">
                  <a:moveTo>
                    <a:pt x="528" y="902"/>
                  </a:moveTo>
                  <a:cubicBezTo>
                    <a:pt x="7407" y="8310"/>
                    <a:pt x="81755" y="50908"/>
                    <a:pt x="130703" y="127902"/>
                  </a:cubicBezTo>
                  <a:cubicBezTo>
                    <a:pt x="179651" y="204896"/>
                    <a:pt x="229657" y="368672"/>
                    <a:pt x="294215" y="462864"/>
                  </a:cubicBezTo>
                  <a:cubicBezTo>
                    <a:pt x="358773" y="557056"/>
                    <a:pt x="460903" y="644104"/>
                    <a:pt x="518053" y="693052"/>
                  </a:cubicBezTo>
                  <a:cubicBezTo>
                    <a:pt x="575203" y="742000"/>
                    <a:pt x="590548" y="734856"/>
                    <a:pt x="637115" y="756552"/>
                  </a:cubicBezTo>
                  <a:cubicBezTo>
                    <a:pt x="683682" y="778248"/>
                    <a:pt x="805126" y="824021"/>
                    <a:pt x="797453" y="823227"/>
                  </a:cubicBezTo>
                  <a:cubicBezTo>
                    <a:pt x="789780" y="822433"/>
                    <a:pt x="665955" y="799414"/>
                    <a:pt x="591078" y="751789"/>
                  </a:cubicBezTo>
                  <a:cubicBezTo>
                    <a:pt x="516201" y="704164"/>
                    <a:pt x="411690" y="609708"/>
                    <a:pt x="348190" y="537477"/>
                  </a:cubicBezTo>
                  <a:cubicBezTo>
                    <a:pt x="284690" y="465246"/>
                    <a:pt x="253205" y="394073"/>
                    <a:pt x="210078" y="318402"/>
                  </a:cubicBezTo>
                  <a:cubicBezTo>
                    <a:pt x="166951" y="242731"/>
                    <a:pt x="123295" y="134252"/>
                    <a:pt x="89428" y="83452"/>
                  </a:cubicBezTo>
                  <a:cubicBezTo>
                    <a:pt x="55561" y="32652"/>
                    <a:pt x="-6351" y="-6506"/>
                    <a:pt x="528" y="9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47DAA40D-8CE0-4847-8A58-DE05FB5BD10D}"/>
                </a:ext>
              </a:extLst>
            </p:cNvPr>
            <p:cNvSpPr/>
            <p:nvPr/>
          </p:nvSpPr>
          <p:spPr>
            <a:xfrm>
              <a:off x="2944470" y="5773620"/>
              <a:ext cx="402325" cy="812224"/>
            </a:xfrm>
            <a:custGeom>
              <a:avLst/>
              <a:gdLst>
                <a:gd name="connsiteX0" fmla="*/ 149568 w 402325"/>
                <a:gd name="connsiteY0" fmla="*/ 118 h 812224"/>
                <a:gd name="connsiteX1" fmla="*/ 25743 w 402325"/>
                <a:gd name="connsiteY1" fmla="*/ 147755 h 812224"/>
                <a:gd name="connsiteX2" fmla="*/ 343 w 402325"/>
                <a:gd name="connsiteY2" fmla="*/ 403343 h 812224"/>
                <a:gd name="connsiteX3" fmla="*/ 20980 w 402325"/>
                <a:gd name="connsiteY3" fmla="*/ 538280 h 812224"/>
                <a:gd name="connsiteX4" fmla="*/ 136868 w 402325"/>
                <a:gd name="connsiteY4" fmla="*/ 724018 h 812224"/>
                <a:gd name="connsiteX5" fmla="*/ 267043 w 402325"/>
                <a:gd name="connsiteY5" fmla="*/ 782755 h 812224"/>
                <a:gd name="connsiteX6" fmla="*/ 401980 w 402325"/>
                <a:gd name="connsiteY6" fmla="*/ 811330 h 812224"/>
                <a:gd name="connsiteX7" fmla="*/ 225768 w 402325"/>
                <a:gd name="connsiteY7" fmla="*/ 751005 h 812224"/>
                <a:gd name="connsiteX8" fmla="*/ 90830 w 402325"/>
                <a:gd name="connsiteY8" fmla="*/ 643055 h 812224"/>
                <a:gd name="connsiteX9" fmla="*/ 20980 w 402325"/>
                <a:gd name="connsiteY9" fmla="*/ 422393 h 812224"/>
                <a:gd name="connsiteX10" fmla="*/ 27330 w 402325"/>
                <a:gd name="connsiteY10" fmla="*/ 169980 h 812224"/>
                <a:gd name="connsiteX11" fmla="*/ 149568 w 402325"/>
                <a:gd name="connsiteY11" fmla="*/ 118 h 81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325" h="812224">
                  <a:moveTo>
                    <a:pt x="149568" y="118"/>
                  </a:moveTo>
                  <a:cubicBezTo>
                    <a:pt x="149304" y="-3586"/>
                    <a:pt x="50614" y="80551"/>
                    <a:pt x="25743" y="147755"/>
                  </a:cubicBezTo>
                  <a:cubicBezTo>
                    <a:pt x="872" y="214959"/>
                    <a:pt x="1137" y="338256"/>
                    <a:pt x="343" y="403343"/>
                  </a:cubicBezTo>
                  <a:cubicBezTo>
                    <a:pt x="-451" y="468430"/>
                    <a:pt x="-1774" y="484834"/>
                    <a:pt x="20980" y="538280"/>
                  </a:cubicBezTo>
                  <a:cubicBezTo>
                    <a:pt x="43734" y="591726"/>
                    <a:pt x="95857" y="683272"/>
                    <a:pt x="136868" y="724018"/>
                  </a:cubicBezTo>
                  <a:cubicBezTo>
                    <a:pt x="177879" y="764764"/>
                    <a:pt x="222858" y="768203"/>
                    <a:pt x="267043" y="782755"/>
                  </a:cubicBezTo>
                  <a:cubicBezTo>
                    <a:pt x="311228" y="797307"/>
                    <a:pt x="408859" y="816622"/>
                    <a:pt x="401980" y="811330"/>
                  </a:cubicBezTo>
                  <a:cubicBezTo>
                    <a:pt x="395101" y="806038"/>
                    <a:pt x="277626" y="779051"/>
                    <a:pt x="225768" y="751005"/>
                  </a:cubicBezTo>
                  <a:cubicBezTo>
                    <a:pt x="173910" y="722959"/>
                    <a:pt x="124961" y="697824"/>
                    <a:pt x="90830" y="643055"/>
                  </a:cubicBezTo>
                  <a:cubicBezTo>
                    <a:pt x="56699" y="588286"/>
                    <a:pt x="31563" y="501239"/>
                    <a:pt x="20980" y="422393"/>
                  </a:cubicBezTo>
                  <a:cubicBezTo>
                    <a:pt x="10397" y="343547"/>
                    <a:pt x="4840" y="240359"/>
                    <a:pt x="27330" y="169980"/>
                  </a:cubicBezTo>
                  <a:cubicBezTo>
                    <a:pt x="49820" y="99601"/>
                    <a:pt x="149832" y="3822"/>
                    <a:pt x="149568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66D0B7AF-A59D-40F5-A3E1-8DC0E64EBE05}"/>
                </a:ext>
              </a:extLst>
            </p:cNvPr>
            <p:cNvSpPr/>
            <p:nvPr/>
          </p:nvSpPr>
          <p:spPr>
            <a:xfrm>
              <a:off x="3657513" y="6599233"/>
              <a:ext cx="239836" cy="581354"/>
            </a:xfrm>
            <a:custGeom>
              <a:avLst/>
              <a:gdLst>
                <a:gd name="connsiteX0" fmla="*/ 223925 w 239836"/>
                <a:gd name="connsiteY0" fmla="*/ 5 h 581354"/>
                <a:gd name="connsiteX1" fmla="*/ 228687 w 239836"/>
                <a:gd name="connsiteY1" fmla="*/ 212730 h 581354"/>
                <a:gd name="connsiteX2" fmla="*/ 214400 w 239836"/>
                <a:gd name="connsiteY2" fmla="*/ 330205 h 581354"/>
                <a:gd name="connsiteX3" fmla="*/ 144550 w 239836"/>
                <a:gd name="connsiteY3" fmla="*/ 460380 h 581354"/>
                <a:gd name="connsiteX4" fmla="*/ 104862 w 239836"/>
                <a:gd name="connsiteY4" fmla="*/ 512767 h 581354"/>
                <a:gd name="connsiteX5" fmla="*/ 87 w 239836"/>
                <a:gd name="connsiteY5" fmla="*/ 581030 h 581354"/>
                <a:gd name="connsiteX6" fmla="*/ 123912 w 239836"/>
                <a:gd name="connsiteY6" fmla="*/ 531817 h 581354"/>
                <a:gd name="connsiteX7" fmla="*/ 215987 w 239836"/>
                <a:gd name="connsiteY7" fmla="*/ 388942 h 581354"/>
                <a:gd name="connsiteX8" fmla="*/ 239800 w 239836"/>
                <a:gd name="connsiteY8" fmla="*/ 219080 h 581354"/>
                <a:gd name="connsiteX9" fmla="*/ 223925 w 239836"/>
                <a:gd name="connsiteY9" fmla="*/ 5 h 5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836" h="581354">
                  <a:moveTo>
                    <a:pt x="223925" y="5"/>
                  </a:moveTo>
                  <a:cubicBezTo>
                    <a:pt x="222073" y="-1053"/>
                    <a:pt x="230274" y="157697"/>
                    <a:pt x="228687" y="212730"/>
                  </a:cubicBezTo>
                  <a:cubicBezTo>
                    <a:pt x="227100" y="267763"/>
                    <a:pt x="228423" y="288930"/>
                    <a:pt x="214400" y="330205"/>
                  </a:cubicBezTo>
                  <a:cubicBezTo>
                    <a:pt x="200377" y="371480"/>
                    <a:pt x="162806" y="429953"/>
                    <a:pt x="144550" y="460380"/>
                  </a:cubicBezTo>
                  <a:cubicBezTo>
                    <a:pt x="126294" y="490807"/>
                    <a:pt x="128939" y="492659"/>
                    <a:pt x="104862" y="512767"/>
                  </a:cubicBezTo>
                  <a:cubicBezTo>
                    <a:pt x="80785" y="532875"/>
                    <a:pt x="-3088" y="577855"/>
                    <a:pt x="87" y="581030"/>
                  </a:cubicBezTo>
                  <a:cubicBezTo>
                    <a:pt x="3262" y="584205"/>
                    <a:pt x="87929" y="563832"/>
                    <a:pt x="123912" y="531817"/>
                  </a:cubicBezTo>
                  <a:cubicBezTo>
                    <a:pt x="159895" y="499802"/>
                    <a:pt x="196672" y="441065"/>
                    <a:pt x="215987" y="388942"/>
                  </a:cubicBezTo>
                  <a:cubicBezTo>
                    <a:pt x="235302" y="336819"/>
                    <a:pt x="240329" y="284167"/>
                    <a:pt x="239800" y="219080"/>
                  </a:cubicBezTo>
                  <a:cubicBezTo>
                    <a:pt x="239271" y="153993"/>
                    <a:pt x="225777" y="1063"/>
                    <a:pt x="223925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AC03DE23-65E2-4491-9C71-8A8D339F8554}"/>
                </a:ext>
              </a:extLst>
            </p:cNvPr>
            <p:cNvSpPr/>
            <p:nvPr/>
          </p:nvSpPr>
          <p:spPr>
            <a:xfrm>
              <a:off x="3634731" y="6601919"/>
              <a:ext cx="232450" cy="596013"/>
            </a:xfrm>
            <a:custGeom>
              <a:avLst/>
              <a:gdLst>
                <a:gd name="connsiteX0" fmla="*/ 232419 w 232450"/>
                <a:gd name="connsiteY0" fmla="*/ 494 h 596013"/>
                <a:gd name="connsiteX1" fmla="*/ 157807 w 232450"/>
                <a:gd name="connsiteY1" fmla="*/ 35419 h 596013"/>
                <a:gd name="connsiteX2" fmla="*/ 157807 w 232450"/>
                <a:gd name="connsiteY2" fmla="*/ 156069 h 596013"/>
                <a:gd name="connsiteX3" fmla="*/ 157807 w 232450"/>
                <a:gd name="connsiteY3" fmla="*/ 322756 h 596013"/>
                <a:gd name="connsiteX4" fmla="*/ 132407 w 232450"/>
                <a:gd name="connsiteY4" fmla="*/ 387844 h 596013"/>
                <a:gd name="connsiteX5" fmla="*/ 65732 w 232450"/>
                <a:gd name="connsiteY5" fmla="*/ 503731 h 596013"/>
                <a:gd name="connsiteX6" fmla="*/ 644 w 232450"/>
                <a:gd name="connsiteY6" fmla="*/ 595806 h 596013"/>
                <a:gd name="connsiteX7" fmla="*/ 107007 w 232450"/>
                <a:gd name="connsiteY7" fmla="*/ 478331 h 596013"/>
                <a:gd name="connsiteX8" fmla="*/ 186382 w 232450"/>
                <a:gd name="connsiteY8" fmla="*/ 294181 h 596013"/>
                <a:gd name="connsiteX9" fmla="*/ 167332 w 232450"/>
                <a:gd name="connsiteY9" fmla="*/ 54469 h 596013"/>
                <a:gd name="connsiteX10" fmla="*/ 232419 w 232450"/>
                <a:gd name="connsiteY10" fmla="*/ 494 h 59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50" h="596013">
                  <a:moveTo>
                    <a:pt x="232419" y="494"/>
                  </a:moveTo>
                  <a:cubicBezTo>
                    <a:pt x="230832" y="-2681"/>
                    <a:pt x="170242" y="9490"/>
                    <a:pt x="157807" y="35419"/>
                  </a:cubicBezTo>
                  <a:cubicBezTo>
                    <a:pt x="145372" y="61348"/>
                    <a:pt x="157807" y="156069"/>
                    <a:pt x="157807" y="156069"/>
                  </a:cubicBezTo>
                  <a:cubicBezTo>
                    <a:pt x="157807" y="203958"/>
                    <a:pt x="162040" y="284127"/>
                    <a:pt x="157807" y="322756"/>
                  </a:cubicBezTo>
                  <a:cubicBezTo>
                    <a:pt x="153574" y="361385"/>
                    <a:pt x="147753" y="357682"/>
                    <a:pt x="132407" y="387844"/>
                  </a:cubicBezTo>
                  <a:cubicBezTo>
                    <a:pt x="117061" y="418007"/>
                    <a:pt x="87692" y="469071"/>
                    <a:pt x="65732" y="503731"/>
                  </a:cubicBezTo>
                  <a:cubicBezTo>
                    <a:pt x="43771" y="538391"/>
                    <a:pt x="-6235" y="600039"/>
                    <a:pt x="644" y="595806"/>
                  </a:cubicBezTo>
                  <a:cubicBezTo>
                    <a:pt x="7523" y="591573"/>
                    <a:pt x="76051" y="528602"/>
                    <a:pt x="107007" y="478331"/>
                  </a:cubicBezTo>
                  <a:cubicBezTo>
                    <a:pt x="137963" y="428060"/>
                    <a:pt x="176328" y="364825"/>
                    <a:pt x="186382" y="294181"/>
                  </a:cubicBezTo>
                  <a:cubicBezTo>
                    <a:pt x="196436" y="223537"/>
                    <a:pt x="159130" y="102623"/>
                    <a:pt x="167332" y="54469"/>
                  </a:cubicBezTo>
                  <a:cubicBezTo>
                    <a:pt x="175534" y="6315"/>
                    <a:pt x="234006" y="3669"/>
                    <a:pt x="232419" y="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B2714293-BB54-42EA-B86F-D8CB79A7E6BD}"/>
                </a:ext>
              </a:extLst>
            </p:cNvPr>
            <p:cNvSpPr/>
            <p:nvPr/>
          </p:nvSpPr>
          <p:spPr>
            <a:xfrm>
              <a:off x="3424901" y="6632627"/>
              <a:ext cx="221895" cy="547677"/>
            </a:xfrm>
            <a:custGeom>
              <a:avLst/>
              <a:gdLst>
                <a:gd name="connsiteX0" fmla="*/ 924 w 221895"/>
                <a:gd name="connsiteY0" fmla="*/ 3123 h 547677"/>
                <a:gd name="connsiteX1" fmla="*/ 37437 w 221895"/>
                <a:gd name="connsiteY1" fmla="*/ 182511 h 547677"/>
                <a:gd name="connsiteX2" fmla="*/ 143799 w 221895"/>
                <a:gd name="connsiteY2" fmla="*/ 431748 h 547677"/>
                <a:gd name="connsiteX3" fmla="*/ 221587 w 221895"/>
                <a:gd name="connsiteY3" fmla="*/ 547636 h 547677"/>
                <a:gd name="connsiteX4" fmla="*/ 167612 w 221895"/>
                <a:gd name="connsiteY4" fmla="*/ 442861 h 547677"/>
                <a:gd name="connsiteX5" fmla="*/ 85062 w 221895"/>
                <a:gd name="connsiteY5" fmla="*/ 268236 h 547677"/>
                <a:gd name="connsiteX6" fmla="*/ 16799 w 221895"/>
                <a:gd name="connsiteY6" fmla="*/ 84086 h 547677"/>
                <a:gd name="connsiteX7" fmla="*/ 924 w 221895"/>
                <a:gd name="connsiteY7" fmla="*/ 3123 h 54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95" h="547677">
                  <a:moveTo>
                    <a:pt x="924" y="3123"/>
                  </a:moveTo>
                  <a:cubicBezTo>
                    <a:pt x="4364" y="19527"/>
                    <a:pt x="13625" y="111074"/>
                    <a:pt x="37437" y="182511"/>
                  </a:cubicBezTo>
                  <a:cubicBezTo>
                    <a:pt x="61249" y="253948"/>
                    <a:pt x="113107" y="370894"/>
                    <a:pt x="143799" y="431748"/>
                  </a:cubicBezTo>
                  <a:cubicBezTo>
                    <a:pt x="174491" y="492602"/>
                    <a:pt x="217618" y="545784"/>
                    <a:pt x="221587" y="547636"/>
                  </a:cubicBezTo>
                  <a:cubicBezTo>
                    <a:pt x="225556" y="549488"/>
                    <a:pt x="190366" y="489428"/>
                    <a:pt x="167612" y="442861"/>
                  </a:cubicBezTo>
                  <a:cubicBezTo>
                    <a:pt x="144858" y="396294"/>
                    <a:pt x="110197" y="328032"/>
                    <a:pt x="85062" y="268236"/>
                  </a:cubicBezTo>
                  <a:cubicBezTo>
                    <a:pt x="59927" y="208440"/>
                    <a:pt x="29764" y="130123"/>
                    <a:pt x="16799" y="84086"/>
                  </a:cubicBezTo>
                  <a:cubicBezTo>
                    <a:pt x="3834" y="38049"/>
                    <a:pt x="-2516" y="-13281"/>
                    <a:pt x="924" y="31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DC6B216-1A99-43AF-907A-8A72A9F9F380}"/>
                </a:ext>
              </a:extLst>
            </p:cNvPr>
            <p:cNvSpPr/>
            <p:nvPr/>
          </p:nvSpPr>
          <p:spPr>
            <a:xfrm>
              <a:off x="3387612" y="6579985"/>
              <a:ext cx="257627" cy="609419"/>
            </a:xfrm>
            <a:custGeom>
              <a:avLst/>
              <a:gdLst>
                <a:gd name="connsiteX0" fmla="*/ 4876 w 257627"/>
                <a:gd name="connsiteY0" fmla="*/ 3378 h 609419"/>
                <a:gd name="connsiteX1" fmla="*/ 8051 w 257627"/>
                <a:gd name="connsiteY1" fmla="*/ 131965 h 609419"/>
                <a:gd name="connsiteX2" fmla="*/ 96951 w 257627"/>
                <a:gd name="connsiteY2" fmla="*/ 338340 h 609419"/>
                <a:gd name="connsiteX3" fmla="*/ 174738 w 257627"/>
                <a:gd name="connsiteY3" fmla="*/ 506615 h 609419"/>
                <a:gd name="connsiteX4" fmla="*/ 254113 w 257627"/>
                <a:gd name="connsiteY4" fmla="*/ 605040 h 609419"/>
                <a:gd name="connsiteX5" fmla="*/ 225538 w 257627"/>
                <a:gd name="connsiteY5" fmla="*/ 554240 h 609419"/>
                <a:gd name="connsiteX6" fmla="*/ 66788 w 257627"/>
                <a:gd name="connsiteY6" fmla="*/ 228803 h 609419"/>
                <a:gd name="connsiteX7" fmla="*/ 14401 w 257627"/>
                <a:gd name="connsiteY7" fmla="*/ 54178 h 609419"/>
                <a:gd name="connsiteX8" fmla="*/ 4876 w 257627"/>
                <a:gd name="connsiteY8" fmla="*/ 3378 h 6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627" h="609419">
                  <a:moveTo>
                    <a:pt x="4876" y="3378"/>
                  </a:moveTo>
                  <a:cubicBezTo>
                    <a:pt x="3818" y="16342"/>
                    <a:pt x="-7295" y="76138"/>
                    <a:pt x="8051" y="131965"/>
                  </a:cubicBezTo>
                  <a:cubicBezTo>
                    <a:pt x="23397" y="187792"/>
                    <a:pt x="69170" y="275898"/>
                    <a:pt x="96951" y="338340"/>
                  </a:cubicBezTo>
                  <a:cubicBezTo>
                    <a:pt x="124732" y="400782"/>
                    <a:pt x="148544" y="462165"/>
                    <a:pt x="174738" y="506615"/>
                  </a:cubicBezTo>
                  <a:cubicBezTo>
                    <a:pt x="200932" y="551065"/>
                    <a:pt x="245646" y="597103"/>
                    <a:pt x="254113" y="605040"/>
                  </a:cubicBezTo>
                  <a:cubicBezTo>
                    <a:pt x="262580" y="612978"/>
                    <a:pt x="256759" y="616946"/>
                    <a:pt x="225538" y="554240"/>
                  </a:cubicBezTo>
                  <a:cubicBezTo>
                    <a:pt x="194317" y="491534"/>
                    <a:pt x="101977" y="312146"/>
                    <a:pt x="66788" y="228803"/>
                  </a:cubicBezTo>
                  <a:cubicBezTo>
                    <a:pt x="31599" y="145460"/>
                    <a:pt x="24190" y="92013"/>
                    <a:pt x="14401" y="54178"/>
                  </a:cubicBezTo>
                  <a:cubicBezTo>
                    <a:pt x="4612" y="16343"/>
                    <a:pt x="5934" y="-9586"/>
                    <a:pt x="4876" y="3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20A4220-8D79-49F6-88D6-EDC6FE143352}"/>
                </a:ext>
              </a:extLst>
            </p:cNvPr>
            <p:cNvSpPr/>
            <p:nvPr/>
          </p:nvSpPr>
          <p:spPr>
            <a:xfrm>
              <a:off x="3011198" y="6074420"/>
              <a:ext cx="249763" cy="347018"/>
            </a:xfrm>
            <a:custGeom>
              <a:avLst/>
              <a:gdLst>
                <a:gd name="connsiteX0" fmla="*/ 5052 w 249763"/>
                <a:gd name="connsiteY0" fmla="*/ 2530 h 347018"/>
                <a:gd name="connsiteX1" fmla="*/ 187615 w 249763"/>
                <a:gd name="connsiteY1" fmla="*/ 239068 h 347018"/>
                <a:gd name="connsiteX2" fmla="*/ 249527 w 249763"/>
                <a:gd name="connsiteY2" fmla="*/ 347018 h 347018"/>
                <a:gd name="connsiteX3" fmla="*/ 170152 w 249763"/>
                <a:gd name="connsiteY3" fmla="*/ 239068 h 347018"/>
                <a:gd name="connsiteX4" fmla="*/ 60615 w 249763"/>
                <a:gd name="connsiteY4" fmla="*/ 121593 h 347018"/>
                <a:gd name="connsiteX5" fmla="*/ 5052 w 249763"/>
                <a:gd name="connsiteY5" fmla="*/ 2530 h 34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63" h="347018">
                  <a:moveTo>
                    <a:pt x="5052" y="2530"/>
                  </a:moveTo>
                  <a:cubicBezTo>
                    <a:pt x="26219" y="22109"/>
                    <a:pt x="146869" y="181653"/>
                    <a:pt x="187615" y="239068"/>
                  </a:cubicBezTo>
                  <a:cubicBezTo>
                    <a:pt x="228361" y="296483"/>
                    <a:pt x="252437" y="347018"/>
                    <a:pt x="249527" y="347018"/>
                  </a:cubicBezTo>
                  <a:cubicBezTo>
                    <a:pt x="246617" y="347018"/>
                    <a:pt x="201637" y="276639"/>
                    <a:pt x="170152" y="239068"/>
                  </a:cubicBezTo>
                  <a:cubicBezTo>
                    <a:pt x="138667" y="201497"/>
                    <a:pt x="86809" y="161016"/>
                    <a:pt x="60615" y="121593"/>
                  </a:cubicBezTo>
                  <a:cubicBezTo>
                    <a:pt x="34421" y="82170"/>
                    <a:pt x="-16115" y="-17049"/>
                    <a:pt x="5052" y="25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CF455785-0143-49B2-BFDE-9523A1045651}"/>
                </a:ext>
              </a:extLst>
            </p:cNvPr>
            <p:cNvSpPr/>
            <p:nvPr/>
          </p:nvSpPr>
          <p:spPr>
            <a:xfrm>
              <a:off x="3416053" y="6577891"/>
              <a:ext cx="366960" cy="349975"/>
            </a:xfrm>
            <a:custGeom>
              <a:avLst/>
              <a:gdLst>
                <a:gd name="connsiteX0" fmla="*/ 58985 w 366960"/>
                <a:gd name="connsiteY0" fmla="*/ 2297 h 349975"/>
                <a:gd name="connsiteX1" fmla="*/ 251072 w 366960"/>
                <a:gd name="connsiteY1" fmla="*/ 232484 h 349975"/>
                <a:gd name="connsiteX2" fmla="*/ 366960 w 366960"/>
                <a:gd name="connsiteY2" fmla="*/ 349959 h 349975"/>
                <a:gd name="connsiteX3" fmla="*/ 249485 w 366960"/>
                <a:gd name="connsiteY3" fmla="*/ 240422 h 349975"/>
                <a:gd name="connsiteX4" fmla="*/ 173285 w 366960"/>
                <a:gd name="connsiteY4" fmla="*/ 161047 h 349975"/>
                <a:gd name="connsiteX5" fmla="*/ 247 w 366960"/>
                <a:gd name="connsiteY5" fmla="*/ 40397 h 349975"/>
                <a:gd name="connsiteX6" fmla="*/ 133597 w 366960"/>
                <a:gd name="connsiteY6" fmla="*/ 108659 h 349975"/>
                <a:gd name="connsiteX7" fmla="*/ 58985 w 366960"/>
                <a:gd name="connsiteY7" fmla="*/ 2297 h 34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960" h="349975">
                  <a:moveTo>
                    <a:pt x="58985" y="2297"/>
                  </a:moveTo>
                  <a:cubicBezTo>
                    <a:pt x="78564" y="22934"/>
                    <a:pt x="199743" y="174540"/>
                    <a:pt x="251072" y="232484"/>
                  </a:cubicBezTo>
                  <a:cubicBezTo>
                    <a:pt x="302401" y="290428"/>
                    <a:pt x="367224" y="348636"/>
                    <a:pt x="366960" y="349959"/>
                  </a:cubicBezTo>
                  <a:cubicBezTo>
                    <a:pt x="366696" y="351282"/>
                    <a:pt x="281764" y="271907"/>
                    <a:pt x="249485" y="240422"/>
                  </a:cubicBezTo>
                  <a:cubicBezTo>
                    <a:pt x="217206" y="208937"/>
                    <a:pt x="214825" y="194385"/>
                    <a:pt x="173285" y="161047"/>
                  </a:cubicBezTo>
                  <a:cubicBezTo>
                    <a:pt x="131745" y="127709"/>
                    <a:pt x="6862" y="49128"/>
                    <a:pt x="247" y="40397"/>
                  </a:cubicBezTo>
                  <a:cubicBezTo>
                    <a:pt x="-6368" y="31666"/>
                    <a:pt x="121955" y="110511"/>
                    <a:pt x="133597" y="108659"/>
                  </a:cubicBezTo>
                  <a:cubicBezTo>
                    <a:pt x="145239" y="106807"/>
                    <a:pt x="39406" y="-18340"/>
                    <a:pt x="58985" y="22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0B20DA10-6F5B-44A5-986F-3870ABC51BA3}"/>
                </a:ext>
              </a:extLst>
            </p:cNvPr>
            <p:cNvSpPr/>
            <p:nvPr/>
          </p:nvSpPr>
          <p:spPr>
            <a:xfrm>
              <a:off x="3079692" y="6465740"/>
              <a:ext cx="247961" cy="73143"/>
            </a:xfrm>
            <a:custGeom>
              <a:avLst/>
              <a:gdLst>
                <a:gd name="connsiteX0" fmla="*/ 58 w 247961"/>
                <a:gd name="connsiteY0" fmla="*/ 148 h 73143"/>
                <a:gd name="connsiteX1" fmla="*/ 182621 w 247961"/>
                <a:gd name="connsiteY1" fmla="*/ 66823 h 73143"/>
                <a:gd name="connsiteX2" fmla="*/ 247708 w 247961"/>
                <a:gd name="connsiteY2" fmla="*/ 68410 h 73143"/>
                <a:gd name="connsiteX3" fmla="*/ 163571 w 247961"/>
                <a:gd name="connsiteY3" fmla="*/ 49360 h 73143"/>
                <a:gd name="connsiteX4" fmla="*/ 58 w 247961"/>
                <a:gd name="connsiteY4" fmla="*/ 148 h 7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61" h="73143">
                  <a:moveTo>
                    <a:pt x="58" y="148"/>
                  </a:moveTo>
                  <a:cubicBezTo>
                    <a:pt x="3233" y="3059"/>
                    <a:pt x="141346" y="55446"/>
                    <a:pt x="182621" y="66823"/>
                  </a:cubicBezTo>
                  <a:cubicBezTo>
                    <a:pt x="223896" y="78200"/>
                    <a:pt x="250883" y="71321"/>
                    <a:pt x="247708" y="68410"/>
                  </a:cubicBezTo>
                  <a:cubicBezTo>
                    <a:pt x="244533" y="65500"/>
                    <a:pt x="202200" y="60737"/>
                    <a:pt x="163571" y="49360"/>
                  </a:cubicBezTo>
                  <a:cubicBezTo>
                    <a:pt x="124942" y="37983"/>
                    <a:pt x="-3117" y="-2763"/>
                    <a:pt x="58" y="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32BE34F-46EC-4450-A43F-03CD38ACDD8C}"/>
                </a:ext>
              </a:extLst>
            </p:cNvPr>
            <p:cNvSpPr/>
            <p:nvPr/>
          </p:nvSpPr>
          <p:spPr>
            <a:xfrm>
              <a:off x="3298823" y="6451687"/>
              <a:ext cx="303423" cy="99948"/>
            </a:xfrm>
            <a:custGeom>
              <a:avLst/>
              <a:gdLst>
                <a:gd name="connsiteX0" fmla="*/ 303215 w 303423"/>
                <a:gd name="connsiteY0" fmla="*/ 22138 h 99948"/>
                <a:gd name="connsiteX1" fmla="*/ 228602 w 303423"/>
                <a:gd name="connsiteY1" fmla="*/ 1501 h 99948"/>
                <a:gd name="connsiteX2" fmla="*/ 153990 w 303423"/>
                <a:gd name="connsiteY2" fmla="*/ 71351 h 99948"/>
                <a:gd name="connsiteX3" fmla="*/ 101602 w 303423"/>
                <a:gd name="connsiteY3" fmla="*/ 98338 h 99948"/>
                <a:gd name="connsiteX4" fmla="*/ 2 w 303423"/>
                <a:gd name="connsiteY4" fmla="*/ 28488 h 99948"/>
                <a:gd name="connsiteX5" fmla="*/ 104777 w 303423"/>
                <a:gd name="connsiteY5" fmla="*/ 82463 h 99948"/>
                <a:gd name="connsiteX6" fmla="*/ 134940 w 303423"/>
                <a:gd name="connsiteY6" fmla="*/ 53888 h 99948"/>
                <a:gd name="connsiteX7" fmla="*/ 204790 w 303423"/>
                <a:gd name="connsiteY7" fmla="*/ 6263 h 99948"/>
                <a:gd name="connsiteX8" fmla="*/ 303215 w 303423"/>
                <a:gd name="connsiteY8" fmla="*/ 22138 h 9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423" h="99948">
                  <a:moveTo>
                    <a:pt x="303215" y="22138"/>
                  </a:moveTo>
                  <a:cubicBezTo>
                    <a:pt x="307184" y="21344"/>
                    <a:pt x="253473" y="-6701"/>
                    <a:pt x="228602" y="1501"/>
                  </a:cubicBezTo>
                  <a:cubicBezTo>
                    <a:pt x="203731" y="9703"/>
                    <a:pt x="175157" y="55212"/>
                    <a:pt x="153990" y="71351"/>
                  </a:cubicBezTo>
                  <a:cubicBezTo>
                    <a:pt x="132823" y="87491"/>
                    <a:pt x="127267" y="105482"/>
                    <a:pt x="101602" y="98338"/>
                  </a:cubicBezTo>
                  <a:cubicBezTo>
                    <a:pt x="75937" y="91194"/>
                    <a:pt x="-527" y="31134"/>
                    <a:pt x="2" y="28488"/>
                  </a:cubicBezTo>
                  <a:cubicBezTo>
                    <a:pt x="531" y="25842"/>
                    <a:pt x="82287" y="78230"/>
                    <a:pt x="104777" y="82463"/>
                  </a:cubicBezTo>
                  <a:cubicBezTo>
                    <a:pt x="127267" y="86696"/>
                    <a:pt x="118271" y="66588"/>
                    <a:pt x="134940" y="53888"/>
                  </a:cubicBezTo>
                  <a:cubicBezTo>
                    <a:pt x="151609" y="41188"/>
                    <a:pt x="178861" y="15259"/>
                    <a:pt x="204790" y="6263"/>
                  </a:cubicBezTo>
                  <a:cubicBezTo>
                    <a:pt x="230719" y="-2733"/>
                    <a:pt x="299246" y="22932"/>
                    <a:pt x="303215" y="22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8F722657-A6D4-4214-8055-DE4F8A9DE515}"/>
                </a:ext>
              </a:extLst>
            </p:cNvPr>
            <p:cNvSpPr/>
            <p:nvPr/>
          </p:nvSpPr>
          <p:spPr>
            <a:xfrm>
              <a:off x="3407665" y="6480146"/>
              <a:ext cx="192858" cy="90740"/>
            </a:xfrm>
            <a:custGeom>
              <a:avLst/>
              <a:gdLst>
                <a:gd name="connsiteX0" fmla="*/ 192785 w 192858"/>
                <a:gd name="connsiteY0" fmla="*/ 29 h 90740"/>
                <a:gd name="connsiteX1" fmla="*/ 167385 w 192858"/>
                <a:gd name="connsiteY1" fmla="*/ 47654 h 90740"/>
                <a:gd name="connsiteX2" fmla="*/ 134048 w 192858"/>
                <a:gd name="connsiteY2" fmla="*/ 77817 h 90740"/>
                <a:gd name="connsiteX3" fmla="*/ 76898 w 192858"/>
                <a:gd name="connsiteY3" fmla="*/ 90517 h 90740"/>
                <a:gd name="connsiteX4" fmla="*/ 698 w 192858"/>
                <a:gd name="connsiteY4" fmla="*/ 68292 h 90740"/>
                <a:gd name="connsiteX5" fmla="*/ 124523 w 192858"/>
                <a:gd name="connsiteY5" fmla="*/ 87342 h 90740"/>
                <a:gd name="connsiteX6" fmla="*/ 159448 w 192858"/>
                <a:gd name="connsiteY6" fmla="*/ 41304 h 90740"/>
                <a:gd name="connsiteX7" fmla="*/ 192785 w 192858"/>
                <a:gd name="connsiteY7" fmla="*/ 29 h 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58" h="90740">
                  <a:moveTo>
                    <a:pt x="192785" y="29"/>
                  </a:moveTo>
                  <a:cubicBezTo>
                    <a:pt x="194108" y="1087"/>
                    <a:pt x="177174" y="34689"/>
                    <a:pt x="167385" y="47654"/>
                  </a:cubicBezTo>
                  <a:cubicBezTo>
                    <a:pt x="157595" y="60619"/>
                    <a:pt x="149129" y="70673"/>
                    <a:pt x="134048" y="77817"/>
                  </a:cubicBezTo>
                  <a:cubicBezTo>
                    <a:pt x="118967" y="84961"/>
                    <a:pt x="99123" y="92104"/>
                    <a:pt x="76898" y="90517"/>
                  </a:cubicBezTo>
                  <a:cubicBezTo>
                    <a:pt x="54673" y="88930"/>
                    <a:pt x="-7240" y="68821"/>
                    <a:pt x="698" y="68292"/>
                  </a:cubicBezTo>
                  <a:cubicBezTo>
                    <a:pt x="8635" y="67763"/>
                    <a:pt x="98065" y="91840"/>
                    <a:pt x="124523" y="87342"/>
                  </a:cubicBezTo>
                  <a:cubicBezTo>
                    <a:pt x="150981" y="82844"/>
                    <a:pt x="149923" y="55591"/>
                    <a:pt x="159448" y="41304"/>
                  </a:cubicBezTo>
                  <a:cubicBezTo>
                    <a:pt x="168973" y="27017"/>
                    <a:pt x="191462" y="-1029"/>
                    <a:pt x="192785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91D4BB81-29FD-4D0F-9447-4A3697B9929A}"/>
                </a:ext>
              </a:extLst>
            </p:cNvPr>
            <p:cNvSpPr/>
            <p:nvPr/>
          </p:nvSpPr>
          <p:spPr>
            <a:xfrm>
              <a:off x="2982275" y="5867068"/>
              <a:ext cx="212007" cy="474240"/>
            </a:xfrm>
            <a:custGeom>
              <a:avLst/>
              <a:gdLst>
                <a:gd name="connsiteX0" fmla="*/ 45088 w 212007"/>
                <a:gd name="connsiteY0" fmla="*/ 332 h 474240"/>
                <a:gd name="connsiteX1" fmla="*/ 638 w 212007"/>
                <a:gd name="connsiteY1" fmla="*/ 201945 h 474240"/>
                <a:gd name="connsiteX2" fmla="*/ 84775 w 212007"/>
                <a:gd name="connsiteY2" fmla="*/ 344820 h 474240"/>
                <a:gd name="connsiteX3" fmla="*/ 210188 w 212007"/>
                <a:gd name="connsiteY3" fmla="*/ 473407 h 474240"/>
                <a:gd name="connsiteX4" fmla="*/ 162563 w 212007"/>
                <a:gd name="connsiteY4" fmla="*/ 403557 h 474240"/>
                <a:gd name="connsiteX5" fmla="*/ 37150 w 212007"/>
                <a:gd name="connsiteY5" fmla="*/ 217820 h 474240"/>
                <a:gd name="connsiteX6" fmla="*/ 26038 w 212007"/>
                <a:gd name="connsiteY6" fmla="*/ 155907 h 474240"/>
                <a:gd name="connsiteX7" fmla="*/ 45088 w 212007"/>
                <a:gd name="connsiteY7" fmla="*/ 332 h 47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07" h="474240">
                  <a:moveTo>
                    <a:pt x="45088" y="332"/>
                  </a:moveTo>
                  <a:cubicBezTo>
                    <a:pt x="40855" y="8005"/>
                    <a:pt x="-5976" y="144530"/>
                    <a:pt x="638" y="201945"/>
                  </a:cubicBezTo>
                  <a:cubicBezTo>
                    <a:pt x="7252" y="259360"/>
                    <a:pt x="49850" y="299576"/>
                    <a:pt x="84775" y="344820"/>
                  </a:cubicBezTo>
                  <a:cubicBezTo>
                    <a:pt x="119700" y="390064"/>
                    <a:pt x="197223" y="463618"/>
                    <a:pt x="210188" y="473407"/>
                  </a:cubicBezTo>
                  <a:cubicBezTo>
                    <a:pt x="223153" y="483197"/>
                    <a:pt x="162563" y="403557"/>
                    <a:pt x="162563" y="403557"/>
                  </a:cubicBezTo>
                  <a:cubicBezTo>
                    <a:pt x="133723" y="360959"/>
                    <a:pt x="59904" y="259095"/>
                    <a:pt x="37150" y="217820"/>
                  </a:cubicBezTo>
                  <a:cubicBezTo>
                    <a:pt x="14396" y="176545"/>
                    <a:pt x="22863" y="191890"/>
                    <a:pt x="26038" y="155907"/>
                  </a:cubicBezTo>
                  <a:cubicBezTo>
                    <a:pt x="29213" y="119924"/>
                    <a:pt x="49321" y="-7341"/>
                    <a:pt x="45088" y="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0CAAEF4B-C294-4056-8615-1A419A6DD505}"/>
                </a:ext>
              </a:extLst>
            </p:cNvPr>
            <p:cNvSpPr/>
            <p:nvPr/>
          </p:nvSpPr>
          <p:spPr>
            <a:xfrm>
              <a:off x="4472025" y="6558886"/>
              <a:ext cx="645041" cy="867668"/>
            </a:xfrm>
            <a:custGeom>
              <a:avLst/>
              <a:gdLst>
                <a:gd name="connsiteX0" fmla="*/ 642900 w 645041"/>
                <a:gd name="connsiteY0" fmla="*/ 126077 h 867668"/>
                <a:gd name="connsiteX1" fmla="*/ 514313 w 645041"/>
                <a:gd name="connsiteY1" fmla="*/ 67339 h 867668"/>
                <a:gd name="connsiteX2" fmla="*/ 393663 w 645041"/>
                <a:gd name="connsiteY2" fmla="*/ 13364 h 867668"/>
                <a:gd name="connsiteX3" fmla="*/ 303175 w 645041"/>
                <a:gd name="connsiteY3" fmla="*/ 2252 h 867668"/>
                <a:gd name="connsiteX4" fmla="*/ 195225 w 645041"/>
                <a:gd name="connsiteY4" fmla="*/ 48289 h 867668"/>
                <a:gd name="connsiteX5" fmla="*/ 42825 w 645041"/>
                <a:gd name="connsiteY5" fmla="*/ 181639 h 867668"/>
                <a:gd name="connsiteX6" fmla="*/ 1550 w 645041"/>
                <a:gd name="connsiteY6" fmla="*/ 383252 h 867668"/>
                <a:gd name="connsiteX7" fmla="*/ 19013 w 645041"/>
                <a:gd name="connsiteY7" fmla="*/ 505489 h 867668"/>
                <a:gd name="connsiteX8" fmla="*/ 112675 w 645041"/>
                <a:gd name="connsiteY8" fmla="*/ 630902 h 867668"/>
                <a:gd name="connsiteX9" fmla="*/ 252375 w 645041"/>
                <a:gd name="connsiteY9" fmla="*/ 816639 h 867668"/>
                <a:gd name="connsiteX10" fmla="*/ 349213 w 645041"/>
                <a:gd name="connsiteY10" fmla="*/ 856327 h 867668"/>
                <a:gd name="connsiteX11" fmla="*/ 423825 w 645041"/>
                <a:gd name="connsiteY11" fmla="*/ 864264 h 867668"/>
                <a:gd name="connsiteX12" fmla="*/ 266663 w 645041"/>
                <a:gd name="connsiteY12" fmla="*/ 807114 h 867668"/>
                <a:gd name="connsiteX13" fmla="*/ 120613 w 645041"/>
                <a:gd name="connsiteY13" fmla="*/ 610264 h 867668"/>
                <a:gd name="connsiteX14" fmla="*/ 20600 w 645041"/>
                <a:gd name="connsiteY14" fmla="*/ 462627 h 867668"/>
                <a:gd name="connsiteX15" fmla="*/ 15838 w 645041"/>
                <a:gd name="connsiteY15" fmla="*/ 319752 h 867668"/>
                <a:gd name="connsiteX16" fmla="*/ 63463 w 645041"/>
                <a:gd name="connsiteY16" fmla="*/ 210214 h 867668"/>
                <a:gd name="connsiteX17" fmla="*/ 233325 w 645041"/>
                <a:gd name="connsiteY17" fmla="*/ 46702 h 867668"/>
                <a:gd name="connsiteX18" fmla="*/ 384138 w 645041"/>
                <a:gd name="connsiteY18" fmla="*/ 46702 h 867668"/>
                <a:gd name="connsiteX19" fmla="*/ 642900 w 645041"/>
                <a:gd name="connsiteY19" fmla="*/ 126077 h 86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5041" h="867668">
                  <a:moveTo>
                    <a:pt x="642900" y="126077"/>
                  </a:moveTo>
                  <a:cubicBezTo>
                    <a:pt x="664596" y="129516"/>
                    <a:pt x="514313" y="67339"/>
                    <a:pt x="514313" y="67339"/>
                  </a:cubicBezTo>
                  <a:cubicBezTo>
                    <a:pt x="472773" y="48553"/>
                    <a:pt x="428853" y="24212"/>
                    <a:pt x="393663" y="13364"/>
                  </a:cubicBezTo>
                  <a:cubicBezTo>
                    <a:pt x="358473" y="2516"/>
                    <a:pt x="336248" y="-3569"/>
                    <a:pt x="303175" y="2252"/>
                  </a:cubicBezTo>
                  <a:cubicBezTo>
                    <a:pt x="270102" y="8073"/>
                    <a:pt x="238617" y="18391"/>
                    <a:pt x="195225" y="48289"/>
                  </a:cubicBezTo>
                  <a:cubicBezTo>
                    <a:pt x="151833" y="78187"/>
                    <a:pt x="75104" y="125812"/>
                    <a:pt x="42825" y="181639"/>
                  </a:cubicBezTo>
                  <a:cubicBezTo>
                    <a:pt x="10546" y="237466"/>
                    <a:pt x="5519" y="329277"/>
                    <a:pt x="1550" y="383252"/>
                  </a:cubicBezTo>
                  <a:cubicBezTo>
                    <a:pt x="-2419" y="437227"/>
                    <a:pt x="492" y="464214"/>
                    <a:pt x="19013" y="505489"/>
                  </a:cubicBezTo>
                  <a:cubicBezTo>
                    <a:pt x="37534" y="546764"/>
                    <a:pt x="73781" y="579044"/>
                    <a:pt x="112675" y="630902"/>
                  </a:cubicBezTo>
                  <a:cubicBezTo>
                    <a:pt x="151569" y="682760"/>
                    <a:pt x="212952" y="779068"/>
                    <a:pt x="252375" y="816639"/>
                  </a:cubicBezTo>
                  <a:cubicBezTo>
                    <a:pt x="291798" y="854210"/>
                    <a:pt x="320638" y="848389"/>
                    <a:pt x="349213" y="856327"/>
                  </a:cubicBezTo>
                  <a:cubicBezTo>
                    <a:pt x="377788" y="864265"/>
                    <a:pt x="437583" y="872466"/>
                    <a:pt x="423825" y="864264"/>
                  </a:cubicBezTo>
                  <a:cubicBezTo>
                    <a:pt x="410067" y="856062"/>
                    <a:pt x="317198" y="849447"/>
                    <a:pt x="266663" y="807114"/>
                  </a:cubicBezTo>
                  <a:cubicBezTo>
                    <a:pt x="216128" y="764781"/>
                    <a:pt x="161623" y="667679"/>
                    <a:pt x="120613" y="610264"/>
                  </a:cubicBezTo>
                  <a:cubicBezTo>
                    <a:pt x="79602" y="552850"/>
                    <a:pt x="38062" y="511046"/>
                    <a:pt x="20600" y="462627"/>
                  </a:cubicBezTo>
                  <a:cubicBezTo>
                    <a:pt x="3137" y="414208"/>
                    <a:pt x="8694" y="361821"/>
                    <a:pt x="15838" y="319752"/>
                  </a:cubicBezTo>
                  <a:cubicBezTo>
                    <a:pt x="22982" y="277683"/>
                    <a:pt x="27215" y="255722"/>
                    <a:pt x="63463" y="210214"/>
                  </a:cubicBezTo>
                  <a:cubicBezTo>
                    <a:pt x="99711" y="164706"/>
                    <a:pt x="179879" y="73954"/>
                    <a:pt x="233325" y="46702"/>
                  </a:cubicBezTo>
                  <a:cubicBezTo>
                    <a:pt x="286771" y="19450"/>
                    <a:pt x="316140" y="32679"/>
                    <a:pt x="384138" y="46702"/>
                  </a:cubicBezTo>
                  <a:cubicBezTo>
                    <a:pt x="452136" y="60725"/>
                    <a:pt x="621204" y="122638"/>
                    <a:pt x="642900" y="126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C2E6D498-199D-4432-A595-93BFAEDE44CE}"/>
                </a:ext>
              </a:extLst>
            </p:cNvPr>
            <p:cNvSpPr/>
            <p:nvPr/>
          </p:nvSpPr>
          <p:spPr>
            <a:xfrm>
              <a:off x="4666065" y="6717895"/>
              <a:ext cx="272659" cy="286900"/>
            </a:xfrm>
            <a:custGeom>
              <a:avLst/>
              <a:gdLst>
                <a:gd name="connsiteX0" fmla="*/ 272648 w 272659"/>
                <a:gd name="connsiteY0" fmla="*/ 405 h 286900"/>
                <a:gd name="connsiteX1" fmla="*/ 110723 w 272659"/>
                <a:gd name="connsiteY1" fmla="*/ 103593 h 286900"/>
                <a:gd name="connsiteX2" fmla="*/ 55160 w 272659"/>
                <a:gd name="connsiteY2" fmla="*/ 165505 h 286900"/>
                <a:gd name="connsiteX3" fmla="*/ 4360 w 272659"/>
                <a:gd name="connsiteY3" fmla="*/ 255993 h 286900"/>
                <a:gd name="connsiteX4" fmla="*/ 5948 w 272659"/>
                <a:gd name="connsiteY4" fmla="*/ 286155 h 286900"/>
                <a:gd name="connsiteX5" fmla="*/ 32935 w 272659"/>
                <a:gd name="connsiteY5" fmla="*/ 230593 h 286900"/>
                <a:gd name="connsiteX6" fmla="*/ 118660 w 272659"/>
                <a:gd name="connsiteY6" fmla="*/ 144868 h 286900"/>
                <a:gd name="connsiteX7" fmla="*/ 272648 w 272659"/>
                <a:gd name="connsiteY7" fmla="*/ 405 h 28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659" h="286900">
                  <a:moveTo>
                    <a:pt x="272648" y="405"/>
                  </a:moveTo>
                  <a:cubicBezTo>
                    <a:pt x="271325" y="-6474"/>
                    <a:pt x="146971" y="76076"/>
                    <a:pt x="110723" y="103593"/>
                  </a:cubicBezTo>
                  <a:cubicBezTo>
                    <a:pt x="74475" y="131110"/>
                    <a:pt x="72887" y="140105"/>
                    <a:pt x="55160" y="165505"/>
                  </a:cubicBezTo>
                  <a:cubicBezTo>
                    <a:pt x="37433" y="190905"/>
                    <a:pt x="12562" y="235885"/>
                    <a:pt x="4360" y="255993"/>
                  </a:cubicBezTo>
                  <a:cubicBezTo>
                    <a:pt x="-3842" y="276101"/>
                    <a:pt x="1186" y="290388"/>
                    <a:pt x="5948" y="286155"/>
                  </a:cubicBezTo>
                  <a:cubicBezTo>
                    <a:pt x="10710" y="281922"/>
                    <a:pt x="14150" y="254141"/>
                    <a:pt x="32935" y="230593"/>
                  </a:cubicBezTo>
                  <a:cubicBezTo>
                    <a:pt x="51720" y="207045"/>
                    <a:pt x="80295" y="181645"/>
                    <a:pt x="118660" y="144868"/>
                  </a:cubicBezTo>
                  <a:cubicBezTo>
                    <a:pt x="157025" y="108091"/>
                    <a:pt x="273971" y="7284"/>
                    <a:pt x="272648" y="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17275B2C-B33A-4FC3-8D50-9789CEC6415A}"/>
                </a:ext>
              </a:extLst>
            </p:cNvPr>
            <p:cNvSpPr/>
            <p:nvPr/>
          </p:nvSpPr>
          <p:spPr>
            <a:xfrm>
              <a:off x="4623312" y="6704010"/>
              <a:ext cx="290234" cy="294984"/>
            </a:xfrm>
            <a:custGeom>
              <a:avLst/>
              <a:gdLst>
                <a:gd name="connsiteX0" fmla="*/ 290001 w 290234"/>
                <a:gd name="connsiteY0" fmla="*/ 3 h 294984"/>
                <a:gd name="connsiteX1" fmla="*/ 83626 w 290234"/>
                <a:gd name="connsiteY1" fmla="*/ 114303 h 294984"/>
                <a:gd name="connsiteX2" fmla="*/ 1076 w 290234"/>
                <a:gd name="connsiteY2" fmla="*/ 290515 h 294984"/>
                <a:gd name="connsiteX3" fmla="*/ 39176 w 290234"/>
                <a:gd name="connsiteY3" fmla="*/ 236540 h 294984"/>
                <a:gd name="connsiteX4" fmla="*/ 77276 w 290234"/>
                <a:gd name="connsiteY4" fmla="*/ 173040 h 294984"/>
                <a:gd name="connsiteX5" fmla="*/ 123313 w 290234"/>
                <a:gd name="connsiteY5" fmla="*/ 117478 h 294984"/>
                <a:gd name="connsiteX6" fmla="*/ 290001 w 290234"/>
                <a:gd name="connsiteY6" fmla="*/ 3 h 29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234" h="294984">
                  <a:moveTo>
                    <a:pt x="290001" y="3"/>
                  </a:moveTo>
                  <a:cubicBezTo>
                    <a:pt x="283387" y="-526"/>
                    <a:pt x="131780" y="65885"/>
                    <a:pt x="83626" y="114303"/>
                  </a:cubicBezTo>
                  <a:cubicBezTo>
                    <a:pt x="35472" y="162721"/>
                    <a:pt x="8484" y="270142"/>
                    <a:pt x="1076" y="290515"/>
                  </a:cubicBezTo>
                  <a:cubicBezTo>
                    <a:pt x="-6332" y="310888"/>
                    <a:pt x="26476" y="256119"/>
                    <a:pt x="39176" y="236540"/>
                  </a:cubicBezTo>
                  <a:cubicBezTo>
                    <a:pt x="51876" y="216961"/>
                    <a:pt x="63253" y="192884"/>
                    <a:pt x="77276" y="173040"/>
                  </a:cubicBezTo>
                  <a:cubicBezTo>
                    <a:pt x="91299" y="153196"/>
                    <a:pt x="86007" y="143407"/>
                    <a:pt x="123313" y="117478"/>
                  </a:cubicBezTo>
                  <a:cubicBezTo>
                    <a:pt x="160619" y="91549"/>
                    <a:pt x="296615" y="532"/>
                    <a:pt x="29000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CF07EBAE-30CE-4B1B-B7F8-B9D2D79EBA60}"/>
                </a:ext>
              </a:extLst>
            </p:cNvPr>
            <p:cNvSpPr/>
            <p:nvPr/>
          </p:nvSpPr>
          <p:spPr>
            <a:xfrm>
              <a:off x="5087893" y="6798293"/>
              <a:ext cx="544666" cy="271390"/>
            </a:xfrm>
            <a:custGeom>
              <a:avLst/>
              <a:gdLst>
                <a:gd name="connsiteX0" fmla="*/ 541382 w 544666"/>
                <a:gd name="connsiteY0" fmla="*/ 21607 h 271390"/>
                <a:gd name="connsiteX1" fmla="*/ 204832 w 544666"/>
                <a:gd name="connsiteY1" fmla="*/ 39070 h 271390"/>
                <a:gd name="connsiteX2" fmla="*/ 65132 w 544666"/>
                <a:gd name="connsiteY2" fmla="*/ 166070 h 271390"/>
                <a:gd name="connsiteX3" fmla="*/ 45 w 544666"/>
                <a:gd name="connsiteY3" fmla="*/ 270845 h 271390"/>
                <a:gd name="connsiteX4" fmla="*/ 57195 w 544666"/>
                <a:gd name="connsiteY4" fmla="*/ 199407 h 271390"/>
                <a:gd name="connsiteX5" fmla="*/ 182607 w 544666"/>
                <a:gd name="connsiteY5" fmla="*/ 35895 h 271390"/>
                <a:gd name="connsiteX6" fmla="*/ 366757 w 544666"/>
                <a:gd name="connsiteY6" fmla="*/ 970 h 271390"/>
                <a:gd name="connsiteX7" fmla="*/ 541382 w 544666"/>
                <a:gd name="connsiteY7" fmla="*/ 21607 h 27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666" h="271390">
                  <a:moveTo>
                    <a:pt x="541382" y="21607"/>
                  </a:moveTo>
                  <a:cubicBezTo>
                    <a:pt x="514395" y="27957"/>
                    <a:pt x="284207" y="14993"/>
                    <a:pt x="204832" y="39070"/>
                  </a:cubicBezTo>
                  <a:cubicBezTo>
                    <a:pt x="125457" y="63147"/>
                    <a:pt x="99263" y="127441"/>
                    <a:pt x="65132" y="166070"/>
                  </a:cubicBezTo>
                  <a:cubicBezTo>
                    <a:pt x="31001" y="204699"/>
                    <a:pt x="1368" y="265289"/>
                    <a:pt x="45" y="270845"/>
                  </a:cubicBezTo>
                  <a:cubicBezTo>
                    <a:pt x="-1278" y="276401"/>
                    <a:pt x="26768" y="238565"/>
                    <a:pt x="57195" y="199407"/>
                  </a:cubicBezTo>
                  <a:cubicBezTo>
                    <a:pt x="87622" y="160249"/>
                    <a:pt x="131013" y="68968"/>
                    <a:pt x="182607" y="35895"/>
                  </a:cubicBezTo>
                  <a:cubicBezTo>
                    <a:pt x="234201" y="2822"/>
                    <a:pt x="311724" y="6526"/>
                    <a:pt x="366757" y="970"/>
                  </a:cubicBezTo>
                  <a:cubicBezTo>
                    <a:pt x="421790" y="-4586"/>
                    <a:pt x="568369" y="15257"/>
                    <a:pt x="541382" y="21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08FEFBB2-46F8-4C0B-B1B4-CEA1B4418090}"/>
                </a:ext>
              </a:extLst>
            </p:cNvPr>
            <p:cNvSpPr/>
            <p:nvPr/>
          </p:nvSpPr>
          <p:spPr>
            <a:xfrm>
              <a:off x="5600941" y="6810319"/>
              <a:ext cx="353091" cy="54515"/>
            </a:xfrm>
            <a:custGeom>
              <a:avLst/>
              <a:gdLst>
                <a:gd name="connsiteX0" fmla="*/ 352184 w 353091"/>
                <a:gd name="connsiteY0" fmla="*/ 52444 h 54515"/>
                <a:gd name="connsiteX1" fmla="*/ 107709 w 353091"/>
                <a:gd name="connsiteY1" fmla="*/ 39744 h 54515"/>
                <a:gd name="connsiteX2" fmla="*/ 10872 w 353091"/>
                <a:gd name="connsiteY2" fmla="*/ 56 h 54515"/>
                <a:gd name="connsiteX3" fmla="*/ 352184 w 353091"/>
                <a:gd name="connsiteY3" fmla="*/ 52444 h 5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91" h="54515">
                  <a:moveTo>
                    <a:pt x="352184" y="52444"/>
                  </a:moveTo>
                  <a:cubicBezTo>
                    <a:pt x="368323" y="59059"/>
                    <a:pt x="164594" y="48475"/>
                    <a:pt x="107709" y="39744"/>
                  </a:cubicBezTo>
                  <a:cubicBezTo>
                    <a:pt x="50824" y="31013"/>
                    <a:pt x="-29345" y="-1532"/>
                    <a:pt x="10872" y="56"/>
                  </a:cubicBezTo>
                  <a:cubicBezTo>
                    <a:pt x="51089" y="1644"/>
                    <a:pt x="336045" y="45829"/>
                    <a:pt x="352184" y="52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CF4AE637-C55C-4E1E-9E3C-BE270CF8DFC2}"/>
                </a:ext>
              </a:extLst>
            </p:cNvPr>
            <p:cNvSpPr/>
            <p:nvPr/>
          </p:nvSpPr>
          <p:spPr>
            <a:xfrm>
              <a:off x="4983214" y="6584892"/>
              <a:ext cx="659137" cy="385694"/>
            </a:xfrm>
            <a:custGeom>
              <a:avLst/>
              <a:gdLst>
                <a:gd name="connsiteX0" fmla="*/ 657174 w 659137"/>
                <a:gd name="connsiteY0" fmla="*/ 223896 h 385694"/>
                <a:gd name="connsiteX1" fmla="*/ 476199 w 659137"/>
                <a:gd name="connsiteY1" fmla="*/ 74671 h 385694"/>
                <a:gd name="connsiteX2" fmla="*/ 333324 w 659137"/>
                <a:gd name="connsiteY2" fmla="*/ 4821 h 385694"/>
                <a:gd name="connsiteX3" fmla="*/ 234899 w 659137"/>
                <a:gd name="connsiteY3" fmla="*/ 14346 h 385694"/>
                <a:gd name="connsiteX4" fmla="*/ 155524 w 659137"/>
                <a:gd name="connsiteY4" fmla="*/ 81021 h 385694"/>
                <a:gd name="connsiteX5" fmla="*/ 120599 w 659137"/>
                <a:gd name="connsiteY5" fmla="*/ 100071 h 385694"/>
                <a:gd name="connsiteX6" fmla="*/ 23761 w 659137"/>
                <a:gd name="connsiteY6" fmla="*/ 265171 h 385694"/>
                <a:gd name="connsiteX7" fmla="*/ 7886 w 659137"/>
                <a:gd name="connsiteY7" fmla="*/ 384233 h 385694"/>
                <a:gd name="connsiteX8" fmla="*/ 4711 w 659137"/>
                <a:gd name="connsiteY8" fmla="*/ 319146 h 385694"/>
                <a:gd name="connsiteX9" fmla="*/ 72974 w 659137"/>
                <a:gd name="connsiteY9" fmla="*/ 142933 h 385694"/>
                <a:gd name="connsiteX10" fmla="*/ 255536 w 659137"/>
                <a:gd name="connsiteY10" fmla="*/ 25458 h 385694"/>
                <a:gd name="connsiteX11" fmla="*/ 352374 w 659137"/>
                <a:gd name="connsiteY11" fmla="*/ 20696 h 385694"/>
                <a:gd name="connsiteX12" fmla="*/ 657174 w 659137"/>
                <a:gd name="connsiteY12" fmla="*/ 223896 h 38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137" h="385694">
                  <a:moveTo>
                    <a:pt x="657174" y="223896"/>
                  </a:moveTo>
                  <a:cubicBezTo>
                    <a:pt x="677812" y="232892"/>
                    <a:pt x="530174" y="111183"/>
                    <a:pt x="476199" y="74671"/>
                  </a:cubicBezTo>
                  <a:cubicBezTo>
                    <a:pt x="422224" y="38159"/>
                    <a:pt x="373541" y="14875"/>
                    <a:pt x="333324" y="4821"/>
                  </a:cubicBezTo>
                  <a:cubicBezTo>
                    <a:pt x="293107" y="-5233"/>
                    <a:pt x="264532" y="1646"/>
                    <a:pt x="234899" y="14346"/>
                  </a:cubicBezTo>
                  <a:cubicBezTo>
                    <a:pt x="205266" y="27046"/>
                    <a:pt x="174574" y="66733"/>
                    <a:pt x="155524" y="81021"/>
                  </a:cubicBezTo>
                  <a:cubicBezTo>
                    <a:pt x="136474" y="95308"/>
                    <a:pt x="142559" y="69379"/>
                    <a:pt x="120599" y="100071"/>
                  </a:cubicBezTo>
                  <a:cubicBezTo>
                    <a:pt x="98639" y="130763"/>
                    <a:pt x="42546" y="217811"/>
                    <a:pt x="23761" y="265171"/>
                  </a:cubicBezTo>
                  <a:cubicBezTo>
                    <a:pt x="4975" y="312531"/>
                    <a:pt x="11061" y="375237"/>
                    <a:pt x="7886" y="384233"/>
                  </a:cubicBezTo>
                  <a:cubicBezTo>
                    <a:pt x="4711" y="393229"/>
                    <a:pt x="-6137" y="359363"/>
                    <a:pt x="4711" y="319146"/>
                  </a:cubicBezTo>
                  <a:cubicBezTo>
                    <a:pt x="15559" y="278929"/>
                    <a:pt x="31170" y="191881"/>
                    <a:pt x="72974" y="142933"/>
                  </a:cubicBezTo>
                  <a:cubicBezTo>
                    <a:pt x="114778" y="93985"/>
                    <a:pt x="208969" y="45831"/>
                    <a:pt x="255536" y="25458"/>
                  </a:cubicBezTo>
                  <a:cubicBezTo>
                    <a:pt x="302103" y="5085"/>
                    <a:pt x="288080" y="-8144"/>
                    <a:pt x="352374" y="20696"/>
                  </a:cubicBezTo>
                  <a:cubicBezTo>
                    <a:pt x="416668" y="49536"/>
                    <a:pt x="636536" y="214900"/>
                    <a:pt x="657174" y="223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BF95B429-6549-4419-B4E0-07B4261D233E}"/>
                </a:ext>
              </a:extLst>
            </p:cNvPr>
            <p:cNvSpPr/>
            <p:nvPr/>
          </p:nvSpPr>
          <p:spPr>
            <a:xfrm>
              <a:off x="4946002" y="6914704"/>
              <a:ext cx="153021" cy="259282"/>
            </a:xfrm>
            <a:custGeom>
              <a:avLst/>
              <a:gdLst>
                <a:gd name="connsiteX0" fmla="*/ 27636 w 153021"/>
                <a:gd name="connsiteY0" fmla="*/ 54421 h 259282"/>
                <a:gd name="connsiteX1" fmla="*/ 111773 w 153021"/>
                <a:gd name="connsiteY1" fmla="*/ 446 h 259282"/>
                <a:gd name="connsiteX2" fmla="*/ 149873 w 153021"/>
                <a:gd name="connsiteY2" fmla="*/ 32196 h 259282"/>
                <a:gd name="connsiteX3" fmla="*/ 148286 w 153021"/>
                <a:gd name="connsiteY3" fmla="*/ 92521 h 259282"/>
                <a:gd name="connsiteX4" fmla="*/ 127648 w 153021"/>
                <a:gd name="connsiteY4" fmla="*/ 183009 h 259282"/>
                <a:gd name="connsiteX5" fmla="*/ 116536 w 153021"/>
                <a:gd name="connsiteY5" fmla="*/ 232221 h 259282"/>
                <a:gd name="connsiteX6" fmla="*/ 87961 w 153021"/>
                <a:gd name="connsiteY6" fmla="*/ 249684 h 259282"/>
                <a:gd name="connsiteX7" fmla="*/ 35573 w 153021"/>
                <a:gd name="connsiteY7" fmla="*/ 259209 h 259282"/>
                <a:gd name="connsiteX8" fmla="*/ 2236 w 153021"/>
                <a:gd name="connsiteY8" fmla="*/ 244921 h 259282"/>
                <a:gd name="connsiteX9" fmla="*/ 99073 w 153021"/>
                <a:gd name="connsiteY9" fmla="*/ 236984 h 259282"/>
                <a:gd name="connsiteX10" fmla="*/ 121298 w 153021"/>
                <a:gd name="connsiteY10" fmla="*/ 190946 h 259282"/>
                <a:gd name="connsiteX11" fmla="*/ 145111 w 153021"/>
                <a:gd name="connsiteY11" fmla="*/ 73471 h 259282"/>
                <a:gd name="connsiteX12" fmla="*/ 137173 w 153021"/>
                <a:gd name="connsiteY12" fmla="*/ 30609 h 259282"/>
                <a:gd name="connsiteX13" fmla="*/ 116536 w 153021"/>
                <a:gd name="connsiteY13" fmla="*/ 13146 h 259282"/>
                <a:gd name="connsiteX14" fmla="*/ 27636 w 153021"/>
                <a:gd name="connsiteY14" fmla="*/ 54421 h 25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21" h="259282">
                  <a:moveTo>
                    <a:pt x="27636" y="54421"/>
                  </a:moveTo>
                  <a:cubicBezTo>
                    <a:pt x="26842" y="52304"/>
                    <a:pt x="91400" y="4150"/>
                    <a:pt x="111773" y="446"/>
                  </a:cubicBezTo>
                  <a:cubicBezTo>
                    <a:pt x="132146" y="-3258"/>
                    <a:pt x="143788" y="16850"/>
                    <a:pt x="149873" y="32196"/>
                  </a:cubicBezTo>
                  <a:cubicBezTo>
                    <a:pt x="155958" y="47542"/>
                    <a:pt x="151990" y="67386"/>
                    <a:pt x="148286" y="92521"/>
                  </a:cubicBezTo>
                  <a:cubicBezTo>
                    <a:pt x="144582" y="117656"/>
                    <a:pt x="132940" y="159726"/>
                    <a:pt x="127648" y="183009"/>
                  </a:cubicBezTo>
                  <a:cubicBezTo>
                    <a:pt x="122356" y="206292"/>
                    <a:pt x="123150" y="221109"/>
                    <a:pt x="116536" y="232221"/>
                  </a:cubicBezTo>
                  <a:cubicBezTo>
                    <a:pt x="109922" y="243333"/>
                    <a:pt x="101455" y="245186"/>
                    <a:pt x="87961" y="249684"/>
                  </a:cubicBezTo>
                  <a:cubicBezTo>
                    <a:pt x="74467" y="254182"/>
                    <a:pt x="49860" y="260003"/>
                    <a:pt x="35573" y="259209"/>
                  </a:cubicBezTo>
                  <a:cubicBezTo>
                    <a:pt x="21286" y="258415"/>
                    <a:pt x="-8347" y="248625"/>
                    <a:pt x="2236" y="244921"/>
                  </a:cubicBezTo>
                  <a:cubicBezTo>
                    <a:pt x="12819" y="241217"/>
                    <a:pt x="79229" y="245980"/>
                    <a:pt x="99073" y="236984"/>
                  </a:cubicBezTo>
                  <a:cubicBezTo>
                    <a:pt x="118917" y="227988"/>
                    <a:pt x="113625" y="218198"/>
                    <a:pt x="121298" y="190946"/>
                  </a:cubicBezTo>
                  <a:cubicBezTo>
                    <a:pt x="128971" y="163694"/>
                    <a:pt x="142465" y="100194"/>
                    <a:pt x="145111" y="73471"/>
                  </a:cubicBezTo>
                  <a:cubicBezTo>
                    <a:pt x="147757" y="46748"/>
                    <a:pt x="141936" y="40663"/>
                    <a:pt x="137173" y="30609"/>
                  </a:cubicBezTo>
                  <a:cubicBezTo>
                    <a:pt x="132411" y="20555"/>
                    <a:pt x="132146" y="11029"/>
                    <a:pt x="116536" y="13146"/>
                  </a:cubicBezTo>
                  <a:cubicBezTo>
                    <a:pt x="100926" y="15263"/>
                    <a:pt x="28430" y="56538"/>
                    <a:pt x="27636" y="54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4B93E4F0-8EC2-466B-87A3-FFE8D56C0E9B}"/>
                </a:ext>
              </a:extLst>
            </p:cNvPr>
            <p:cNvSpPr/>
            <p:nvPr/>
          </p:nvSpPr>
          <p:spPr>
            <a:xfrm>
              <a:off x="4952918" y="6951640"/>
              <a:ext cx="35032" cy="212833"/>
            </a:xfrm>
            <a:custGeom>
              <a:avLst/>
              <a:gdLst>
                <a:gd name="connsiteX0" fmla="*/ 35007 w 35032"/>
                <a:gd name="connsiteY0" fmla="*/ 23 h 212833"/>
                <a:gd name="connsiteX1" fmla="*/ 6432 w 35032"/>
                <a:gd name="connsiteY1" fmla="*/ 107973 h 212833"/>
                <a:gd name="connsiteX2" fmla="*/ 6432 w 35032"/>
                <a:gd name="connsiteY2" fmla="*/ 168298 h 212833"/>
                <a:gd name="connsiteX3" fmla="*/ 15957 w 35032"/>
                <a:gd name="connsiteY3" fmla="*/ 212748 h 212833"/>
                <a:gd name="connsiteX4" fmla="*/ 82 w 35032"/>
                <a:gd name="connsiteY4" fmla="*/ 157185 h 212833"/>
                <a:gd name="connsiteX5" fmla="*/ 11195 w 35032"/>
                <a:gd name="connsiteY5" fmla="*/ 98448 h 212833"/>
                <a:gd name="connsiteX6" fmla="*/ 35007 w 35032"/>
                <a:gd name="connsiteY6" fmla="*/ 23 h 2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12833">
                  <a:moveTo>
                    <a:pt x="35007" y="23"/>
                  </a:moveTo>
                  <a:cubicBezTo>
                    <a:pt x="34213" y="1610"/>
                    <a:pt x="11194" y="79927"/>
                    <a:pt x="6432" y="107973"/>
                  </a:cubicBezTo>
                  <a:cubicBezTo>
                    <a:pt x="1670" y="136019"/>
                    <a:pt x="4845" y="150836"/>
                    <a:pt x="6432" y="168298"/>
                  </a:cubicBezTo>
                  <a:cubicBezTo>
                    <a:pt x="8019" y="185760"/>
                    <a:pt x="17015" y="214600"/>
                    <a:pt x="15957" y="212748"/>
                  </a:cubicBezTo>
                  <a:cubicBezTo>
                    <a:pt x="14899" y="210896"/>
                    <a:pt x="876" y="176235"/>
                    <a:pt x="82" y="157185"/>
                  </a:cubicBezTo>
                  <a:cubicBezTo>
                    <a:pt x="-712" y="138135"/>
                    <a:pt x="4316" y="120144"/>
                    <a:pt x="11195" y="98448"/>
                  </a:cubicBezTo>
                  <a:cubicBezTo>
                    <a:pt x="18074" y="76752"/>
                    <a:pt x="35801" y="-1564"/>
                    <a:pt x="35007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DE67DC05-6DF9-4F63-96E6-F0A170133268}"/>
                </a:ext>
              </a:extLst>
            </p:cNvPr>
            <p:cNvSpPr/>
            <p:nvPr/>
          </p:nvSpPr>
          <p:spPr>
            <a:xfrm>
              <a:off x="5057247" y="6820089"/>
              <a:ext cx="529368" cy="557485"/>
            </a:xfrm>
            <a:custGeom>
              <a:avLst/>
              <a:gdLst>
                <a:gd name="connsiteX0" fmla="*/ 519641 w 529368"/>
                <a:gd name="connsiteY0" fmla="*/ 1399 h 557485"/>
                <a:gd name="connsiteX1" fmla="*/ 449791 w 529368"/>
                <a:gd name="connsiteY1" fmla="*/ 6161 h 557485"/>
                <a:gd name="connsiteX2" fmla="*/ 210078 w 529368"/>
                <a:gd name="connsiteY2" fmla="*/ 56961 h 557485"/>
                <a:gd name="connsiteX3" fmla="*/ 52916 w 529368"/>
                <a:gd name="connsiteY3" fmla="*/ 376049 h 557485"/>
                <a:gd name="connsiteX4" fmla="*/ 5291 w 529368"/>
                <a:gd name="connsiteY4" fmla="*/ 545911 h 557485"/>
                <a:gd name="connsiteX5" fmla="*/ 5291 w 529368"/>
                <a:gd name="connsiteY5" fmla="*/ 542736 h 557485"/>
                <a:gd name="connsiteX6" fmla="*/ 5291 w 529368"/>
                <a:gd name="connsiteY6" fmla="*/ 472886 h 557485"/>
                <a:gd name="connsiteX7" fmla="*/ 76728 w 529368"/>
                <a:gd name="connsiteY7" fmla="*/ 233174 h 557485"/>
                <a:gd name="connsiteX8" fmla="*/ 132291 w 529368"/>
                <a:gd name="connsiteY8" fmla="*/ 123636 h 557485"/>
                <a:gd name="connsiteX9" fmla="*/ 251353 w 529368"/>
                <a:gd name="connsiteY9" fmla="*/ 20449 h 557485"/>
                <a:gd name="connsiteX10" fmla="*/ 262466 w 529368"/>
                <a:gd name="connsiteY10" fmla="*/ 10924 h 557485"/>
                <a:gd name="connsiteX11" fmla="*/ 519641 w 529368"/>
                <a:gd name="connsiteY11" fmla="*/ 1399 h 55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368" h="557485">
                  <a:moveTo>
                    <a:pt x="519641" y="1399"/>
                  </a:moveTo>
                  <a:cubicBezTo>
                    <a:pt x="550862" y="605"/>
                    <a:pt x="501385" y="-3099"/>
                    <a:pt x="449791" y="6161"/>
                  </a:cubicBezTo>
                  <a:cubicBezTo>
                    <a:pt x="398197" y="15421"/>
                    <a:pt x="276224" y="-4687"/>
                    <a:pt x="210078" y="56961"/>
                  </a:cubicBezTo>
                  <a:cubicBezTo>
                    <a:pt x="143932" y="118609"/>
                    <a:pt x="87047" y="294557"/>
                    <a:pt x="52916" y="376049"/>
                  </a:cubicBezTo>
                  <a:cubicBezTo>
                    <a:pt x="18785" y="457541"/>
                    <a:pt x="13229" y="518130"/>
                    <a:pt x="5291" y="545911"/>
                  </a:cubicBezTo>
                  <a:cubicBezTo>
                    <a:pt x="-2647" y="573692"/>
                    <a:pt x="5291" y="542736"/>
                    <a:pt x="5291" y="542736"/>
                  </a:cubicBezTo>
                  <a:cubicBezTo>
                    <a:pt x="5291" y="530565"/>
                    <a:pt x="-6615" y="524480"/>
                    <a:pt x="5291" y="472886"/>
                  </a:cubicBezTo>
                  <a:cubicBezTo>
                    <a:pt x="17197" y="421292"/>
                    <a:pt x="55561" y="291382"/>
                    <a:pt x="76728" y="233174"/>
                  </a:cubicBezTo>
                  <a:cubicBezTo>
                    <a:pt x="97895" y="174966"/>
                    <a:pt x="103187" y="159090"/>
                    <a:pt x="132291" y="123636"/>
                  </a:cubicBezTo>
                  <a:cubicBezTo>
                    <a:pt x="161395" y="88182"/>
                    <a:pt x="251353" y="20449"/>
                    <a:pt x="251353" y="20449"/>
                  </a:cubicBezTo>
                  <a:cubicBezTo>
                    <a:pt x="273049" y="1664"/>
                    <a:pt x="223043" y="14893"/>
                    <a:pt x="262466" y="10924"/>
                  </a:cubicBezTo>
                  <a:cubicBezTo>
                    <a:pt x="301889" y="6955"/>
                    <a:pt x="488420" y="2193"/>
                    <a:pt x="519641" y="1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9339F012-33C5-4E2B-885B-13DCB049B27D}"/>
                </a:ext>
              </a:extLst>
            </p:cNvPr>
            <p:cNvSpPr/>
            <p:nvPr/>
          </p:nvSpPr>
          <p:spPr>
            <a:xfrm>
              <a:off x="5932486" y="6863822"/>
              <a:ext cx="120014" cy="102754"/>
            </a:xfrm>
            <a:custGeom>
              <a:avLst/>
              <a:gdLst>
                <a:gd name="connsiteX0" fmla="*/ 2 w 120014"/>
                <a:gd name="connsiteY0" fmla="*/ 528 h 102754"/>
                <a:gd name="connsiteX1" fmla="*/ 104777 w 120014"/>
                <a:gd name="connsiteY1" fmla="*/ 84666 h 102754"/>
                <a:gd name="connsiteX2" fmla="*/ 119064 w 120014"/>
                <a:gd name="connsiteY2" fmla="*/ 100541 h 102754"/>
                <a:gd name="connsiteX3" fmla="*/ 101602 w 120014"/>
                <a:gd name="connsiteY3" fmla="*/ 51328 h 102754"/>
                <a:gd name="connsiteX4" fmla="*/ 2 w 120014"/>
                <a:gd name="connsiteY4" fmla="*/ 528 h 10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14" h="102754">
                  <a:moveTo>
                    <a:pt x="2" y="528"/>
                  </a:moveTo>
                  <a:cubicBezTo>
                    <a:pt x="531" y="6084"/>
                    <a:pt x="84933" y="67997"/>
                    <a:pt x="104777" y="84666"/>
                  </a:cubicBezTo>
                  <a:cubicBezTo>
                    <a:pt x="124621" y="101335"/>
                    <a:pt x="119593" y="106097"/>
                    <a:pt x="119064" y="100541"/>
                  </a:cubicBezTo>
                  <a:cubicBezTo>
                    <a:pt x="118535" y="94985"/>
                    <a:pt x="118800" y="67997"/>
                    <a:pt x="101602" y="51328"/>
                  </a:cubicBezTo>
                  <a:cubicBezTo>
                    <a:pt x="84404" y="34659"/>
                    <a:pt x="-527" y="-5028"/>
                    <a:pt x="2" y="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528893B1-9232-449F-AE3A-DD863AAF004E}"/>
                </a:ext>
              </a:extLst>
            </p:cNvPr>
            <p:cNvSpPr/>
            <p:nvPr/>
          </p:nvSpPr>
          <p:spPr>
            <a:xfrm>
              <a:off x="5165218" y="6943520"/>
              <a:ext cx="956473" cy="655025"/>
            </a:xfrm>
            <a:custGeom>
              <a:avLst/>
              <a:gdLst>
                <a:gd name="connsiteX0" fmla="*/ 951420 w 956473"/>
                <a:gd name="connsiteY0" fmla="*/ 41480 h 655025"/>
                <a:gd name="connsiteX1" fmla="*/ 708532 w 956473"/>
                <a:gd name="connsiteY1" fmla="*/ 6555 h 655025"/>
                <a:gd name="connsiteX2" fmla="*/ 427545 w 956473"/>
                <a:gd name="connsiteY2" fmla="*/ 14493 h 655025"/>
                <a:gd name="connsiteX3" fmla="*/ 271970 w 956473"/>
                <a:gd name="connsiteY3" fmla="*/ 92280 h 655025"/>
                <a:gd name="connsiteX4" fmla="*/ 76707 w 956473"/>
                <a:gd name="connsiteY4" fmla="*/ 343105 h 655025"/>
                <a:gd name="connsiteX5" fmla="*/ 13207 w 956473"/>
                <a:gd name="connsiteY5" fmla="*/ 478043 h 655025"/>
                <a:gd name="connsiteX6" fmla="*/ 507 w 956473"/>
                <a:gd name="connsiteY6" fmla="*/ 606630 h 655025"/>
                <a:gd name="connsiteX7" fmla="*/ 22732 w 956473"/>
                <a:gd name="connsiteY7" fmla="*/ 646318 h 655025"/>
                <a:gd name="connsiteX8" fmla="*/ 70357 w 956473"/>
                <a:gd name="connsiteY8" fmla="*/ 451055 h 655025"/>
                <a:gd name="connsiteX9" fmla="*/ 138620 w 956473"/>
                <a:gd name="connsiteY9" fmla="*/ 278018 h 655025"/>
                <a:gd name="connsiteX10" fmla="*/ 327532 w 956473"/>
                <a:gd name="connsiteY10" fmla="*/ 46243 h 655025"/>
                <a:gd name="connsiteX11" fmla="*/ 468820 w 956473"/>
                <a:gd name="connsiteY11" fmla="*/ 1793 h 655025"/>
                <a:gd name="connsiteX12" fmla="*/ 841882 w 956473"/>
                <a:gd name="connsiteY12" fmla="*/ 9730 h 655025"/>
                <a:gd name="connsiteX13" fmla="*/ 951420 w 956473"/>
                <a:gd name="connsiteY13" fmla="*/ 41480 h 6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6473" h="655025">
                  <a:moveTo>
                    <a:pt x="951420" y="41480"/>
                  </a:moveTo>
                  <a:cubicBezTo>
                    <a:pt x="929195" y="40951"/>
                    <a:pt x="795844" y="11053"/>
                    <a:pt x="708532" y="6555"/>
                  </a:cubicBezTo>
                  <a:cubicBezTo>
                    <a:pt x="621220" y="2057"/>
                    <a:pt x="500305" y="206"/>
                    <a:pt x="427545" y="14493"/>
                  </a:cubicBezTo>
                  <a:cubicBezTo>
                    <a:pt x="354785" y="28780"/>
                    <a:pt x="330443" y="37511"/>
                    <a:pt x="271970" y="92280"/>
                  </a:cubicBezTo>
                  <a:cubicBezTo>
                    <a:pt x="213497" y="147049"/>
                    <a:pt x="119834" y="278811"/>
                    <a:pt x="76707" y="343105"/>
                  </a:cubicBezTo>
                  <a:cubicBezTo>
                    <a:pt x="33580" y="407399"/>
                    <a:pt x="25907" y="434122"/>
                    <a:pt x="13207" y="478043"/>
                  </a:cubicBezTo>
                  <a:cubicBezTo>
                    <a:pt x="507" y="521964"/>
                    <a:pt x="-1080" y="578584"/>
                    <a:pt x="507" y="606630"/>
                  </a:cubicBezTo>
                  <a:cubicBezTo>
                    <a:pt x="2094" y="634676"/>
                    <a:pt x="11090" y="672247"/>
                    <a:pt x="22732" y="646318"/>
                  </a:cubicBezTo>
                  <a:cubicBezTo>
                    <a:pt x="34374" y="620389"/>
                    <a:pt x="51042" y="512438"/>
                    <a:pt x="70357" y="451055"/>
                  </a:cubicBezTo>
                  <a:cubicBezTo>
                    <a:pt x="89672" y="389672"/>
                    <a:pt x="95757" y="345487"/>
                    <a:pt x="138620" y="278018"/>
                  </a:cubicBezTo>
                  <a:cubicBezTo>
                    <a:pt x="181482" y="210549"/>
                    <a:pt x="272499" y="92280"/>
                    <a:pt x="327532" y="46243"/>
                  </a:cubicBezTo>
                  <a:cubicBezTo>
                    <a:pt x="382565" y="206"/>
                    <a:pt x="383095" y="7878"/>
                    <a:pt x="468820" y="1793"/>
                  </a:cubicBezTo>
                  <a:cubicBezTo>
                    <a:pt x="554545" y="-4292"/>
                    <a:pt x="763830" y="6820"/>
                    <a:pt x="841882" y="9730"/>
                  </a:cubicBezTo>
                  <a:cubicBezTo>
                    <a:pt x="919934" y="12640"/>
                    <a:pt x="973645" y="42009"/>
                    <a:pt x="951420" y="4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6B6EEDCB-9D4D-4A48-9322-488CCBEF4293}"/>
                </a:ext>
              </a:extLst>
            </p:cNvPr>
            <p:cNvSpPr/>
            <p:nvPr/>
          </p:nvSpPr>
          <p:spPr>
            <a:xfrm>
              <a:off x="5042104" y="7392777"/>
              <a:ext cx="126815" cy="256660"/>
            </a:xfrm>
            <a:custGeom>
              <a:avLst/>
              <a:gdLst>
                <a:gd name="connsiteX0" fmla="*/ 126796 w 126815"/>
                <a:gd name="connsiteY0" fmla="*/ 49423 h 256660"/>
                <a:gd name="connsiteX1" fmla="*/ 112509 w 126815"/>
                <a:gd name="connsiteY1" fmla="*/ 225636 h 256660"/>
                <a:gd name="connsiteX2" fmla="*/ 99809 w 126815"/>
                <a:gd name="connsiteY2" fmla="*/ 251036 h 256660"/>
                <a:gd name="connsiteX3" fmla="*/ 55359 w 126815"/>
                <a:gd name="connsiteY3" fmla="*/ 255798 h 256660"/>
                <a:gd name="connsiteX4" fmla="*/ 4559 w 126815"/>
                <a:gd name="connsiteY4" fmla="*/ 238336 h 256660"/>
                <a:gd name="connsiteX5" fmla="*/ 2971 w 126815"/>
                <a:gd name="connsiteY5" fmla="*/ 216111 h 256660"/>
                <a:gd name="connsiteX6" fmla="*/ 9321 w 126815"/>
                <a:gd name="connsiteY6" fmla="*/ 128798 h 256660"/>
                <a:gd name="connsiteX7" fmla="*/ 20434 w 126815"/>
                <a:gd name="connsiteY7" fmla="*/ 1798 h 256660"/>
                <a:gd name="connsiteX8" fmla="*/ 22021 w 126815"/>
                <a:gd name="connsiteY8" fmla="*/ 62123 h 256660"/>
                <a:gd name="connsiteX9" fmla="*/ 7734 w 126815"/>
                <a:gd name="connsiteY9" fmla="*/ 173248 h 256660"/>
                <a:gd name="connsiteX10" fmla="*/ 10909 w 126815"/>
                <a:gd name="connsiteY10" fmla="*/ 216111 h 256660"/>
                <a:gd name="connsiteX11" fmla="*/ 12496 w 126815"/>
                <a:gd name="connsiteY11" fmla="*/ 228811 h 256660"/>
                <a:gd name="connsiteX12" fmla="*/ 109334 w 126815"/>
                <a:gd name="connsiteY12" fmla="*/ 225636 h 256660"/>
                <a:gd name="connsiteX13" fmla="*/ 109334 w 126815"/>
                <a:gd name="connsiteY13" fmla="*/ 187536 h 256660"/>
                <a:gd name="connsiteX14" fmla="*/ 109334 w 126815"/>
                <a:gd name="connsiteY14" fmla="*/ 120861 h 256660"/>
                <a:gd name="connsiteX15" fmla="*/ 126796 w 126815"/>
                <a:gd name="connsiteY15" fmla="*/ 49423 h 2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815" h="256660">
                  <a:moveTo>
                    <a:pt x="126796" y="49423"/>
                  </a:moveTo>
                  <a:cubicBezTo>
                    <a:pt x="127325" y="66885"/>
                    <a:pt x="117007" y="192034"/>
                    <a:pt x="112509" y="225636"/>
                  </a:cubicBezTo>
                  <a:cubicBezTo>
                    <a:pt x="108011" y="259238"/>
                    <a:pt x="109334" y="246009"/>
                    <a:pt x="99809" y="251036"/>
                  </a:cubicBezTo>
                  <a:cubicBezTo>
                    <a:pt x="90284" y="256063"/>
                    <a:pt x="71234" y="257915"/>
                    <a:pt x="55359" y="255798"/>
                  </a:cubicBezTo>
                  <a:cubicBezTo>
                    <a:pt x="39484" y="253681"/>
                    <a:pt x="13290" y="244951"/>
                    <a:pt x="4559" y="238336"/>
                  </a:cubicBezTo>
                  <a:cubicBezTo>
                    <a:pt x="-4172" y="231721"/>
                    <a:pt x="2177" y="234367"/>
                    <a:pt x="2971" y="216111"/>
                  </a:cubicBezTo>
                  <a:cubicBezTo>
                    <a:pt x="3765" y="197855"/>
                    <a:pt x="6411" y="164517"/>
                    <a:pt x="9321" y="128798"/>
                  </a:cubicBezTo>
                  <a:cubicBezTo>
                    <a:pt x="12231" y="93079"/>
                    <a:pt x="18317" y="12910"/>
                    <a:pt x="20434" y="1798"/>
                  </a:cubicBezTo>
                  <a:cubicBezTo>
                    <a:pt x="22551" y="-9314"/>
                    <a:pt x="24138" y="33548"/>
                    <a:pt x="22021" y="62123"/>
                  </a:cubicBezTo>
                  <a:cubicBezTo>
                    <a:pt x="19904" y="90698"/>
                    <a:pt x="9586" y="147583"/>
                    <a:pt x="7734" y="173248"/>
                  </a:cubicBezTo>
                  <a:cubicBezTo>
                    <a:pt x="5882" y="198913"/>
                    <a:pt x="10115" y="206851"/>
                    <a:pt x="10909" y="216111"/>
                  </a:cubicBezTo>
                  <a:cubicBezTo>
                    <a:pt x="11703" y="225372"/>
                    <a:pt x="-3908" y="227224"/>
                    <a:pt x="12496" y="228811"/>
                  </a:cubicBezTo>
                  <a:cubicBezTo>
                    <a:pt x="28900" y="230398"/>
                    <a:pt x="93194" y="232515"/>
                    <a:pt x="109334" y="225636"/>
                  </a:cubicBezTo>
                  <a:cubicBezTo>
                    <a:pt x="125474" y="218757"/>
                    <a:pt x="109334" y="187536"/>
                    <a:pt x="109334" y="187536"/>
                  </a:cubicBezTo>
                  <a:cubicBezTo>
                    <a:pt x="109334" y="170074"/>
                    <a:pt x="106688" y="140969"/>
                    <a:pt x="109334" y="120861"/>
                  </a:cubicBezTo>
                  <a:cubicBezTo>
                    <a:pt x="111980" y="100753"/>
                    <a:pt x="126267" y="31961"/>
                    <a:pt x="126796" y="49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FF00C074-0120-4833-B03F-E482FFA58743}"/>
                </a:ext>
              </a:extLst>
            </p:cNvPr>
            <p:cNvSpPr/>
            <p:nvPr/>
          </p:nvSpPr>
          <p:spPr>
            <a:xfrm>
              <a:off x="5059335" y="7383910"/>
              <a:ext cx="106638" cy="84067"/>
            </a:xfrm>
            <a:custGeom>
              <a:avLst/>
              <a:gdLst>
                <a:gd name="connsiteX0" fmla="*/ 28 w 106638"/>
                <a:gd name="connsiteY0" fmla="*/ 1140 h 84067"/>
                <a:gd name="connsiteX1" fmla="*/ 80990 w 106638"/>
                <a:gd name="connsiteY1" fmla="*/ 18603 h 84067"/>
                <a:gd name="connsiteX2" fmla="*/ 106390 w 106638"/>
                <a:gd name="connsiteY2" fmla="*/ 83690 h 84067"/>
                <a:gd name="connsiteX3" fmla="*/ 90515 w 106638"/>
                <a:gd name="connsiteY3" fmla="*/ 44003 h 84067"/>
                <a:gd name="connsiteX4" fmla="*/ 28 w 106638"/>
                <a:gd name="connsiteY4" fmla="*/ 1140 h 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38" h="84067">
                  <a:moveTo>
                    <a:pt x="28" y="1140"/>
                  </a:moveTo>
                  <a:cubicBezTo>
                    <a:pt x="-1559" y="-3093"/>
                    <a:pt x="63263" y="4845"/>
                    <a:pt x="80990" y="18603"/>
                  </a:cubicBezTo>
                  <a:cubicBezTo>
                    <a:pt x="98717" y="32361"/>
                    <a:pt x="104803" y="79457"/>
                    <a:pt x="106390" y="83690"/>
                  </a:cubicBezTo>
                  <a:cubicBezTo>
                    <a:pt x="107977" y="87923"/>
                    <a:pt x="101892" y="55380"/>
                    <a:pt x="90515" y="44003"/>
                  </a:cubicBezTo>
                  <a:cubicBezTo>
                    <a:pt x="79138" y="32626"/>
                    <a:pt x="1615" y="5373"/>
                    <a:pt x="28" y="1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31690294-01AA-4D46-A2FF-1AF7FBD5758D}"/>
                </a:ext>
              </a:extLst>
            </p:cNvPr>
            <p:cNvSpPr/>
            <p:nvPr/>
          </p:nvSpPr>
          <p:spPr>
            <a:xfrm>
              <a:off x="6064099" y="6967296"/>
              <a:ext cx="133575" cy="125871"/>
            </a:xfrm>
            <a:custGeom>
              <a:avLst/>
              <a:gdLst>
                <a:gd name="connsiteX0" fmla="*/ 133501 w 133575"/>
                <a:gd name="connsiteY0" fmla="*/ 125654 h 125871"/>
                <a:gd name="connsiteX1" fmla="*/ 46189 w 133575"/>
                <a:gd name="connsiteY1" fmla="*/ 43104 h 125871"/>
                <a:gd name="connsiteX2" fmla="*/ 151 w 133575"/>
                <a:gd name="connsiteY2" fmla="*/ 1829 h 125871"/>
                <a:gd name="connsiteX3" fmla="*/ 60476 w 133575"/>
                <a:gd name="connsiteY3" fmla="*/ 16117 h 125871"/>
                <a:gd name="connsiteX4" fmla="*/ 133501 w 133575"/>
                <a:gd name="connsiteY4" fmla="*/ 125654 h 12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75" h="125871">
                  <a:moveTo>
                    <a:pt x="133501" y="125654"/>
                  </a:moveTo>
                  <a:cubicBezTo>
                    <a:pt x="131120" y="130152"/>
                    <a:pt x="68414" y="63741"/>
                    <a:pt x="46189" y="43104"/>
                  </a:cubicBezTo>
                  <a:cubicBezTo>
                    <a:pt x="23964" y="22467"/>
                    <a:pt x="-2230" y="6327"/>
                    <a:pt x="151" y="1829"/>
                  </a:cubicBezTo>
                  <a:cubicBezTo>
                    <a:pt x="2532" y="-2669"/>
                    <a:pt x="40103" y="771"/>
                    <a:pt x="60476" y="16117"/>
                  </a:cubicBezTo>
                  <a:cubicBezTo>
                    <a:pt x="80849" y="31463"/>
                    <a:pt x="135882" y="121156"/>
                    <a:pt x="133501" y="1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873E131F-06BC-4044-94B7-65DFEF026475}"/>
                </a:ext>
              </a:extLst>
            </p:cNvPr>
            <p:cNvSpPr/>
            <p:nvPr/>
          </p:nvSpPr>
          <p:spPr>
            <a:xfrm>
              <a:off x="5333202" y="7074436"/>
              <a:ext cx="869822" cy="566243"/>
            </a:xfrm>
            <a:custGeom>
              <a:avLst/>
              <a:gdLst>
                <a:gd name="connsiteX0" fmla="*/ 851698 w 869822"/>
                <a:gd name="connsiteY0" fmla="*/ 21689 h 566243"/>
                <a:gd name="connsiteX1" fmla="*/ 573886 w 869822"/>
                <a:gd name="connsiteY1" fmla="*/ 16927 h 566243"/>
                <a:gd name="connsiteX2" fmla="*/ 362748 w 869822"/>
                <a:gd name="connsiteY2" fmla="*/ 67727 h 566243"/>
                <a:gd name="connsiteX3" fmla="*/ 124623 w 869822"/>
                <a:gd name="connsiteY3" fmla="*/ 253464 h 566243"/>
                <a:gd name="connsiteX4" fmla="*/ 53186 w 869822"/>
                <a:gd name="connsiteY4" fmla="*/ 363002 h 566243"/>
                <a:gd name="connsiteX5" fmla="*/ 11911 w 869822"/>
                <a:gd name="connsiteY5" fmla="*/ 513814 h 566243"/>
                <a:gd name="connsiteX6" fmla="*/ 2386 w 869822"/>
                <a:gd name="connsiteY6" fmla="*/ 564614 h 566243"/>
                <a:gd name="connsiteX7" fmla="*/ 50011 w 869822"/>
                <a:gd name="connsiteY7" fmla="*/ 463014 h 566243"/>
                <a:gd name="connsiteX8" fmla="*/ 59536 w 869822"/>
                <a:gd name="connsiteY8" fmla="*/ 374114 h 566243"/>
                <a:gd name="connsiteX9" fmla="*/ 150023 w 869822"/>
                <a:gd name="connsiteY9" fmla="*/ 240764 h 566243"/>
                <a:gd name="connsiteX10" fmla="*/ 513561 w 869822"/>
                <a:gd name="connsiteY10" fmla="*/ 37564 h 566243"/>
                <a:gd name="connsiteX11" fmla="*/ 804073 w 869822"/>
                <a:gd name="connsiteY11" fmla="*/ 1052 h 566243"/>
                <a:gd name="connsiteX12" fmla="*/ 851698 w 869822"/>
                <a:gd name="connsiteY12" fmla="*/ 21689 h 5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822" h="566243">
                  <a:moveTo>
                    <a:pt x="851698" y="21689"/>
                  </a:moveTo>
                  <a:cubicBezTo>
                    <a:pt x="813334" y="24335"/>
                    <a:pt x="655378" y="9254"/>
                    <a:pt x="573886" y="16927"/>
                  </a:cubicBezTo>
                  <a:cubicBezTo>
                    <a:pt x="492394" y="24600"/>
                    <a:pt x="437625" y="28304"/>
                    <a:pt x="362748" y="67727"/>
                  </a:cubicBezTo>
                  <a:cubicBezTo>
                    <a:pt x="287871" y="107150"/>
                    <a:pt x="176217" y="204252"/>
                    <a:pt x="124623" y="253464"/>
                  </a:cubicBezTo>
                  <a:cubicBezTo>
                    <a:pt x="73029" y="302676"/>
                    <a:pt x="71971" y="319610"/>
                    <a:pt x="53186" y="363002"/>
                  </a:cubicBezTo>
                  <a:cubicBezTo>
                    <a:pt x="34401" y="406394"/>
                    <a:pt x="20378" y="480212"/>
                    <a:pt x="11911" y="513814"/>
                  </a:cubicBezTo>
                  <a:cubicBezTo>
                    <a:pt x="3444" y="547416"/>
                    <a:pt x="-3964" y="573081"/>
                    <a:pt x="2386" y="564614"/>
                  </a:cubicBezTo>
                  <a:cubicBezTo>
                    <a:pt x="8736" y="556147"/>
                    <a:pt x="40486" y="494764"/>
                    <a:pt x="50011" y="463014"/>
                  </a:cubicBezTo>
                  <a:cubicBezTo>
                    <a:pt x="59536" y="431264"/>
                    <a:pt x="42867" y="411156"/>
                    <a:pt x="59536" y="374114"/>
                  </a:cubicBezTo>
                  <a:cubicBezTo>
                    <a:pt x="76205" y="337072"/>
                    <a:pt x="74352" y="296856"/>
                    <a:pt x="150023" y="240764"/>
                  </a:cubicBezTo>
                  <a:cubicBezTo>
                    <a:pt x="225694" y="184672"/>
                    <a:pt x="404553" y="77516"/>
                    <a:pt x="513561" y="37564"/>
                  </a:cubicBezTo>
                  <a:cubicBezTo>
                    <a:pt x="622569" y="-2388"/>
                    <a:pt x="743748" y="7402"/>
                    <a:pt x="804073" y="1052"/>
                  </a:cubicBezTo>
                  <a:cubicBezTo>
                    <a:pt x="864398" y="-5298"/>
                    <a:pt x="890062" y="19043"/>
                    <a:pt x="851698" y="21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F108F8CA-CDE3-4EE4-9AAD-4EAD17DE46BC}"/>
                </a:ext>
              </a:extLst>
            </p:cNvPr>
            <p:cNvSpPr/>
            <p:nvPr/>
          </p:nvSpPr>
          <p:spPr>
            <a:xfrm>
              <a:off x="5158958" y="7536654"/>
              <a:ext cx="131609" cy="257108"/>
            </a:xfrm>
            <a:custGeom>
              <a:avLst/>
              <a:gdLst>
                <a:gd name="connsiteX0" fmla="*/ 33755 w 131609"/>
                <a:gd name="connsiteY0" fmla="*/ 3971 h 257108"/>
                <a:gd name="connsiteX1" fmla="*/ 103605 w 131609"/>
                <a:gd name="connsiteY1" fmla="*/ 23021 h 257108"/>
                <a:gd name="connsiteX2" fmla="*/ 119480 w 131609"/>
                <a:gd name="connsiteY2" fmla="*/ 142084 h 257108"/>
                <a:gd name="connsiteX3" fmla="*/ 130592 w 131609"/>
                <a:gd name="connsiteY3" fmla="*/ 237334 h 257108"/>
                <a:gd name="connsiteX4" fmla="*/ 122655 w 131609"/>
                <a:gd name="connsiteY4" fmla="*/ 256384 h 257108"/>
                <a:gd name="connsiteX5" fmla="*/ 55980 w 131609"/>
                <a:gd name="connsiteY5" fmla="*/ 250034 h 257108"/>
                <a:gd name="connsiteX6" fmla="*/ 3592 w 131609"/>
                <a:gd name="connsiteY6" fmla="*/ 221459 h 257108"/>
                <a:gd name="connsiteX7" fmla="*/ 6767 w 131609"/>
                <a:gd name="connsiteY7" fmla="*/ 165896 h 257108"/>
                <a:gd name="connsiteX8" fmla="*/ 24230 w 131609"/>
                <a:gd name="connsiteY8" fmla="*/ 56359 h 257108"/>
                <a:gd name="connsiteX9" fmla="*/ 19467 w 131609"/>
                <a:gd name="connsiteY9" fmla="*/ 137321 h 257108"/>
                <a:gd name="connsiteX10" fmla="*/ 8355 w 131609"/>
                <a:gd name="connsiteY10" fmla="*/ 196059 h 257108"/>
                <a:gd name="connsiteX11" fmla="*/ 46455 w 131609"/>
                <a:gd name="connsiteY11" fmla="*/ 227809 h 257108"/>
                <a:gd name="connsiteX12" fmla="*/ 111542 w 131609"/>
                <a:gd name="connsiteY12" fmla="*/ 232571 h 257108"/>
                <a:gd name="connsiteX13" fmla="*/ 117892 w 131609"/>
                <a:gd name="connsiteY13" fmla="*/ 188121 h 257108"/>
                <a:gd name="connsiteX14" fmla="*/ 102017 w 131609"/>
                <a:gd name="connsiteY14" fmla="*/ 73821 h 257108"/>
                <a:gd name="connsiteX15" fmla="*/ 33755 w 131609"/>
                <a:gd name="connsiteY15" fmla="*/ 3971 h 25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609" h="257108">
                  <a:moveTo>
                    <a:pt x="33755" y="3971"/>
                  </a:moveTo>
                  <a:cubicBezTo>
                    <a:pt x="34020" y="-4496"/>
                    <a:pt x="89318" y="2"/>
                    <a:pt x="103605" y="23021"/>
                  </a:cubicBezTo>
                  <a:cubicBezTo>
                    <a:pt x="117892" y="46040"/>
                    <a:pt x="114982" y="106365"/>
                    <a:pt x="119480" y="142084"/>
                  </a:cubicBezTo>
                  <a:cubicBezTo>
                    <a:pt x="123978" y="177803"/>
                    <a:pt x="130063" y="218284"/>
                    <a:pt x="130592" y="237334"/>
                  </a:cubicBezTo>
                  <a:cubicBezTo>
                    <a:pt x="131121" y="256384"/>
                    <a:pt x="135090" y="254267"/>
                    <a:pt x="122655" y="256384"/>
                  </a:cubicBezTo>
                  <a:cubicBezTo>
                    <a:pt x="110220" y="258501"/>
                    <a:pt x="75824" y="255855"/>
                    <a:pt x="55980" y="250034"/>
                  </a:cubicBezTo>
                  <a:cubicBezTo>
                    <a:pt x="36136" y="244213"/>
                    <a:pt x="11794" y="235482"/>
                    <a:pt x="3592" y="221459"/>
                  </a:cubicBezTo>
                  <a:cubicBezTo>
                    <a:pt x="-4610" y="207436"/>
                    <a:pt x="3327" y="193413"/>
                    <a:pt x="6767" y="165896"/>
                  </a:cubicBezTo>
                  <a:cubicBezTo>
                    <a:pt x="10207" y="138379"/>
                    <a:pt x="22113" y="61121"/>
                    <a:pt x="24230" y="56359"/>
                  </a:cubicBezTo>
                  <a:cubicBezTo>
                    <a:pt x="26347" y="51597"/>
                    <a:pt x="22113" y="114038"/>
                    <a:pt x="19467" y="137321"/>
                  </a:cubicBezTo>
                  <a:cubicBezTo>
                    <a:pt x="16821" y="160604"/>
                    <a:pt x="3857" y="180978"/>
                    <a:pt x="8355" y="196059"/>
                  </a:cubicBezTo>
                  <a:cubicBezTo>
                    <a:pt x="12853" y="211140"/>
                    <a:pt x="29257" y="221724"/>
                    <a:pt x="46455" y="227809"/>
                  </a:cubicBezTo>
                  <a:cubicBezTo>
                    <a:pt x="63653" y="233894"/>
                    <a:pt x="99636" y="239186"/>
                    <a:pt x="111542" y="232571"/>
                  </a:cubicBezTo>
                  <a:cubicBezTo>
                    <a:pt x="123448" y="225956"/>
                    <a:pt x="119480" y="214579"/>
                    <a:pt x="117892" y="188121"/>
                  </a:cubicBezTo>
                  <a:cubicBezTo>
                    <a:pt x="116305" y="161663"/>
                    <a:pt x="108632" y="101602"/>
                    <a:pt x="102017" y="73821"/>
                  </a:cubicBezTo>
                  <a:cubicBezTo>
                    <a:pt x="95403" y="46040"/>
                    <a:pt x="33490" y="12438"/>
                    <a:pt x="33755" y="3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CDD2567B-AA48-497F-8A1F-2E0B183815BC}"/>
                </a:ext>
              </a:extLst>
            </p:cNvPr>
            <p:cNvSpPr/>
            <p:nvPr/>
          </p:nvSpPr>
          <p:spPr>
            <a:xfrm>
              <a:off x="5279988" y="7594503"/>
              <a:ext cx="85786" cy="194890"/>
            </a:xfrm>
            <a:custGeom>
              <a:avLst/>
              <a:gdLst>
                <a:gd name="connsiteX0" fmla="*/ 85762 w 85786"/>
                <a:gd name="connsiteY0" fmla="*/ 97 h 194890"/>
                <a:gd name="connsiteX1" fmla="*/ 39725 w 85786"/>
                <a:gd name="connsiteY1" fmla="*/ 168372 h 194890"/>
                <a:gd name="connsiteX2" fmla="*/ 37 w 85786"/>
                <a:gd name="connsiteY2" fmla="*/ 192185 h 194890"/>
                <a:gd name="connsiteX3" fmla="*/ 33375 w 85786"/>
                <a:gd name="connsiteY3" fmla="*/ 144560 h 194890"/>
                <a:gd name="connsiteX4" fmla="*/ 85762 w 85786"/>
                <a:gd name="connsiteY4" fmla="*/ 97 h 1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86" h="194890">
                  <a:moveTo>
                    <a:pt x="85762" y="97"/>
                  </a:moveTo>
                  <a:cubicBezTo>
                    <a:pt x="86820" y="4066"/>
                    <a:pt x="54012" y="136357"/>
                    <a:pt x="39725" y="168372"/>
                  </a:cubicBezTo>
                  <a:cubicBezTo>
                    <a:pt x="25437" y="200387"/>
                    <a:pt x="1095" y="196154"/>
                    <a:pt x="37" y="192185"/>
                  </a:cubicBezTo>
                  <a:cubicBezTo>
                    <a:pt x="-1021" y="188216"/>
                    <a:pt x="20675" y="174458"/>
                    <a:pt x="33375" y="144560"/>
                  </a:cubicBezTo>
                  <a:cubicBezTo>
                    <a:pt x="46075" y="114662"/>
                    <a:pt x="84704" y="-3872"/>
                    <a:pt x="85762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BC72A80D-BC15-49AD-B20E-50E67C46AEB2}"/>
                </a:ext>
              </a:extLst>
            </p:cNvPr>
            <p:cNvSpPr/>
            <p:nvPr/>
          </p:nvSpPr>
          <p:spPr>
            <a:xfrm>
              <a:off x="6200284" y="7097149"/>
              <a:ext cx="169236" cy="750172"/>
            </a:xfrm>
            <a:custGeom>
              <a:avLst/>
              <a:gdLst>
                <a:gd name="connsiteX0" fmla="*/ 1549 w 169236"/>
                <a:gd name="connsiteY0" fmla="*/ 34 h 750172"/>
                <a:gd name="connsiteX1" fmla="*/ 115849 w 169236"/>
                <a:gd name="connsiteY1" fmla="*/ 158784 h 750172"/>
                <a:gd name="connsiteX2" fmla="*/ 109499 w 169236"/>
                <a:gd name="connsiteY2" fmla="*/ 429718 h 750172"/>
                <a:gd name="connsiteX3" fmla="*/ 145483 w 169236"/>
                <a:gd name="connsiteY3" fmla="*/ 596934 h 750172"/>
                <a:gd name="connsiteX4" fmla="*/ 145483 w 169236"/>
                <a:gd name="connsiteY4" fmla="*/ 749334 h 750172"/>
                <a:gd name="connsiteX5" fmla="*/ 168766 w 169236"/>
                <a:gd name="connsiteY5" fmla="*/ 654084 h 750172"/>
                <a:gd name="connsiteX6" fmla="*/ 158183 w 169236"/>
                <a:gd name="connsiteY6" fmla="*/ 565184 h 750172"/>
                <a:gd name="connsiteX7" fmla="*/ 124316 w 169236"/>
                <a:gd name="connsiteY7" fmla="*/ 406434 h 750172"/>
                <a:gd name="connsiteX8" fmla="*/ 96799 w 169236"/>
                <a:gd name="connsiteY8" fmla="*/ 311184 h 750172"/>
                <a:gd name="connsiteX9" fmla="*/ 54466 w 169236"/>
                <a:gd name="connsiteY9" fmla="*/ 146084 h 750172"/>
                <a:gd name="connsiteX10" fmla="*/ 1549 w 169236"/>
                <a:gd name="connsiteY10" fmla="*/ 34 h 75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236" h="750172">
                  <a:moveTo>
                    <a:pt x="1549" y="34"/>
                  </a:moveTo>
                  <a:cubicBezTo>
                    <a:pt x="11779" y="2151"/>
                    <a:pt x="97857" y="87170"/>
                    <a:pt x="115849" y="158784"/>
                  </a:cubicBezTo>
                  <a:cubicBezTo>
                    <a:pt x="133841" y="230398"/>
                    <a:pt x="104560" y="356693"/>
                    <a:pt x="109499" y="429718"/>
                  </a:cubicBezTo>
                  <a:cubicBezTo>
                    <a:pt x="114438" y="502743"/>
                    <a:pt x="139486" y="543665"/>
                    <a:pt x="145483" y="596934"/>
                  </a:cubicBezTo>
                  <a:cubicBezTo>
                    <a:pt x="151480" y="650203"/>
                    <a:pt x="141603" y="739809"/>
                    <a:pt x="145483" y="749334"/>
                  </a:cubicBezTo>
                  <a:cubicBezTo>
                    <a:pt x="149363" y="758859"/>
                    <a:pt x="166649" y="684776"/>
                    <a:pt x="168766" y="654084"/>
                  </a:cubicBezTo>
                  <a:cubicBezTo>
                    <a:pt x="170883" y="623392"/>
                    <a:pt x="165591" y="606459"/>
                    <a:pt x="158183" y="565184"/>
                  </a:cubicBezTo>
                  <a:cubicBezTo>
                    <a:pt x="150775" y="523909"/>
                    <a:pt x="134547" y="448767"/>
                    <a:pt x="124316" y="406434"/>
                  </a:cubicBezTo>
                  <a:cubicBezTo>
                    <a:pt x="114085" y="364101"/>
                    <a:pt x="108441" y="354576"/>
                    <a:pt x="96799" y="311184"/>
                  </a:cubicBezTo>
                  <a:cubicBezTo>
                    <a:pt x="85157" y="267792"/>
                    <a:pt x="74574" y="197237"/>
                    <a:pt x="54466" y="146084"/>
                  </a:cubicBezTo>
                  <a:cubicBezTo>
                    <a:pt x="34358" y="94931"/>
                    <a:pt x="-8681" y="-2083"/>
                    <a:pt x="1549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111BB513-A209-43D7-B332-B1B6968496E2}"/>
                </a:ext>
              </a:extLst>
            </p:cNvPr>
            <p:cNvSpPr/>
            <p:nvPr/>
          </p:nvSpPr>
          <p:spPr>
            <a:xfrm>
              <a:off x="5430396" y="7492915"/>
              <a:ext cx="206300" cy="253071"/>
            </a:xfrm>
            <a:custGeom>
              <a:avLst/>
              <a:gdLst>
                <a:gd name="connsiteX0" fmla="*/ 206287 w 206300"/>
                <a:gd name="connsiteY0" fmla="*/ 85 h 253071"/>
                <a:gd name="connsiteX1" fmla="*/ 123737 w 206300"/>
                <a:gd name="connsiteY1" fmla="*/ 152485 h 253071"/>
                <a:gd name="connsiteX2" fmla="*/ 64471 w 206300"/>
                <a:gd name="connsiteY2" fmla="*/ 228685 h 253071"/>
                <a:gd name="connsiteX3" fmla="*/ 13671 w 206300"/>
                <a:gd name="connsiteY3" fmla="*/ 247735 h 253071"/>
                <a:gd name="connsiteX4" fmla="*/ 3087 w 206300"/>
                <a:gd name="connsiteY4" fmla="*/ 249852 h 253071"/>
                <a:gd name="connsiteX5" fmla="*/ 60237 w 206300"/>
                <a:gd name="connsiteY5" fmla="*/ 207518 h 253071"/>
                <a:gd name="connsiteX6" fmla="*/ 96221 w 206300"/>
                <a:gd name="connsiteY6" fmla="*/ 175768 h 253071"/>
                <a:gd name="connsiteX7" fmla="*/ 117387 w 206300"/>
                <a:gd name="connsiteY7" fmla="*/ 131318 h 253071"/>
                <a:gd name="connsiteX8" fmla="*/ 206287 w 206300"/>
                <a:gd name="connsiteY8" fmla="*/ 85 h 25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00" h="253071">
                  <a:moveTo>
                    <a:pt x="206287" y="85"/>
                  </a:moveTo>
                  <a:cubicBezTo>
                    <a:pt x="207345" y="3613"/>
                    <a:pt x="147373" y="114385"/>
                    <a:pt x="123737" y="152485"/>
                  </a:cubicBezTo>
                  <a:cubicBezTo>
                    <a:pt x="100101" y="190585"/>
                    <a:pt x="82815" y="212810"/>
                    <a:pt x="64471" y="228685"/>
                  </a:cubicBezTo>
                  <a:cubicBezTo>
                    <a:pt x="46127" y="244560"/>
                    <a:pt x="23902" y="244207"/>
                    <a:pt x="13671" y="247735"/>
                  </a:cubicBezTo>
                  <a:cubicBezTo>
                    <a:pt x="3440" y="251263"/>
                    <a:pt x="-4674" y="256555"/>
                    <a:pt x="3087" y="249852"/>
                  </a:cubicBezTo>
                  <a:cubicBezTo>
                    <a:pt x="10848" y="243149"/>
                    <a:pt x="44715" y="219865"/>
                    <a:pt x="60237" y="207518"/>
                  </a:cubicBezTo>
                  <a:cubicBezTo>
                    <a:pt x="75759" y="195171"/>
                    <a:pt x="86696" y="188468"/>
                    <a:pt x="96221" y="175768"/>
                  </a:cubicBezTo>
                  <a:cubicBezTo>
                    <a:pt x="105746" y="163068"/>
                    <a:pt x="100454" y="158835"/>
                    <a:pt x="117387" y="131318"/>
                  </a:cubicBezTo>
                  <a:cubicBezTo>
                    <a:pt x="134320" y="103801"/>
                    <a:pt x="205229" y="-3443"/>
                    <a:pt x="20628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2873ED4A-AF3C-43CA-8577-8F0949D955CC}"/>
                </a:ext>
              </a:extLst>
            </p:cNvPr>
            <p:cNvSpPr/>
            <p:nvPr/>
          </p:nvSpPr>
          <p:spPr>
            <a:xfrm>
              <a:off x="5598501" y="7359382"/>
              <a:ext cx="211749" cy="146722"/>
            </a:xfrm>
            <a:custGeom>
              <a:avLst/>
              <a:gdLst>
                <a:gd name="connsiteX0" fmla="*/ 211749 w 211749"/>
                <a:gd name="connsiteY0" fmla="*/ 268 h 146722"/>
                <a:gd name="connsiteX1" fmla="*/ 114382 w 211749"/>
                <a:gd name="connsiteY1" fmla="*/ 110335 h 146722"/>
                <a:gd name="connsiteX2" fmla="*/ 23366 w 211749"/>
                <a:gd name="connsiteY2" fmla="*/ 142085 h 146722"/>
                <a:gd name="connsiteX3" fmla="*/ 6432 w 211749"/>
                <a:gd name="connsiteY3" fmla="*/ 139968 h 146722"/>
                <a:gd name="connsiteX4" fmla="*/ 114382 w 211749"/>
                <a:gd name="connsiteY4" fmla="*/ 80701 h 146722"/>
                <a:gd name="connsiteX5" fmla="*/ 211749 w 211749"/>
                <a:gd name="connsiteY5" fmla="*/ 268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749" h="146722">
                  <a:moveTo>
                    <a:pt x="211749" y="268"/>
                  </a:moveTo>
                  <a:cubicBezTo>
                    <a:pt x="211749" y="5207"/>
                    <a:pt x="145779" y="86699"/>
                    <a:pt x="114382" y="110335"/>
                  </a:cubicBezTo>
                  <a:cubicBezTo>
                    <a:pt x="82985" y="133971"/>
                    <a:pt x="41358" y="137146"/>
                    <a:pt x="23366" y="142085"/>
                  </a:cubicBezTo>
                  <a:cubicBezTo>
                    <a:pt x="5374" y="147024"/>
                    <a:pt x="-8737" y="150199"/>
                    <a:pt x="6432" y="139968"/>
                  </a:cubicBezTo>
                  <a:cubicBezTo>
                    <a:pt x="21601" y="129737"/>
                    <a:pt x="79457" y="101515"/>
                    <a:pt x="114382" y="80701"/>
                  </a:cubicBezTo>
                  <a:cubicBezTo>
                    <a:pt x="149307" y="59887"/>
                    <a:pt x="211749" y="-4671"/>
                    <a:pt x="211749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4A272485-402C-4C17-8147-155D489E7B7B}"/>
                </a:ext>
              </a:extLst>
            </p:cNvPr>
            <p:cNvSpPr/>
            <p:nvPr/>
          </p:nvSpPr>
          <p:spPr>
            <a:xfrm>
              <a:off x="5769981" y="7374465"/>
              <a:ext cx="226609" cy="45441"/>
            </a:xfrm>
            <a:custGeom>
              <a:avLst/>
              <a:gdLst>
                <a:gd name="connsiteX0" fmla="*/ 52 w 226609"/>
                <a:gd name="connsiteY0" fmla="*/ 31752 h 45441"/>
                <a:gd name="connsiteX1" fmla="*/ 120702 w 226609"/>
                <a:gd name="connsiteY1" fmla="*/ 44452 h 45441"/>
                <a:gd name="connsiteX2" fmla="*/ 226536 w 226609"/>
                <a:gd name="connsiteY2" fmla="*/ 2 h 45441"/>
                <a:gd name="connsiteX3" fmla="*/ 135519 w 226609"/>
                <a:gd name="connsiteY3" fmla="*/ 42335 h 45441"/>
                <a:gd name="connsiteX4" fmla="*/ 52 w 226609"/>
                <a:gd name="connsiteY4" fmla="*/ 31752 h 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09" h="45441">
                  <a:moveTo>
                    <a:pt x="52" y="31752"/>
                  </a:moveTo>
                  <a:cubicBezTo>
                    <a:pt x="-2417" y="32105"/>
                    <a:pt x="82955" y="49744"/>
                    <a:pt x="120702" y="44452"/>
                  </a:cubicBezTo>
                  <a:cubicBezTo>
                    <a:pt x="158449" y="39160"/>
                    <a:pt x="224067" y="355"/>
                    <a:pt x="226536" y="2"/>
                  </a:cubicBezTo>
                  <a:cubicBezTo>
                    <a:pt x="229005" y="-351"/>
                    <a:pt x="169033" y="37749"/>
                    <a:pt x="135519" y="42335"/>
                  </a:cubicBezTo>
                  <a:cubicBezTo>
                    <a:pt x="102005" y="46921"/>
                    <a:pt x="2521" y="31399"/>
                    <a:pt x="52" y="31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B6D65132-3423-4090-A8CB-97DA7E11AF61}"/>
                </a:ext>
              </a:extLst>
            </p:cNvPr>
            <p:cNvSpPr/>
            <p:nvPr/>
          </p:nvSpPr>
          <p:spPr>
            <a:xfrm>
              <a:off x="5916078" y="7425204"/>
              <a:ext cx="146067" cy="141466"/>
            </a:xfrm>
            <a:custGeom>
              <a:avLst/>
              <a:gdLst>
                <a:gd name="connsiteX0" fmla="*/ 5 w 146067"/>
                <a:gd name="connsiteY0" fmla="*/ 63 h 141466"/>
                <a:gd name="connsiteX1" fmla="*/ 93139 w 146067"/>
                <a:gd name="connsiteY1" fmla="*/ 112246 h 141466"/>
                <a:gd name="connsiteX2" fmla="*/ 146055 w 146067"/>
                <a:gd name="connsiteY2" fmla="*/ 135529 h 141466"/>
                <a:gd name="connsiteX3" fmla="*/ 88905 w 146067"/>
                <a:gd name="connsiteY3" fmla="*/ 129179 h 141466"/>
                <a:gd name="connsiteX4" fmla="*/ 5 w 146067"/>
                <a:gd name="connsiteY4" fmla="*/ 63 h 1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67" h="141466">
                  <a:moveTo>
                    <a:pt x="5" y="63"/>
                  </a:moveTo>
                  <a:cubicBezTo>
                    <a:pt x="711" y="-2759"/>
                    <a:pt x="68797" y="89668"/>
                    <a:pt x="93139" y="112246"/>
                  </a:cubicBezTo>
                  <a:cubicBezTo>
                    <a:pt x="117481" y="134824"/>
                    <a:pt x="146761" y="132707"/>
                    <a:pt x="146055" y="135529"/>
                  </a:cubicBezTo>
                  <a:cubicBezTo>
                    <a:pt x="145349" y="138351"/>
                    <a:pt x="113599" y="150346"/>
                    <a:pt x="88905" y="129179"/>
                  </a:cubicBezTo>
                  <a:cubicBezTo>
                    <a:pt x="64211" y="108012"/>
                    <a:pt x="-701" y="2885"/>
                    <a:pt x="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D88DD94D-E1BE-4C17-9277-D3A572E4640E}"/>
                </a:ext>
              </a:extLst>
            </p:cNvPr>
            <p:cNvSpPr/>
            <p:nvPr/>
          </p:nvSpPr>
          <p:spPr>
            <a:xfrm>
              <a:off x="5993471" y="7518045"/>
              <a:ext cx="219237" cy="57532"/>
            </a:xfrm>
            <a:custGeom>
              <a:avLst/>
              <a:gdLst>
                <a:gd name="connsiteX0" fmla="*/ 3046 w 219237"/>
                <a:gd name="connsiteY0" fmla="*/ 355 h 57532"/>
                <a:gd name="connsiteX1" fmla="*/ 157562 w 219237"/>
                <a:gd name="connsiteY1" fmla="*/ 32105 h 57532"/>
                <a:gd name="connsiteX2" fmla="*/ 218946 w 219237"/>
                <a:gd name="connsiteY2" fmla="*/ 6705 h 57532"/>
                <a:gd name="connsiteX3" fmla="*/ 136396 w 219237"/>
                <a:gd name="connsiteY3" fmla="*/ 13055 h 57532"/>
                <a:gd name="connsiteX4" fmla="*/ 60196 w 219237"/>
                <a:gd name="connsiteY4" fmla="*/ 57505 h 57532"/>
                <a:gd name="connsiteX5" fmla="*/ 3046 w 219237"/>
                <a:gd name="connsiteY5" fmla="*/ 355 h 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237" h="57532">
                  <a:moveTo>
                    <a:pt x="3046" y="355"/>
                  </a:moveTo>
                  <a:cubicBezTo>
                    <a:pt x="19274" y="-3878"/>
                    <a:pt x="121579" y="31047"/>
                    <a:pt x="157562" y="32105"/>
                  </a:cubicBezTo>
                  <a:cubicBezTo>
                    <a:pt x="193545" y="33163"/>
                    <a:pt x="222474" y="9880"/>
                    <a:pt x="218946" y="6705"/>
                  </a:cubicBezTo>
                  <a:cubicBezTo>
                    <a:pt x="215418" y="3530"/>
                    <a:pt x="162854" y="4588"/>
                    <a:pt x="136396" y="13055"/>
                  </a:cubicBezTo>
                  <a:cubicBezTo>
                    <a:pt x="109938" y="21522"/>
                    <a:pt x="80657" y="56094"/>
                    <a:pt x="60196" y="57505"/>
                  </a:cubicBezTo>
                  <a:cubicBezTo>
                    <a:pt x="39735" y="58916"/>
                    <a:pt x="-13182" y="4588"/>
                    <a:pt x="3046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60A443DA-6EAF-43D1-BD9F-4F67AA1B8E8C}"/>
                </a:ext>
              </a:extLst>
            </p:cNvPr>
            <p:cNvSpPr/>
            <p:nvPr/>
          </p:nvSpPr>
          <p:spPr>
            <a:xfrm>
              <a:off x="4935410" y="7184354"/>
              <a:ext cx="119979" cy="334850"/>
            </a:xfrm>
            <a:custGeom>
              <a:avLst/>
              <a:gdLst>
                <a:gd name="connsiteX0" fmla="*/ 38228 w 119979"/>
                <a:gd name="connsiteY0" fmla="*/ 671 h 334850"/>
                <a:gd name="connsiteX1" fmla="*/ 4890 w 119979"/>
                <a:gd name="connsiteY1" fmla="*/ 97509 h 334850"/>
                <a:gd name="connsiteX2" fmla="*/ 3303 w 119979"/>
                <a:gd name="connsiteY2" fmla="*/ 161009 h 334850"/>
                <a:gd name="connsiteX3" fmla="*/ 23940 w 119979"/>
                <a:gd name="connsiteY3" fmla="*/ 216571 h 334850"/>
                <a:gd name="connsiteX4" fmla="*/ 100140 w 119979"/>
                <a:gd name="connsiteY4" fmla="*/ 322934 h 334850"/>
                <a:gd name="connsiteX5" fmla="*/ 117603 w 119979"/>
                <a:gd name="connsiteY5" fmla="*/ 329284 h 334850"/>
                <a:gd name="connsiteX6" fmla="*/ 58865 w 119979"/>
                <a:gd name="connsiteY6" fmla="*/ 295946 h 334850"/>
                <a:gd name="connsiteX7" fmla="*/ 14415 w 119979"/>
                <a:gd name="connsiteY7" fmla="*/ 254671 h 334850"/>
                <a:gd name="connsiteX8" fmla="*/ 128 w 119979"/>
                <a:gd name="connsiteY8" fmla="*/ 149896 h 334850"/>
                <a:gd name="connsiteX9" fmla="*/ 38228 w 119979"/>
                <a:gd name="connsiteY9" fmla="*/ 671 h 3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979" h="334850">
                  <a:moveTo>
                    <a:pt x="38228" y="671"/>
                  </a:moveTo>
                  <a:cubicBezTo>
                    <a:pt x="39022" y="-8060"/>
                    <a:pt x="10711" y="70786"/>
                    <a:pt x="4890" y="97509"/>
                  </a:cubicBezTo>
                  <a:cubicBezTo>
                    <a:pt x="-931" y="124232"/>
                    <a:pt x="128" y="141165"/>
                    <a:pt x="3303" y="161009"/>
                  </a:cubicBezTo>
                  <a:cubicBezTo>
                    <a:pt x="6478" y="180853"/>
                    <a:pt x="7801" y="189584"/>
                    <a:pt x="23940" y="216571"/>
                  </a:cubicBezTo>
                  <a:cubicBezTo>
                    <a:pt x="40079" y="243558"/>
                    <a:pt x="84530" y="304149"/>
                    <a:pt x="100140" y="322934"/>
                  </a:cubicBezTo>
                  <a:cubicBezTo>
                    <a:pt x="115750" y="341719"/>
                    <a:pt x="124482" y="333782"/>
                    <a:pt x="117603" y="329284"/>
                  </a:cubicBezTo>
                  <a:cubicBezTo>
                    <a:pt x="110724" y="324786"/>
                    <a:pt x="76063" y="308381"/>
                    <a:pt x="58865" y="295946"/>
                  </a:cubicBezTo>
                  <a:cubicBezTo>
                    <a:pt x="41667" y="283511"/>
                    <a:pt x="24204" y="279013"/>
                    <a:pt x="14415" y="254671"/>
                  </a:cubicBezTo>
                  <a:cubicBezTo>
                    <a:pt x="4626" y="230329"/>
                    <a:pt x="-930" y="190642"/>
                    <a:pt x="128" y="149896"/>
                  </a:cubicBezTo>
                  <a:cubicBezTo>
                    <a:pt x="1186" y="109150"/>
                    <a:pt x="37434" y="9402"/>
                    <a:pt x="38228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E9499156-06D5-4394-8A09-2A3AA0B3D4C8}"/>
                </a:ext>
              </a:extLst>
            </p:cNvPr>
            <p:cNvSpPr/>
            <p:nvPr/>
          </p:nvSpPr>
          <p:spPr>
            <a:xfrm>
              <a:off x="4749114" y="7375522"/>
              <a:ext cx="232599" cy="73121"/>
            </a:xfrm>
            <a:custGeom>
              <a:avLst/>
              <a:gdLst>
                <a:gd name="connsiteX0" fmla="*/ 686 w 232599"/>
                <a:gd name="connsiteY0" fmla="*/ 3 h 73121"/>
                <a:gd name="connsiteX1" fmla="*/ 226111 w 232599"/>
                <a:gd name="connsiteY1" fmla="*/ 66678 h 73121"/>
                <a:gd name="connsiteX2" fmla="*/ 157849 w 232599"/>
                <a:gd name="connsiteY2" fmla="*/ 63503 h 73121"/>
                <a:gd name="connsiteX3" fmla="*/ 686 w 232599"/>
                <a:gd name="connsiteY3" fmla="*/ 3 h 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99" h="73121">
                  <a:moveTo>
                    <a:pt x="686" y="3"/>
                  </a:moveTo>
                  <a:cubicBezTo>
                    <a:pt x="12063" y="532"/>
                    <a:pt x="199917" y="56095"/>
                    <a:pt x="226111" y="66678"/>
                  </a:cubicBezTo>
                  <a:cubicBezTo>
                    <a:pt x="252305" y="77261"/>
                    <a:pt x="193038" y="73822"/>
                    <a:pt x="157849" y="63503"/>
                  </a:cubicBezTo>
                  <a:cubicBezTo>
                    <a:pt x="122660" y="53184"/>
                    <a:pt x="-10691" y="-526"/>
                    <a:pt x="68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97A4DA4B-BDDB-438F-B783-443EE005D681}"/>
                </a:ext>
              </a:extLst>
            </p:cNvPr>
            <p:cNvSpPr/>
            <p:nvPr/>
          </p:nvSpPr>
          <p:spPr>
            <a:xfrm>
              <a:off x="4760913" y="66325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48DFA86D-7287-407A-8EF4-549B59560ECA}"/>
                </a:ext>
              </a:extLst>
            </p:cNvPr>
            <p:cNvSpPr/>
            <p:nvPr/>
          </p:nvSpPr>
          <p:spPr>
            <a:xfrm>
              <a:off x="4697413" y="66182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442C2BC7-EAC8-40BD-9DBE-6967010E6C35}"/>
                </a:ext>
              </a:extLst>
            </p:cNvPr>
            <p:cNvSpPr/>
            <p:nvPr/>
          </p:nvSpPr>
          <p:spPr>
            <a:xfrm>
              <a:off x="4637088" y="66436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9251DDA6-AD2A-4E27-B564-C8E916BC8CB1}"/>
                </a:ext>
              </a:extLst>
            </p:cNvPr>
            <p:cNvSpPr/>
            <p:nvPr/>
          </p:nvSpPr>
          <p:spPr>
            <a:xfrm>
              <a:off x="4606925" y="669766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62691465-21C4-416A-8D2E-1764777693E2}"/>
                </a:ext>
              </a:extLst>
            </p:cNvPr>
            <p:cNvSpPr/>
            <p:nvPr/>
          </p:nvSpPr>
          <p:spPr>
            <a:xfrm>
              <a:off x="4699000" y="669766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7D5CE031-C192-45B7-A695-68F5EE42AF97}"/>
                </a:ext>
              </a:extLst>
            </p:cNvPr>
            <p:cNvSpPr/>
            <p:nvPr/>
          </p:nvSpPr>
          <p:spPr>
            <a:xfrm>
              <a:off x="5884325" y="7424545"/>
              <a:ext cx="1316655" cy="1156321"/>
            </a:xfrm>
            <a:custGeom>
              <a:avLst/>
              <a:gdLst>
                <a:gd name="connsiteX0" fmla="*/ 24350 w 1316655"/>
                <a:gd name="connsiteY0" fmla="*/ 14480 h 1156321"/>
                <a:gd name="connsiteX1" fmla="*/ 376775 w 1316655"/>
                <a:gd name="connsiteY1" fmla="*/ 382780 h 1156321"/>
                <a:gd name="connsiteX2" fmla="*/ 1040350 w 1316655"/>
                <a:gd name="connsiteY2" fmla="*/ 913005 h 1156321"/>
                <a:gd name="connsiteX3" fmla="*/ 1303875 w 1316655"/>
                <a:gd name="connsiteY3" fmla="*/ 1138430 h 1156321"/>
                <a:gd name="connsiteX4" fmla="*/ 1167350 w 1316655"/>
                <a:gd name="connsiteY4" fmla="*/ 1049530 h 1156321"/>
                <a:gd name="connsiteX5" fmla="*/ 259300 w 1316655"/>
                <a:gd name="connsiteY5" fmla="*/ 319280 h 1156321"/>
                <a:gd name="connsiteX6" fmla="*/ 56100 w 1316655"/>
                <a:gd name="connsiteY6" fmla="*/ 97030 h 1156321"/>
                <a:gd name="connsiteX7" fmla="*/ 24350 w 1316655"/>
                <a:gd name="connsiteY7" fmla="*/ 14480 h 11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655" h="1156321">
                  <a:moveTo>
                    <a:pt x="24350" y="14480"/>
                  </a:moveTo>
                  <a:cubicBezTo>
                    <a:pt x="77796" y="62105"/>
                    <a:pt x="207442" y="233026"/>
                    <a:pt x="376775" y="382780"/>
                  </a:cubicBezTo>
                  <a:cubicBezTo>
                    <a:pt x="546108" y="532534"/>
                    <a:pt x="885833" y="787063"/>
                    <a:pt x="1040350" y="913005"/>
                  </a:cubicBezTo>
                  <a:cubicBezTo>
                    <a:pt x="1194867" y="1038947"/>
                    <a:pt x="1282708" y="1115676"/>
                    <a:pt x="1303875" y="1138430"/>
                  </a:cubicBezTo>
                  <a:cubicBezTo>
                    <a:pt x="1325042" y="1161184"/>
                    <a:pt x="1341446" y="1186055"/>
                    <a:pt x="1167350" y="1049530"/>
                  </a:cubicBezTo>
                  <a:cubicBezTo>
                    <a:pt x="993254" y="913005"/>
                    <a:pt x="444508" y="478030"/>
                    <a:pt x="259300" y="319280"/>
                  </a:cubicBezTo>
                  <a:cubicBezTo>
                    <a:pt x="74092" y="160530"/>
                    <a:pt x="95788" y="146243"/>
                    <a:pt x="56100" y="97030"/>
                  </a:cubicBezTo>
                  <a:cubicBezTo>
                    <a:pt x="16412" y="47818"/>
                    <a:pt x="-29096" y="-33145"/>
                    <a:pt x="24350" y="14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A94B8B9E-E0F4-4B62-8073-76B34D4E65E8}"/>
                </a:ext>
              </a:extLst>
            </p:cNvPr>
            <p:cNvSpPr/>
            <p:nvPr/>
          </p:nvSpPr>
          <p:spPr>
            <a:xfrm>
              <a:off x="5411583" y="7739185"/>
              <a:ext cx="1494806" cy="1213566"/>
            </a:xfrm>
            <a:custGeom>
              <a:avLst/>
              <a:gdLst>
                <a:gd name="connsiteX0" fmla="*/ 36717 w 1494806"/>
                <a:gd name="connsiteY0" fmla="*/ 20515 h 1213566"/>
                <a:gd name="connsiteX1" fmla="*/ 712992 w 1494806"/>
                <a:gd name="connsiteY1" fmla="*/ 547565 h 1213566"/>
                <a:gd name="connsiteX2" fmla="*/ 1344817 w 1494806"/>
                <a:gd name="connsiteY2" fmla="*/ 1061915 h 1213566"/>
                <a:gd name="connsiteX3" fmla="*/ 1487692 w 1494806"/>
                <a:gd name="connsiteY3" fmla="*/ 1211140 h 1213566"/>
                <a:gd name="connsiteX4" fmla="*/ 1195592 w 1494806"/>
                <a:gd name="connsiteY4" fmla="*/ 973015 h 1213566"/>
                <a:gd name="connsiteX5" fmla="*/ 795542 w 1494806"/>
                <a:gd name="connsiteY5" fmla="*/ 547565 h 1213566"/>
                <a:gd name="connsiteX6" fmla="*/ 163717 w 1494806"/>
                <a:gd name="connsiteY6" fmla="*/ 147515 h 1213566"/>
                <a:gd name="connsiteX7" fmla="*/ 36717 w 1494806"/>
                <a:gd name="connsiteY7" fmla="*/ 20515 h 121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4806" h="1213566">
                  <a:moveTo>
                    <a:pt x="36717" y="20515"/>
                  </a:moveTo>
                  <a:cubicBezTo>
                    <a:pt x="128263" y="87190"/>
                    <a:pt x="494975" y="373998"/>
                    <a:pt x="712992" y="547565"/>
                  </a:cubicBezTo>
                  <a:cubicBezTo>
                    <a:pt x="931009" y="721132"/>
                    <a:pt x="1215700" y="951319"/>
                    <a:pt x="1344817" y="1061915"/>
                  </a:cubicBezTo>
                  <a:cubicBezTo>
                    <a:pt x="1473934" y="1172511"/>
                    <a:pt x="1512563" y="1225957"/>
                    <a:pt x="1487692" y="1211140"/>
                  </a:cubicBezTo>
                  <a:cubicBezTo>
                    <a:pt x="1462821" y="1196323"/>
                    <a:pt x="1310950" y="1083611"/>
                    <a:pt x="1195592" y="973015"/>
                  </a:cubicBezTo>
                  <a:cubicBezTo>
                    <a:pt x="1080234" y="862419"/>
                    <a:pt x="967521" y="685148"/>
                    <a:pt x="795542" y="547565"/>
                  </a:cubicBezTo>
                  <a:cubicBezTo>
                    <a:pt x="623563" y="409982"/>
                    <a:pt x="288600" y="231123"/>
                    <a:pt x="163717" y="147515"/>
                  </a:cubicBezTo>
                  <a:cubicBezTo>
                    <a:pt x="38834" y="63907"/>
                    <a:pt x="-54829" y="-46160"/>
                    <a:pt x="36717" y="205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2468E2A8-673C-4B79-A6AA-F69AB2939C5A}"/>
                </a:ext>
              </a:extLst>
            </p:cNvPr>
            <p:cNvSpPr/>
            <p:nvPr/>
          </p:nvSpPr>
          <p:spPr>
            <a:xfrm>
              <a:off x="6841777" y="8553752"/>
              <a:ext cx="324318" cy="405480"/>
            </a:xfrm>
            <a:custGeom>
              <a:avLst/>
              <a:gdLst>
                <a:gd name="connsiteX0" fmla="*/ 324198 w 324318"/>
                <a:gd name="connsiteY0" fmla="*/ 15573 h 405480"/>
                <a:gd name="connsiteX1" fmla="*/ 174973 w 324318"/>
                <a:gd name="connsiteY1" fmla="*/ 31448 h 405480"/>
                <a:gd name="connsiteX2" fmla="*/ 54323 w 324318"/>
                <a:gd name="connsiteY2" fmla="*/ 152098 h 405480"/>
                <a:gd name="connsiteX3" fmla="*/ 38448 w 324318"/>
                <a:gd name="connsiteY3" fmla="*/ 304498 h 405480"/>
                <a:gd name="connsiteX4" fmla="*/ 76548 w 324318"/>
                <a:gd name="connsiteY4" fmla="*/ 402923 h 405480"/>
                <a:gd name="connsiteX5" fmla="*/ 25748 w 324318"/>
                <a:gd name="connsiteY5" fmla="*/ 367998 h 405480"/>
                <a:gd name="connsiteX6" fmla="*/ 348 w 324318"/>
                <a:gd name="connsiteY6" fmla="*/ 275923 h 405480"/>
                <a:gd name="connsiteX7" fmla="*/ 13048 w 324318"/>
                <a:gd name="connsiteY7" fmla="*/ 196548 h 405480"/>
                <a:gd name="connsiteX8" fmla="*/ 41623 w 324318"/>
                <a:gd name="connsiteY8" fmla="*/ 94948 h 405480"/>
                <a:gd name="connsiteX9" fmla="*/ 149573 w 324318"/>
                <a:gd name="connsiteY9" fmla="*/ 6048 h 405480"/>
                <a:gd name="connsiteX10" fmla="*/ 324198 w 324318"/>
                <a:gd name="connsiteY10" fmla="*/ 15573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4318" h="405480">
                  <a:moveTo>
                    <a:pt x="324198" y="15573"/>
                  </a:moveTo>
                  <a:cubicBezTo>
                    <a:pt x="328431" y="19806"/>
                    <a:pt x="219952" y="8694"/>
                    <a:pt x="174973" y="31448"/>
                  </a:cubicBezTo>
                  <a:cubicBezTo>
                    <a:pt x="129994" y="54202"/>
                    <a:pt x="77077" y="106590"/>
                    <a:pt x="54323" y="152098"/>
                  </a:cubicBezTo>
                  <a:cubicBezTo>
                    <a:pt x="31569" y="197606"/>
                    <a:pt x="34744" y="262694"/>
                    <a:pt x="38448" y="304498"/>
                  </a:cubicBezTo>
                  <a:cubicBezTo>
                    <a:pt x="42152" y="346302"/>
                    <a:pt x="78665" y="392340"/>
                    <a:pt x="76548" y="402923"/>
                  </a:cubicBezTo>
                  <a:cubicBezTo>
                    <a:pt x="74431" y="413506"/>
                    <a:pt x="38448" y="389165"/>
                    <a:pt x="25748" y="367998"/>
                  </a:cubicBezTo>
                  <a:cubicBezTo>
                    <a:pt x="13048" y="346831"/>
                    <a:pt x="2465" y="304498"/>
                    <a:pt x="348" y="275923"/>
                  </a:cubicBezTo>
                  <a:cubicBezTo>
                    <a:pt x="-1769" y="247348"/>
                    <a:pt x="6169" y="226710"/>
                    <a:pt x="13048" y="196548"/>
                  </a:cubicBezTo>
                  <a:cubicBezTo>
                    <a:pt x="19927" y="166386"/>
                    <a:pt x="18869" y="126698"/>
                    <a:pt x="41623" y="94948"/>
                  </a:cubicBezTo>
                  <a:cubicBezTo>
                    <a:pt x="64377" y="63198"/>
                    <a:pt x="98773" y="22452"/>
                    <a:pt x="149573" y="6048"/>
                  </a:cubicBezTo>
                  <a:cubicBezTo>
                    <a:pt x="200373" y="-10356"/>
                    <a:pt x="319965" y="11340"/>
                    <a:pt x="324198" y="155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1D318F1F-3250-43AC-968D-5287BC81431D}"/>
                </a:ext>
              </a:extLst>
            </p:cNvPr>
            <p:cNvSpPr/>
            <p:nvPr/>
          </p:nvSpPr>
          <p:spPr>
            <a:xfrm>
              <a:off x="6908792" y="8585180"/>
              <a:ext cx="309996" cy="368330"/>
            </a:xfrm>
            <a:custGeom>
              <a:avLst/>
              <a:gdLst>
                <a:gd name="connsiteX0" fmla="*/ 288933 w 309996"/>
                <a:gd name="connsiteY0" fmla="*/ 20 h 368330"/>
                <a:gd name="connsiteX1" fmla="*/ 307983 w 309996"/>
                <a:gd name="connsiteY1" fmla="*/ 133370 h 368330"/>
                <a:gd name="connsiteX2" fmla="*/ 234958 w 309996"/>
                <a:gd name="connsiteY2" fmla="*/ 257195 h 368330"/>
                <a:gd name="connsiteX3" fmla="*/ 139708 w 309996"/>
                <a:gd name="connsiteY3" fmla="*/ 330220 h 368330"/>
                <a:gd name="connsiteX4" fmla="*/ 8 w 309996"/>
                <a:gd name="connsiteY4" fmla="*/ 368320 h 368330"/>
                <a:gd name="connsiteX5" fmla="*/ 133358 w 309996"/>
                <a:gd name="connsiteY5" fmla="*/ 327045 h 368330"/>
                <a:gd name="connsiteX6" fmla="*/ 222258 w 309996"/>
                <a:gd name="connsiteY6" fmla="*/ 254020 h 368330"/>
                <a:gd name="connsiteX7" fmla="*/ 257183 w 309996"/>
                <a:gd name="connsiteY7" fmla="*/ 203220 h 368330"/>
                <a:gd name="connsiteX8" fmla="*/ 282583 w 309996"/>
                <a:gd name="connsiteY8" fmla="*/ 142895 h 368330"/>
                <a:gd name="connsiteX9" fmla="*/ 288933 w 309996"/>
                <a:gd name="connsiteY9" fmla="*/ 20 h 36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996" h="368330">
                  <a:moveTo>
                    <a:pt x="288933" y="20"/>
                  </a:moveTo>
                  <a:cubicBezTo>
                    <a:pt x="293166" y="-1567"/>
                    <a:pt x="316979" y="90508"/>
                    <a:pt x="307983" y="133370"/>
                  </a:cubicBezTo>
                  <a:cubicBezTo>
                    <a:pt x="298987" y="176233"/>
                    <a:pt x="263004" y="224387"/>
                    <a:pt x="234958" y="257195"/>
                  </a:cubicBezTo>
                  <a:cubicBezTo>
                    <a:pt x="206912" y="290003"/>
                    <a:pt x="178866" y="311699"/>
                    <a:pt x="139708" y="330220"/>
                  </a:cubicBezTo>
                  <a:cubicBezTo>
                    <a:pt x="100550" y="348741"/>
                    <a:pt x="1066" y="368849"/>
                    <a:pt x="8" y="368320"/>
                  </a:cubicBezTo>
                  <a:cubicBezTo>
                    <a:pt x="-1050" y="367791"/>
                    <a:pt x="96316" y="346095"/>
                    <a:pt x="133358" y="327045"/>
                  </a:cubicBezTo>
                  <a:cubicBezTo>
                    <a:pt x="170400" y="307995"/>
                    <a:pt x="201621" y="274657"/>
                    <a:pt x="222258" y="254020"/>
                  </a:cubicBezTo>
                  <a:cubicBezTo>
                    <a:pt x="242895" y="233383"/>
                    <a:pt x="247129" y="221741"/>
                    <a:pt x="257183" y="203220"/>
                  </a:cubicBezTo>
                  <a:cubicBezTo>
                    <a:pt x="267237" y="184699"/>
                    <a:pt x="277821" y="176232"/>
                    <a:pt x="282583" y="142895"/>
                  </a:cubicBezTo>
                  <a:cubicBezTo>
                    <a:pt x="287345" y="109558"/>
                    <a:pt x="284700" y="1607"/>
                    <a:pt x="288933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8FE6BC77-DFA9-4554-B4C9-4779EB368EB7}"/>
                </a:ext>
              </a:extLst>
            </p:cNvPr>
            <p:cNvSpPr/>
            <p:nvPr/>
          </p:nvSpPr>
          <p:spPr>
            <a:xfrm>
              <a:off x="6897921" y="8626183"/>
              <a:ext cx="231728" cy="234163"/>
            </a:xfrm>
            <a:custGeom>
              <a:avLst/>
              <a:gdLst>
                <a:gd name="connsiteX0" fmla="*/ 85492 w 231728"/>
                <a:gd name="connsiteY0" fmla="*/ 111417 h 234163"/>
                <a:gd name="connsiteX1" fmla="*/ 88667 w 231728"/>
                <a:gd name="connsiteY1" fmla="*/ 52680 h 234163"/>
                <a:gd name="connsiteX2" fmla="*/ 164867 w 231728"/>
                <a:gd name="connsiteY2" fmla="*/ 19342 h 234163"/>
                <a:gd name="connsiteX3" fmla="*/ 222017 w 231728"/>
                <a:gd name="connsiteY3" fmla="*/ 292 h 234163"/>
                <a:gd name="connsiteX4" fmla="*/ 231542 w 231728"/>
                <a:gd name="connsiteY4" fmla="*/ 33630 h 234163"/>
                <a:gd name="connsiteX5" fmla="*/ 220429 w 231728"/>
                <a:gd name="connsiteY5" fmla="*/ 111417 h 234163"/>
                <a:gd name="connsiteX6" fmla="*/ 155342 w 231728"/>
                <a:gd name="connsiteY6" fmla="*/ 187617 h 234163"/>
                <a:gd name="connsiteX7" fmla="*/ 102954 w 231728"/>
                <a:gd name="connsiteY7" fmla="*/ 227305 h 234163"/>
                <a:gd name="connsiteX8" fmla="*/ 55329 w 231728"/>
                <a:gd name="connsiteY8" fmla="*/ 230480 h 234163"/>
                <a:gd name="connsiteX9" fmla="*/ 7704 w 231728"/>
                <a:gd name="connsiteY9" fmla="*/ 189205 h 234163"/>
                <a:gd name="connsiteX10" fmla="*/ 4529 w 231728"/>
                <a:gd name="connsiteY10" fmla="*/ 160630 h 234163"/>
                <a:gd name="connsiteX11" fmla="*/ 52154 w 231728"/>
                <a:gd name="connsiteY11" fmla="*/ 203492 h 234163"/>
                <a:gd name="connsiteX12" fmla="*/ 72792 w 231728"/>
                <a:gd name="connsiteY12" fmla="*/ 211430 h 234163"/>
                <a:gd name="connsiteX13" fmla="*/ 95017 w 231728"/>
                <a:gd name="connsiteY13" fmla="*/ 211430 h 234163"/>
                <a:gd name="connsiteX14" fmla="*/ 114067 w 231728"/>
                <a:gd name="connsiteY14" fmla="*/ 181267 h 234163"/>
                <a:gd name="connsiteX15" fmla="*/ 126767 w 231728"/>
                <a:gd name="connsiteY15" fmla="*/ 163805 h 234163"/>
                <a:gd name="connsiteX16" fmla="*/ 152167 w 231728"/>
                <a:gd name="connsiteY16" fmla="*/ 174917 h 234163"/>
                <a:gd name="connsiteX17" fmla="*/ 202967 w 231728"/>
                <a:gd name="connsiteY17" fmla="*/ 130467 h 234163"/>
                <a:gd name="connsiteX18" fmla="*/ 215667 w 231728"/>
                <a:gd name="connsiteY18" fmla="*/ 89192 h 234163"/>
                <a:gd name="connsiteX19" fmla="*/ 217254 w 231728"/>
                <a:gd name="connsiteY19" fmla="*/ 28867 h 234163"/>
                <a:gd name="connsiteX20" fmla="*/ 190267 w 231728"/>
                <a:gd name="connsiteY20" fmla="*/ 49505 h 234163"/>
                <a:gd name="connsiteX21" fmla="*/ 164867 w 231728"/>
                <a:gd name="connsiteY21" fmla="*/ 62205 h 234163"/>
                <a:gd name="connsiteX22" fmla="*/ 150579 w 231728"/>
                <a:gd name="connsiteY22" fmla="*/ 55855 h 234163"/>
                <a:gd name="connsiteX23" fmla="*/ 133117 w 231728"/>
                <a:gd name="connsiteY23" fmla="*/ 78080 h 234163"/>
                <a:gd name="connsiteX24" fmla="*/ 114067 w 231728"/>
                <a:gd name="connsiteY24" fmla="*/ 63792 h 234163"/>
                <a:gd name="connsiteX25" fmla="*/ 85492 w 231728"/>
                <a:gd name="connsiteY25" fmla="*/ 111417 h 23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1728" h="234163">
                  <a:moveTo>
                    <a:pt x="85492" y="111417"/>
                  </a:moveTo>
                  <a:cubicBezTo>
                    <a:pt x="81259" y="109565"/>
                    <a:pt x="75438" y="68026"/>
                    <a:pt x="88667" y="52680"/>
                  </a:cubicBezTo>
                  <a:cubicBezTo>
                    <a:pt x="101896" y="37334"/>
                    <a:pt x="142642" y="28073"/>
                    <a:pt x="164867" y="19342"/>
                  </a:cubicBezTo>
                  <a:cubicBezTo>
                    <a:pt x="187092" y="10611"/>
                    <a:pt x="210905" y="-2089"/>
                    <a:pt x="222017" y="292"/>
                  </a:cubicBezTo>
                  <a:cubicBezTo>
                    <a:pt x="233129" y="2673"/>
                    <a:pt x="231807" y="15109"/>
                    <a:pt x="231542" y="33630"/>
                  </a:cubicBezTo>
                  <a:cubicBezTo>
                    <a:pt x="231277" y="52151"/>
                    <a:pt x="233129" y="85753"/>
                    <a:pt x="220429" y="111417"/>
                  </a:cubicBezTo>
                  <a:cubicBezTo>
                    <a:pt x="207729" y="137081"/>
                    <a:pt x="174921" y="168302"/>
                    <a:pt x="155342" y="187617"/>
                  </a:cubicBezTo>
                  <a:cubicBezTo>
                    <a:pt x="135763" y="206932"/>
                    <a:pt x="119623" y="220161"/>
                    <a:pt x="102954" y="227305"/>
                  </a:cubicBezTo>
                  <a:cubicBezTo>
                    <a:pt x="86285" y="234449"/>
                    <a:pt x="71204" y="236830"/>
                    <a:pt x="55329" y="230480"/>
                  </a:cubicBezTo>
                  <a:cubicBezTo>
                    <a:pt x="39454" y="224130"/>
                    <a:pt x="16171" y="200847"/>
                    <a:pt x="7704" y="189205"/>
                  </a:cubicBezTo>
                  <a:cubicBezTo>
                    <a:pt x="-763" y="177563"/>
                    <a:pt x="-2879" y="158249"/>
                    <a:pt x="4529" y="160630"/>
                  </a:cubicBezTo>
                  <a:cubicBezTo>
                    <a:pt x="11937" y="163011"/>
                    <a:pt x="40777" y="195025"/>
                    <a:pt x="52154" y="203492"/>
                  </a:cubicBezTo>
                  <a:cubicBezTo>
                    <a:pt x="63531" y="211959"/>
                    <a:pt x="65648" y="210107"/>
                    <a:pt x="72792" y="211430"/>
                  </a:cubicBezTo>
                  <a:cubicBezTo>
                    <a:pt x="79936" y="212753"/>
                    <a:pt x="88138" y="216457"/>
                    <a:pt x="95017" y="211430"/>
                  </a:cubicBezTo>
                  <a:cubicBezTo>
                    <a:pt x="101896" y="206403"/>
                    <a:pt x="108775" y="189204"/>
                    <a:pt x="114067" y="181267"/>
                  </a:cubicBezTo>
                  <a:cubicBezTo>
                    <a:pt x="119359" y="173330"/>
                    <a:pt x="120417" y="164863"/>
                    <a:pt x="126767" y="163805"/>
                  </a:cubicBezTo>
                  <a:cubicBezTo>
                    <a:pt x="133117" y="162747"/>
                    <a:pt x="139467" y="180473"/>
                    <a:pt x="152167" y="174917"/>
                  </a:cubicBezTo>
                  <a:cubicBezTo>
                    <a:pt x="164867" y="169361"/>
                    <a:pt x="192384" y="144755"/>
                    <a:pt x="202967" y="130467"/>
                  </a:cubicBezTo>
                  <a:cubicBezTo>
                    <a:pt x="213550" y="116180"/>
                    <a:pt x="213286" y="106125"/>
                    <a:pt x="215667" y="89192"/>
                  </a:cubicBezTo>
                  <a:cubicBezTo>
                    <a:pt x="218048" y="72259"/>
                    <a:pt x="221487" y="35481"/>
                    <a:pt x="217254" y="28867"/>
                  </a:cubicBezTo>
                  <a:cubicBezTo>
                    <a:pt x="213021" y="22253"/>
                    <a:pt x="198998" y="43949"/>
                    <a:pt x="190267" y="49505"/>
                  </a:cubicBezTo>
                  <a:cubicBezTo>
                    <a:pt x="181536" y="55061"/>
                    <a:pt x="171482" y="61147"/>
                    <a:pt x="164867" y="62205"/>
                  </a:cubicBezTo>
                  <a:cubicBezTo>
                    <a:pt x="158252" y="63263"/>
                    <a:pt x="155871" y="53209"/>
                    <a:pt x="150579" y="55855"/>
                  </a:cubicBezTo>
                  <a:cubicBezTo>
                    <a:pt x="145287" y="58501"/>
                    <a:pt x="139202" y="76757"/>
                    <a:pt x="133117" y="78080"/>
                  </a:cubicBezTo>
                  <a:cubicBezTo>
                    <a:pt x="127032" y="79403"/>
                    <a:pt x="117242" y="64057"/>
                    <a:pt x="114067" y="63792"/>
                  </a:cubicBezTo>
                  <a:cubicBezTo>
                    <a:pt x="110892" y="63527"/>
                    <a:pt x="89725" y="113269"/>
                    <a:pt x="85492" y="1114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DA193B0E-7B17-4BB7-8D59-CCCE1110287E}"/>
                </a:ext>
              </a:extLst>
            </p:cNvPr>
            <p:cNvSpPr/>
            <p:nvPr/>
          </p:nvSpPr>
          <p:spPr>
            <a:xfrm>
              <a:off x="4749481" y="6867817"/>
              <a:ext cx="213718" cy="518534"/>
            </a:xfrm>
            <a:custGeom>
              <a:avLst/>
              <a:gdLst>
                <a:gd name="connsiteX0" fmla="*/ 213679 w 213718"/>
                <a:gd name="connsiteY0" fmla="*/ 343 h 518534"/>
                <a:gd name="connsiteX1" fmla="*/ 46039 w 213718"/>
                <a:gd name="connsiteY1" fmla="*/ 173063 h 518534"/>
                <a:gd name="connsiteX2" fmla="*/ 319 w 213718"/>
                <a:gd name="connsiteY2" fmla="*/ 355943 h 518534"/>
                <a:gd name="connsiteX3" fmla="*/ 25719 w 213718"/>
                <a:gd name="connsiteY3" fmla="*/ 518503 h 518534"/>
                <a:gd name="connsiteX4" fmla="*/ 25719 w 213718"/>
                <a:gd name="connsiteY4" fmla="*/ 371183 h 518534"/>
                <a:gd name="connsiteX5" fmla="*/ 25719 w 213718"/>
                <a:gd name="connsiteY5" fmla="*/ 300063 h 518534"/>
                <a:gd name="connsiteX6" fmla="*/ 61279 w 213718"/>
                <a:gd name="connsiteY6" fmla="*/ 218783 h 518534"/>
                <a:gd name="connsiteX7" fmla="*/ 213679 w 213718"/>
                <a:gd name="connsiteY7" fmla="*/ 343 h 51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18" h="518534">
                  <a:moveTo>
                    <a:pt x="213679" y="343"/>
                  </a:moveTo>
                  <a:cubicBezTo>
                    <a:pt x="211139" y="-7277"/>
                    <a:pt x="81599" y="113796"/>
                    <a:pt x="46039" y="173063"/>
                  </a:cubicBezTo>
                  <a:cubicBezTo>
                    <a:pt x="10479" y="232330"/>
                    <a:pt x="3706" y="298370"/>
                    <a:pt x="319" y="355943"/>
                  </a:cubicBezTo>
                  <a:cubicBezTo>
                    <a:pt x="-3068" y="413516"/>
                    <a:pt x="21486" y="515963"/>
                    <a:pt x="25719" y="518503"/>
                  </a:cubicBezTo>
                  <a:cubicBezTo>
                    <a:pt x="29952" y="521043"/>
                    <a:pt x="25719" y="371183"/>
                    <a:pt x="25719" y="371183"/>
                  </a:cubicBezTo>
                  <a:cubicBezTo>
                    <a:pt x="25719" y="334776"/>
                    <a:pt x="19792" y="325463"/>
                    <a:pt x="25719" y="300063"/>
                  </a:cubicBezTo>
                  <a:cubicBezTo>
                    <a:pt x="31646" y="274663"/>
                    <a:pt x="28259" y="265350"/>
                    <a:pt x="61279" y="218783"/>
                  </a:cubicBezTo>
                  <a:cubicBezTo>
                    <a:pt x="94299" y="172216"/>
                    <a:pt x="216219" y="7963"/>
                    <a:pt x="213679" y="3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057ED357-A60C-49C8-B60C-1A10B0D1D7B2}"/>
                </a:ext>
              </a:extLst>
            </p:cNvPr>
            <p:cNvSpPr/>
            <p:nvPr/>
          </p:nvSpPr>
          <p:spPr>
            <a:xfrm>
              <a:off x="7081271" y="8890122"/>
              <a:ext cx="477570" cy="935656"/>
            </a:xfrm>
            <a:custGeom>
              <a:avLst/>
              <a:gdLst>
                <a:gd name="connsiteX0" fmla="*/ 1096 w 477570"/>
                <a:gd name="connsiteY0" fmla="*/ 29511 h 935656"/>
                <a:gd name="connsiteX1" fmla="*/ 263562 w 477570"/>
                <a:gd name="connsiteY1" fmla="*/ 554445 h 935656"/>
                <a:gd name="connsiteX2" fmla="*/ 470996 w 477570"/>
                <a:gd name="connsiteY2" fmla="*/ 935445 h 935656"/>
                <a:gd name="connsiteX3" fmla="*/ 403262 w 477570"/>
                <a:gd name="connsiteY3" fmla="*/ 601011 h 935656"/>
                <a:gd name="connsiteX4" fmla="*/ 178896 w 477570"/>
                <a:gd name="connsiteY4" fmla="*/ 126878 h 935656"/>
                <a:gd name="connsiteX5" fmla="*/ 1096 w 477570"/>
                <a:gd name="connsiteY5" fmla="*/ 29511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570" h="935656">
                  <a:moveTo>
                    <a:pt x="1096" y="29511"/>
                  </a:moveTo>
                  <a:cubicBezTo>
                    <a:pt x="15207" y="100772"/>
                    <a:pt x="185245" y="403456"/>
                    <a:pt x="263562" y="554445"/>
                  </a:cubicBezTo>
                  <a:cubicBezTo>
                    <a:pt x="341879" y="705434"/>
                    <a:pt x="447713" y="927684"/>
                    <a:pt x="470996" y="935445"/>
                  </a:cubicBezTo>
                  <a:cubicBezTo>
                    <a:pt x="494279" y="943206"/>
                    <a:pt x="451945" y="735772"/>
                    <a:pt x="403262" y="601011"/>
                  </a:cubicBezTo>
                  <a:cubicBezTo>
                    <a:pt x="354579" y="466250"/>
                    <a:pt x="245218" y="227772"/>
                    <a:pt x="178896" y="126878"/>
                  </a:cubicBezTo>
                  <a:cubicBezTo>
                    <a:pt x="112574" y="25984"/>
                    <a:pt x="-13015" y="-41750"/>
                    <a:pt x="1096" y="29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93FE6B5-4DE8-4742-A68C-3331FFB67281}"/>
                </a:ext>
              </a:extLst>
            </p:cNvPr>
            <p:cNvSpPr/>
            <p:nvPr/>
          </p:nvSpPr>
          <p:spPr>
            <a:xfrm>
              <a:off x="5701290" y="8276958"/>
              <a:ext cx="404235" cy="775236"/>
            </a:xfrm>
            <a:custGeom>
              <a:avLst/>
              <a:gdLst>
                <a:gd name="connsiteX0" fmla="*/ 404235 w 404235"/>
                <a:gd name="connsiteY0" fmla="*/ 267 h 775236"/>
                <a:gd name="connsiteX1" fmla="*/ 208973 w 404235"/>
                <a:gd name="connsiteY1" fmla="*/ 55830 h 775236"/>
                <a:gd name="connsiteX2" fmla="*/ 96260 w 404235"/>
                <a:gd name="connsiteY2" fmla="*/ 109805 h 775236"/>
                <a:gd name="connsiteX3" fmla="*/ 56573 w 404235"/>
                <a:gd name="connsiteY3" fmla="*/ 173305 h 775236"/>
                <a:gd name="connsiteX4" fmla="*/ 1010 w 404235"/>
                <a:gd name="connsiteY4" fmla="*/ 308242 h 775236"/>
                <a:gd name="connsiteX5" fmla="*/ 26410 w 404235"/>
                <a:gd name="connsiteY5" fmla="*/ 401905 h 775236"/>
                <a:gd name="connsiteX6" fmla="*/ 96260 w 404235"/>
                <a:gd name="connsiteY6" fmla="*/ 522555 h 775236"/>
                <a:gd name="connsiteX7" fmla="*/ 208973 w 404235"/>
                <a:gd name="connsiteY7" fmla="*/ 767030 h 775236"/>
                <a:gd name="connsiteX8" fmla="*/ 188335 w 404235"/>
                <a:gd name="connsiteY8" fmla="*/ 682892 h 775236"/>
                <a:gd name="connsiteX9" fmla="*/ 29585 w 404235"/>
                <a:gd name="connsiteY9" fmla="*/ 349517 h 775236"/>
                <a:gd name="connsiteX10" fmla="*/ 58160 w 404235"/>
                <a:gd name="connsiteY10" fmla="*/ 246330 h 775236"/>
                <a:gd name="connsiteX11" fmla="*/ 108960 w 404235"/>
                <a:gd name="connsiteY11" fmla="*/ 149492 h 775236"/>
                <a:gd name="connsiteX12" fmla="*/ 207385 w 404235"/>
                <a:gd name="connsiteY12" fmla="*/ 79642 h 775236"/>
                <a:gd name="connsiteX13" fmla="*/ 404235 w 404235"/>
                <a:gd name="connsiteY13" fmla="*/ 267 h 7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235" h="775236">
                  <a:moveTo>
                    <a:pt x="404235" y="267"/>
                  </a:moveTo>
                  <a:cubicBezTo>
                    <a:pt x="404500" y="-3702"/>
                    <a:pt x="260302" y="37574"/>
                    <a:pt x="208973" y="55830"/>
                  </a:cubicBezTo>
                  <a:cubicBezTo>
                    <a:pt x="157644" y="74086"/>
                    <a:pt x="121660" y="90226"/>
                    <a:pt x="96260" y="109805"/>
                  </a:cubicBezTo>
                  <a:cubicBezTo>
                    <a:pt x="70860" y="129384"/>
                    <a:pt x="72448" y="140232"/>
                    <a:pt x="56573" y="173305"/>
                  </a:cubicBezTo>
                  <a:cubicBezTo>
                    <a:pt x="40698" y="206378"/>
                    <a:pt x="6037" y="270142"/>
                    <a:pt x="1010" y="308242"/>
                  </a:cubicBezTo>
                  <a:cubicBezTo>
                    <a:pt x="-4017" y="346342"/>
                    <a:pt x="10535" y="366186"/>
                    <a:pt x="26410" y="401905"/>
                  </a:cubicBezTo>
                  <a:cubicBezTo>
                    <a:pt x="42285" y="437624"/>
                    <a:pt x="65833" y="461701"/>
                    <a:pt x="96260" y="522555"/>
                  </a:cubicBezTo>
                  <a:cubicBezTo>
                    <a:pt x="126687" y="583409"/>
                    <a:pt x="193627" y="740307"/>
                    <a:pt x="208973" y="767030"/>
                  </a:cubicBezTo>
                  <a:cubicBezTo>
                    <a:pt x="224319" y="793753"/>
                    <a:pt x="218233" y="752478"/>
                    <a:pt x="188335" y="682892"/>
                  </a:cubicBezTo>
                  <a:cubicBezTo>
                    <a:pt x="158437" y="613307"/>
                    <a:pt x="51281" y="422277"/>
                    <a:pt x="29585" y="349517"/>
                  </a:cubicBezTo>
                  <a:cubicBezTo>
                    <a:pt x="7889" y="276757"/>
                    <a:pt x="44931" y="279667"/>
                    <a:pt x="58160" y="246330"/>
                  </a:cubicBezTo>
                  <a:cubicBezTo>
                    <a:pt x="71389" y="212993"/>
                    <a:pt x="84089" y="177273"/>
                    <a:pt x="108960" y="149492"/>
                  </a:cubicBezTo>
                  <a:cubicBezTo>
                    <a:pt x="133831" y="121711"/>
                    <a:pt x="156320" y="104248"/>
                    <a:pt x="207385" y="79642"/>
                  </a:cubicBezTo>
                  <a:cubicBezTo>
                    <a:pt x="258450" y="55036"/>
                    <a:pt x="403970" y="4236"/>
                    <a:pt x="404235" y="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6C2F4D10-BD77-499A-AF34-7EB1AE96C495}"/>
                </a:ext>
              </a:extLst>
            </p:cNvPr>
            <p:cNvSpPr/>
            <p:nvPr/>
          </p:nvSpPr>
          <p:spPr>
            <a:xfrm>
              <a:off x="5395024" y="8200901"/>
              <a:ext cx="394964" cy="193215"/>
            </a:xfrm>
            <a:custGeom>
              <a:avLst/>
              <a:gdLst>
                <a:gd name="connsiteX0" fmla="*/ 7239 w 394964"/>
                <a:gd name="connsiteY0" fmla="*/ 124 h 193215"/>
                <a:gd name="connsiteX1" fmla="*/ 10414 w 394964"/>
                <a:gd name="connsiteY1" fmla="*/ 92199 h 193215"/>
                <a:gd name="connsiteX2" fmla="*/ 124714 w 394964"/>
                <a:gd name="connsiteY2" fmla="*/ 139824 h 193215"/>
                <a:gd name="connsiteX3" fmla="*/ 370776 w 394964"/>
                <a:gd name="connsiteY3" fmla="*/ 185862 h 193215"/>
                <a:gd name="connsiteX4" fmla="*/ 383476 w 394964"/>
                <a:gd name="connsiteY4" fmla="*/ 190624 h 193215"/>
                <a:gd name="connsiteX5" fmla="*/ 350139 w 394964"/>
                <a:gd name="connsiteY5" fmla="*/ 160462 h 193215"/>
                <a:gd name="connsiteX6" fmla="*/ 151701 w 394964"/>
                <a:gd name="connsiteY6" fmla="*/ 123949 h 193215"/>
                <a:gd name="connsiteX7" fmla="*/ 27876 w 394964"/>
                <a:gd name="connsiteY7" fmla="*/ 73149 h 193215"/>
                <a:gd name="connsiteX8" fmla="*/ 7239 w 394964"/>
                <a:gd name="connsiteY8" fmla="*/ 124 h 1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964" h="193215">
                  <a:moveTo>
                    <a:pt x="7239" y="124"/>
                  </a:moveTo>
                  <a:cubicBezTo>
                    <a:pt x="4329" y="3299"/>
                    <a:pt x="-9165" y="68916"/>
                    <a:pt x="10414" y="92199"/>
                  </a:cubicBezTo>
                  <a:cubicBezTo>
                    <a:pt x="29993" y="115482"/>
                    <a:pt x="64654" y="124214"/>
                    <a:pt x="124714" y="139824"/>
                  </a:cubicBezTo>
                  <a:cubicBezTo>
                    <a:pt x="184774" y="155435"/>
                    <a:pt x="327649" y="177395"/>
                    <a:pt x="370776" y="185862"/>
                  </a:cubicBezTo>
                  <a:cubicBezTo>
                    <a:pt x="413903" y="194329"/>
                    <a:pt x="386915" y="194857"/>
                    <a:pt x="383476" y="190624"/>
                  </a:cubicBezTo>
                  <a:cubicBezTo>
                    <a:pt x="380037" y="186391"/>
                    <a:pt x="388768" y="171574"/>
                    <a:pt x="350139" y="160462"/>
                  </a:cubicBezTo>
                  <a:cubicBezTo>
                    <a:pt x="311510" y="149350"/>
                    <a:pt x="205411" y="138501"/>
                    <a:pt x="151701" y="123949"/>
                  </a:cubicBezTo>
                  <a:cubicBezTo>
                    <a:pt x="97991" y="109397"/>
                    <a:pt x="51689" y="90876"/>
                    <a:pt x="27876" y="73149"/>
                  </a:cubicBezTo>
                  <a:cubicBezTo>
                    <a:pt x="4063" y="55422"/>
                    <a:pt x="10149" y="-3051"/>
                    <a:pt x="7239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0897CB00-7778-409B-B2E9-939E719F2091}"/>
                </a:ext>
              </a:extLst>
            </p:cNvPr>
            <p:cNvSpPr/>
            <p:nvPr/>
          </p:nvSpPr>
          <p:spPr>
            <a:xfrm>
              <a:off x="5337207" y="8180250"/>
              <a:ext cx="408897" cy="198611"/>
            </a:xfrm>
            <a:custGeom>
              <a:avLst/>
              <a:gdLst>
                <a:gd name="connsiteX0" fmla="*/ 61881 w 408897"/>
                <a:gd name="connsiteY0" fmla="*/ 138 h 198611"/>
                <a:gd name="connsiteX1" fmla="*/ 9493 w 408897"/>
                <a:gd name="connsiteY1" fmla="*/ 62050 h 198611"/>
                <a:gd name="connsiteX2" fmla="*/ 42831 w 408897"/>
                <a:gd name="connsiteY2" fmla="*/ 127138 h 198611"/>
                <a:gd name="connsiteX3" fmla="*/ 204756 w 408897"/>
                <a:gd name="connsiteY3" fmla="*/ 166825 h 198611"/>
                <a:gd name="connsiteX4" fmla="*/ 407956 w 408897"/>
                <a:gd name="connsiteY4" fmla="*/ 198575 h 198611"/>
                <a:gd name="connsiteX5" fmla="*/ 269843 w 408897"/>
                <a:gd name="connsiteY5" fmla="*/ 171588 h 198611"/>
                <a:gd name="connsiteX6" fmla="*/ 25368 w 408897"/>
                <a:gd name="connsiteY6" fmla="*/ 104913 h 198611"/>
                <a:gd name="connsiteX7" fmla="*/ 11081 w 408897"/>
                <a:gd name="connsiteY7" fmla="*/ 79513 h 198611"/>
                <a:gd name="connsiteX8" fmla="*/ 61881 w 408897"/>
                <a:gd name="connsiteY8" fmla="*/ 138 h 19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97" h="198611">
                  <a:moveTo>
                    <a:pt x="61881" y="138"/>
                  </a:moveTo>
                  <a:cubicBezTo>
                    <a:pt x="61616" y="-2772"/>
                    <a:pt x="12668" y="40883"/>
                    <a:pt x="9493" y="62050"/>
                  </a:cubicBezTo>
                  <a:cubicBezTo>
                    <a:pt x="6318" y="83217"/>
                    <a:pt x="10287" y="109676"/>
                    <a:pt x="42831" y="127138"/>
                  </a:cubicBezTo>
                  <a:cubicBezTo>
                    <a:pt x="75375" y="144601"/>
                    <a:pt x="143902" y="154919"/>
                    <a:pt x="204756" y="166825"/>
                  </a:cubicBezTo>
                  <a:cubicBezTo>
                    <a:pt x="265610" y="178731"/>
                    <a:pt x="397108" y="197781"/>
                    <a:pt x="407956" y="198575"/>
                  </a:cubicBezTo>
                  <a:cubicBezTo>
                    <a:pt x="418804" y="199369"/>
                    <a:pt x="333608" y="187198"/>
                    <a:pt x="269843" y="171588"/>
                  </a:cubicBezTo>
                  <a:cubicBezTo>
                    <a:pt x="206078" y="155978"/>
                    <a:pt x="68495" y="120259"/>
                    <a:pt x="25368" y="104913"/>
                  </a:cubicBezTo>
                  <a:cubicBezTo>
                    <a:pt x="-17759" y="89567"/>
                    <a:pt x="6054" y="94329"/>
                    <a:pt x="11081" y="79513"/>
                  </a:cubicBezTo>
                  <a:cubicBezTo>
                    <a:pt x="16108" y="64697"/>
                    <a:pt x="62146" y="3048"/>
                    <a:pt x="61881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11E2E8CC-7E4D-4E3A-99B6-016270057902}"/>
                </a:ext>
              </a:extLst>
            </p:cNvPr>
            <p:cNvSpPr/>
            <p:nvPr/>
          </p:nvSpPr>
          <p:spPr>
            <a:xfrm>
              <a:off x="5351512" y="8281211"/>
              <a:ext cx="827863" cy="1248204"/>
            </a:xfrm>
            <a:custGeom>
              <a:avLst/>
              <a:gdLst>
                <a:gd name="connsiteX0" fmla="*/ 7888 w 827863"/>
                <a:gd name="connsiteY0" fmla="*/ 5539 h 1248204"/>
                <a:gd name="connsiteX1" fmla="*/ 29055 w 827863"/>
                <a:gd name="connsiteY1" fmla="*/ 60572 h 1248204"/>
                <a:gd name="connsiteX2" fmla="*/ 198388 w 827863"/>
                <a:gd name="connsiteY2" fmla="*/ 348439 h 1248204"/>
                <a:gd name="connsiteX3" fmla="*/ 407938 w 827863"/>
                <a:gd name="connsiteY3" fmla="*/ 701922 h 1248204"/>
                <a:gd name="connsiteX4" fmla="*/ 405821 w 827863"/>
                <a:gd name="connsiteY4" fmla="*/ 833156 h 1248204"/>
                <a:gd name="connsiteX5" fmla="*/ 454505 w 827863"/>
                <a:gd name="connsiteY5" fmla="*/ 943222 h 1248204"/>
                <a:gd name="connsiteX6" fmla="*/ 632305 w 827863"/>
                <a:gd name="connsiteY6" fmla="*/ 1097739 h 1248204"/>
                <a:gd name="connsiteX7" fmla="*/ 827038 w 827863"/>
                <a:gd name="connsiteY7" fmla="*/ 1248022 h 1248204"/>
                <a:gd name="connsiteX8" fmla="*/ 691571 w 827863"/>
                <a:gd name="connsiteY8" fmla="*/ 1123139 h 1248204"/>
                <a:gd name="connsiteX9" fmla="*/ 439688 w 827863"/>
                <a:gd name="connsiteY9" fmla="*/ 894539 h 1248204"/>
                <a:gd name="connsiteX10" fmla="*/ 426988 w 827863"/>
                <a:gd name="connsiteY10" fmla="*/ 799289 h 1248204"/>
                <a:gd name="connsiteX11" fmla="*/ 391005 w 827863"/>
                <a:gd name="connsiteY11" fmla="*/ 621489 h 1248204"/>
                <a:gd name="connsiteX12" fmla="*/ 192038 w 827863"/>
                <a:gd name="connsiteY12" fmla="*/ 314572 h 1248204"/>
                <a:gd name="connsiteX13" fmla="*/ 113721 w 827863"/>
                <a:gd name="connsiteY13" fmla="*/ 147356 h 1248204"/>
                <a:gd name="connsiteX14" fmla="*/ 7888 w 827863"/>
                <a:gd name="connsiteY14" fmla="*/ 5539 h 124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7863" h="1248204">
                  <a:moveTo>
                    <a:pt x="7888" y="5539"/>
                  </a:moveTo>
                  <a:cubicBezTo>
                    <a:pt x="-6223" y="-8925"/>
                    <a:pt x="-2695" y="3422"/>
                    <a:pt x="29055" y="60572"/>
                  </a:cubicBezTo>
                  <a:cubicBezTo>
                    <a:pt x="60805" y="117722"/>
                    <a:pt x="135241" y="241547"/>
                    <a:pt x="198388" y="348439"/>
                  </a:cubicBezTo>
                  <a:cubicBezTo>
                    <a:pt x="261535" y="455331"/>
                    <a:pt x="373366" y="621136"/>
                    <a:pt x="407938" y="701922"/>
                  </a:cubicBezTo>
                  <a:cubicBezTo>
                    <a:pt x="442510" y="782708"/>
                    <a:pt x="398060" y="792939"/>
                    <a:pt x="405821" y="833156"/>
                  </a:cubicBezTo>
                  <a:cubicBezTo>
                    <a:pt x="413582" y="873373"/>
                    <a:pt x="416758" y="899125"/>
                    <a:pt x="454505" y="943222"/>
                  </a:cubicBezTo>
                  <a:cubicBezTo>
                    <a:pt x="492252" y="987319"/>
                    <a:pt x="570216" y="1046939"/>
                    <a:pt x="632305" y="1097739"/>
                  </a:cubicBezTo>
                  <a:cubicBezTo>
                    <a:pt x="694394" y="1148539"/>
                    <a:pt x="817160" y="1243789"/>
                    <a:pt x="827038" y="1248022"/>
                  </a:cubicBezTo>
                  <a:cubicBezTo>
                    <a:pt x="836916" y="1252255"/>
                    <a:pt x="756129" y="1182053"/>
                    <a:pt x="691571" y="1123139"/>
                  </a:cubicBezTo>
                  <a:cubicBezTo>
                    <a:pt x="627013" y="1064225"/>
                    <a:pt x="483785" y="948514"/>
                    <a:pt x="439688" y="894539"/>
                  </a:cubicBezTo>
                  <a:cubicBezTo>
                    <a:pt x="395591" y="840564"/>
                    <a:pt x="435102" y="844797"/>
                    <a:pt x="426988" y="799289"/>
                  </a:cubicBezTo>
                  <a:cubicBezTo>
                    <a:pt x="418874" y="753781"/>
                    <a:pt x="430163" y="702275"/>
                    <a:pt x="391005" y="621489"/>
                  </a:cubicBezTo>
                  <a:cubicBezTo>
                    <a:pt x="351847" y="540703"/>
                    <a:pt x="238252" y="393594"/>
                    <a:pt x="192038" y="314572"/>
                  </a:cubicBezTo>
                  <a:cubicBezTo>
                    <a:pt x="145824" y="235550"/>
                    <a:pt x="142649" y="195687"/>
                    <a:pt x="113721" y="147356"/>
                  </a:cubicBezTo>
                  <a:cubicBezTo>
                    <a:pt x="84793" y="99025"/>
                    <a:pt x="21999" y="20003"/>
                    <a:pt x="7888" y="5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83D3909D-47CC-4FF2-B1A0-3379065348B9}"/>
                </a:ext>
              </a:extLst>
            </p:cNvPr>
            <p:cNvSpPr/>
            <p:nvPr/>
          </p:nvSpPr>
          <p:spPr>
            <a:xfrm>
              <a:off x="5878423" y="8983682"/>
              <a:ext cx="505446" cy="823107"/>
            </a:xfrm>
            <a:custGeom>
              <a:avLst/>
              <a:gdLst>
                <a:gd name="connsiteX0" fmla="*/ 16494 w 505446"/>
                <a:gd name="connsiteY0" fmla="*/ 24851 h 823107"/>
                <a:gd name="connsiteX1" fmla="*/ 71527 w 505446"/>
                <a:gd name="connsiteY1" fmla="*/ 109518 h 823107"/>
                <a:gd name="connsiteX2" fmla="*/ 389027 w 505446"/>
                <a:gd name="connsiteY2" fmla="*/ 704301 h 823107"/>
                <a:gd name="connsiteX3" fmla="*/ 505444 w 505446"/>
                <a:gd name="connsiteY3" fmla="*/ 822835 h 823107"/>
                <a:gd name="connsiteX4" fmla="*/ 386910 w 505446"/>
                <a:gd name="connsiteY4" fmla="*/ 725468 h 823107"/>
                <a:gd name="connsiteX5" fmla="*/ 298010 w 505446"/>
                <a:gd name="connsiteY5" fmla="*/ 401618 h 823107"/>
                <a:gd name="connsiteX6" fmla="*/ 16494 w 505446"/>
                <a:gd name="connsiteY6" fmla="*/ 24851 h 8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446" h="823107">
                  <a:moveTo>
                    <a:pt x="16494" y="24851"/>
                  </a:moveTo>
                  <a:cubicBezTo>
                    <a:pt x="-21253" y="-23832"/>
                    <a:pt x="9438" y="-3724"/>
                    <a:pt x="71527" y="109518"/>
                  </a:cubicBezTo>
                  <a:cubicBezTo>
                    <a:pt x="133616" y="222760"/>
                    <a:pt x="316707" y="585415"/>
                    <a:pt x="389027" y="704301"/>
                  </a:cubicBezTo>
                  <a:cubicBezTo>
                    <a:pt x="461347" y="823187"/>
                    <a:pt x="505797" y="819307"/>
                    <a:pt x="505444" y="822835"/>
                  </a:cubicBezTo>
                  <a:cubicBezTo>
                    <a:pt x="505091" y="826363"/>
                    <a:pt x="421482" y="795671"/>
                    <a:pt x="386910" y="725468"/>
                  </a:cubicBezTo>
                  <a:cubicBezTo>
                    <a:pt x="352338" y="655265"/>
                    <a:pt x="356924" y="514507"/>
                    <a:pt x="298010" y="401618"/>
                  </a:cubicBezTo>
                  <a:cubicBezTo>
                    <a:pt x="239096" y="288729"/>
                    <a:pt x="54241" y="73534"/>
                    <a:pt x="16494" y="248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2BF9FD82-1DD0-4E5B-9EF8-D6701CE79AF2}"/>
                </a:ext>
              </a:extLst>
            </p:cNvPr>
            <p:cNvSpPr/>
            <p:nvPr/>
          </p:nvSpPr>
          <p:spPr>
            <a:xfrm>
              <a:off x="5295900" y="9204352"/>
              <a:ext cx="668323" cy="799150"/>
            </a:xfrm>
            <a:custGeom>
              <a:avLst/>
              <a:gdLst>
                <a:gd name="connsiteX0" fmla="*/ 656167 w 668323"/>
                <a:gd name="connsiteY0" fmla="*/ 786315 h 799150"/>
                <a:gd name="connsiteX1" fmla="*/ 626533 w 668323"/>
                <a:gd name="connsiteY1" fmla="*/ 600048 h 799150"/>
                <a:gd name="connsiteX2" fmla="*/ 385233 w 668323"/>
                <a:gd name="connsiteY2" fmla="*/ 159781 h 799150"/>
                <a:gd name="connsiteX3" fmla="*/ 304800 w 668323"/>
                <a:gd name="connsiteY3" fmla="*/ 53948 h 799150"/>
                <a:gd name="connsiteX4" fmla="*/ 203200 w 668323"/>
                <a:gd name="connsiteY4" fmla="*/ 189415 h 799150"/>
                <a:gd name="connsiteX5" fmla="*/ 156633 w 668323"/>
                <a:gd name="connsiteY5" fmla="*/ 337581 h 799150"/>
                <a:gd name="connsiteX6" fmla="*/ 114300 w 668323"/>
                <a:gd name="connsiteY6" fmla="*/ 456115 h 799150"/>
                <a:gd name="connsiteX7" fmla="*/ 0 w 668323"/>
                <a:gd name="connsiteY7" fmla="*/ 583115 h 799150"/>
                <a:gd name="connsiteX8" fmla="*/ 114300 w 668323"/>
                <a:gd name="connsiteY8" fmla="*/ 367215 h 799150"/>
                <a:gd name="connsiteX9" fmla="*/ 169333 w 668323"/>
                <a:gd name="connsiteY9" fmla="*/ 147081 h 799150"/>
                <a:gd name="connsiteX10" fmla="*/ 266700 w 668323"/>
                <a:gd name="connsiteY10" fmla="*/ 7381 h 799150"/>
                <a:gd name="connsiteX11" fmla="*/ 372533 w 668323"/>
                <a:gd name="connsiteY11" fmla="*/ 45481 h 799150"/>
                <a:gd name="connsiteX12" fmla="*/ 495300 w 668323"/>
                <a:gd name="connsiteY12" fmla="*/ 265615 h 799150"/>
                <a:gd name="connsiteX13" fmla="*/ 656167 w 668323"/>
                <a:gd name="connsiteY13" fmla="*/ 786315 h 79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323" h="799150">
                  <a:moveTo>
                    <a:pt x="656167" y="786315"/>
                  </a:moveTo>
                  <a:cubicBezTo>
                    <a:pt x="678039" y="842054"/>
                    <a:pt x="671689" y="704470"/>
                    <a:pt x="626533" y="600048"/>
                  </a:cubicBezTo>
                  <a:cubicBezTo>
                    <a:pt x="581377" y="495626"/>
                    <a:pt x="438855" y="250798"/>
                    <a:pt x="385233" y="159781"/>
                  </a:cubicBezTo>
                  <a:cubicBezTo>
                    <a:pt x="331611" y="68764"/>
                    <a:pt x="335139" y="49009"/>
                    <a:pt x="304800" y="53948"/>
                  </a:cubicBezTo>
                  <a:cubicBezTo>
                    <a:pt x="274461" y="58887"/>
                    <a:pt x="227894" y="142143"/>
                    <a:pt x="203200" y="189415"/>
                  </a:cubicBezTo>
                  <a:cubicBezTo>
                    <a:pt x="178505" y="236687"/>
                    <a:pt x="171450" y="293131"/>
                    <a:pt x="156633" y="337581"/>
                  </a:cubicBezTo>
                  <a:cubicBezTo>
                    <a:pt x="141816" y="382031"/>
                    <a:pt x="140405" y="415193"/>
                    <a:pt x="114300" y="456115"/>
                  </a:cubicBezTo>
                  <a:cubicBezTo>
                    <a:pt x="88195" y="497037"/>
                    <a:pt x="0" y="597932"/>
                    <a:pt x="0" y="583115"/>
                  </a:cubicBezTo>
                  <a:cubicBezTo>
                    <a:pt x="0" y="568298"/>
                    <a:pt x="86078" y="439887"/>
                    <a:pt x="114300" y="367215"/>
                  </a:cubicBezTo>
                  <a:cubicBezTo>
                    <a:pt x="142522" y="294543"/>
                    <a:pt x="143933" y="207053"/>
                    <a:pt x="169333" y="147081"/>
                  </a:cubicBezTo>
                  <a:cubicBezTo>
                    <a:pt x="194733" y="87109"/>
                    <a:pt x="232833" y="24314"/>
                    <a:pt x="266700" y="7381"/>
                  </a:cubicBezTo>
                  <a:cubicBezTo>
                    <a:pt x="300567" y="-9552"/>
                    <a:pt x="334433" y="2442"/>
                    <a:pt x="372533" y="45481"/>
                  </a:cubicBezTo>
                  <a:cubicBezTo>
                    <a:pt x="410633" y="88520"/>
                    <a:pt x="447322" y="146376"/>
                    <a:pt x="495300" y="265615"/>
                  </a:cubicBezTo>
                  <a:cubicBezTo>
                    <a:pt x="543278" y="384854"/>
                    <a:pt x="634295" y="730576"/>
                    <a:pt x="656167" y="786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A2F4C67A-EC46-4DAC-BC1E-B7943A6BE96E}"/>
                </a:ext>
              </a:extLst>
            </p:cNvPr>
            <p:cNvSpPr/>
            <p:nvPr/>
          </p:nvSpPr>
          <p:spPr>
            <a:xfrm>
              <a:off x="4418878" y="7023036"/>
              <a:ext cx="638916" cy="809694"/>
            </a:xfrm>
            <a:custGeom>
              <a:avLst/>
              <a:gdLst>
                <a:gd name="connsiteX0" fmla="*/ 48347 w 638916"/>
                <a:gd name="connsiteY0" fmla="*/ 64 h 809694"/>
                <a:gd name="connsiteX1" fmla="*/ 3897 w 638916"/>
                <a:gd name="connsiteY1" fmla="*/ 79439 h 809694"/>
                <a:gd name="connsiteX2" fmla="*/ 162647 w 638916"/>
                <a:gd name="connsiteY2" fmla="*/ 355664 h 809694"/>
                <a:gd name="connsiteX3" fmla="*/ 318222 w 638916"/>
                <a:gd name="connsiteY3" fmla="*/ 479489 h 809694"/>
                <a:gd name="connsiteX4" fmla="*/ 384897 w 638916"/>
                <a:gd name="connsiteY4" fmla="*/ 609664 h 809694"/>
                <a:gd name="connsiteX5" fmla="*/ 496022 w 638916"/>
                <a:gd name="connsiteY5" fmla="*/ 739839 h 809694"/>
                <a:gd name="connsiteX6" fmla="*/ 638897 w 638916"/>
                <a:gd name="connsiteY6" fmla="*/ 809689 h 809694"/>
                <a:gd name="connsiteX7" fmla="*/ 505547 w 638916"/>
                <a:gd name="connsiteY7" fmla="*/ 736664 h 809694"/>
                <a:gd name="connsiteX8" fmla="*/ 413472 w 638916"/>
                <a:gd name="connsiteY8" fmla="*/ 622364 h 809694"/>
                <a:gd name="connsiteX9" fmla="*/ 356322 w 638916"/>
                <a:gd name="connsiteY9" fmla="*/ 501714 h 809694"/>
                <a:gd name="connsiteX10" fmla="*/ 235672 w 638916"/>
                <a:gd name="connsiteY10" fmla="*/ 390589 h 809694"/>
                <a:gd name="connsiteX11" fmla="*/ 130897 w 638916"/>
                <a:gd name="connsiteY11" fmla="*/ 250889 h 809694"/>
                <a:gd name="connsiteX12" fmla="*/ 64222 w 638916"/>
                <a:gd name="connsiteY12" fmla="*/ 142939 h 809694"/>
                <a:gd name="connsiteX13" fmla="*/ 45172 w 638916"/>
                <a:gd name="connsiteY13" fmla="*/ 66739 h 809694"/>
                <a:gd name="connsiteX14" fmla="*/ 48347 w 638916"/>
                <a:gd name="connsiteY14" fmla="*/ 64 h 80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916" h="809694">
                  <a:moveTo>
                    <a:pt x="48347" y="64"/>
                  </a:moveTo>
                  <a:cubicBezTo>
                    <a:pt x="41468" y="2181"/>
                    <a:pt x="-15153" y="20172"/>
                    <a:pt x="3897" y="79439"/>
                  </a:cubicBezTo>
                  <a:cubicBezTo>
                    <a:pt x="22947" y="138706"/>
                    <a:pt x="110260" y="288989"/>
                    <a:pt x="162647" y="355664"/>
                  </a:cubicBezTo>
                  <a:cubicBezTo>
                    <a:pt x="215034" y="422339"/>
                    <a:pt x="281180" y="437156"/>
                    <a:pt x="318222" y="479489"/>
                  </a:cubicBezTo>
                  <a:cubicBezTo>
                    <a:pt x="355264" y="521822"/>
                    <a:pt x="355264" y="566272"/>
                    <a:pt x="384897" y="609664"/>
                  </a:cubicBezTo>
                  <a:cubicBezTo>
                    <a:pt x="414530" y="653056"/>
                    <a:pt x="453689" y="706502"/>
                    <a:pt x="496022" y="739839"/>
                  </a:cubicBezTo>
                  <a:cubicBezTo>
                    <a:pt x="538355" y="773176"/>
                    <a:pt x="637310" y="810218"/>
                    <a:pt x="638897" y="809689"/>
                  </a:cubicBezTo>
                  <a:cubicBezTo>
                    <a:pt x="640484" y="809160"/>
                    <a:pt x="543118" y="767885"/>
                    <a:pt x="505547" y="736664"/>
                  </a:cubicBezTo>
                  <a:cubicBezTo>
                    <a:pt x="467976" y="705443"/>
                    <a:pt x="438343" y="661522"/>
                    <a:pt x="413472" y="622364"/>
                  </a:cubicBezTo>
                  <a:cubicBezTo>
                    <a:pt x="388601" y="583206"/>
                    <a:pt x="385955" y="540343"/>
                    <a:pt x="356322" y="501714"/>
                  </a:cubicBezTo>
                  <a:cubicBezTo>
                    <a:pt x="326689" y="463085"/>
                    <a:pt x="273243" y="432393"/>
                    <a:pt x="235672" y="390589"/>
                  </a:cubicBezTo>
                  <a:cubicBezTo>
                    <a:pt x="198101" y="348785"/>
                    <a:pt x="159472" y="292164"/>
                    <a:pt x="130897" y="250889"/>
                  </a:cubicBezTo>
                  <a:cubicBezTo>
                    <a:pt x="102322" y="209614"/>
                    <a:pt x="78509" y="173631"/>
                    <a:pt x="64222" y="142939"/>
                  </a:cubicBezTo>
                  <a:cubicBezTo>
                    <a:pt x="49935" y="112247"/>
                    <a:pt x="48347" y="85260"/>
                    <a:pt x="45172" y="66739"/>
                  </a:cubicBezTo>
                  <a:cubicBezTo>
                    <a:pt x="41997" y="48218"/>
                    <a:pt x="55226" y="-2053"/>
                    <a:pt x="4834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37DB98D3-DE22-465A-9561-669D3C09C4FC}"/>
                </a:ext>
              </a:extLst>
            </p:cNvPr>
            <p:cNvSpPr/>
            <p:nvPr/>
          </p:nvSpPr>
          <p:spPr>
            <a:xfrm>
              <a:off x="5052522" y="7836934"/>
              <a:ext cx="455046" cy="488822"/>
            </a:xfrm>
            <a:custGeom>
              <a:avLst/>
              <a:gdLst>
                <a:gd name="connsiteX0" fmla="*/ 2078 w 455046"/>
                <a:gd name="connsiteY0" fmla="*/ 2141 h 488822"/>
                <a:gd name="connsiteX1" fmla="*/ 119553 w 455046"/>
                <a:gd name="connsiteY1" fmla="*/ 164066 h 488822"/>
                <a:gd name="connsiteX2" fmla="*/ 294178 w 455046"/>
                <a:gd name="connsiteY2" fmla="*/ 265666 h 488822"/>
                <a:gd name="connsiteX3" fmla="*/ 364028 w 455046"/>
                <a:gd name="connsiteY3" fmla="*/ 383141 h 488822"/>
                <a:gd name="connsiteX4" fmla="*/ 452928 w 455046"/>
                <a:gd name="connsiteY4" fmla="*/ 487916 h 488822"/>
                <a:gd name="connsiteX5" fmla="*/ 418003 w 455046"/>
                <a:gd name="connsiteY5" fmla="*/ 424416 h 488822"/>
                <a:gd name="connsiteX6" fmla="*/ 316403 w 455046"/>
                <a:gd name="connsiteY6" fmla="*/ 265666 h 488822"/>
                <a:gd name="connsiteX7" fmla="*/ 141778 w 455046"/>
                <a:gd name="connsiteY7" fmla="*/ 138666 h 488822"/>
                <a:gd name="connsiteX8" fmla="*/ 49703 w 455046"/>
                <a:gd name="connsiteY8" fmla="*/ 75166 h 488822"/>
                <a:gd name="connsiteX9" fmla="*/ 2078 w 455046"/>
                <a:gd name="connsiteY9" fmla="*/ 2141 h 4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046" h="488822">
                  <a:moveTo>
                    <a:pt x="2078" y="2141"/>
                  </a:moveTo>
                  <a:cubicBezTo>
                    <a:pt x="13720" y="16957"/>
                    <a:pt x="70870" y="120145"/>
                    <a:pt x="119553" y="164066"/>
                  </a:cubicBezTo>
                  <a:cubicBezTo>
                    <a:pt x="168236" y="207987"/>
                    <a:pt x="253432" y="229154"/>
                    <a:pt x="294178" y="265666"/>
                  </a:cubicBezTo>
                  <a:cubicBezTo>
                    <a:pt x="334924" y="302178"/>
                    <a:pt x="337570" y="346099"/>
                    <a:pt x="364028" y="383141"/>
                  </a:cubicBezTo>
                  <a:cubicBezTo>
                    <a:pt x="390486" y="420183"/>
                    <a:pt x="443932" y="481037"/>
                    <a:pt x="452928" y="487916"/>
                  </a:cubicBezTo>
                  <a:cubicBezTo>
                    <a:pt x="461924" y="494795"/>
                    <a:pt x="440757" y="461458"/>
                    <a:pt x="418003" y="424416"/>
                  </a:cubicBezTo>
                  <a:cubicBezTo>
                    <a:pt x="395249" y="387374"/>
                    <a:pt x="362441" y="313291"/>
                    <a:pt x="316403" y="265666"/>
                  </a:cubicBezTo>
                  <a:cubicBezTo>
                    <a:pt x="270366" y="218041"/>
                    <a:pt x="186228" y="170416"/>
                    <a:pt x="141778" y="138666"/>
                  </a:cubicBezTo>
                  <a:cubicBezTo>
                    <a:pt x="97328" y="106916"/>
                    <a:pt x="68753" y="96862"/>
                    <a:pt x="49703" y="75166"/>
                  </a:cubicBezTo>
                  <a:cubicBezTo>
                    <a:pt x="30653" y="53470"/>
                    <a:pt x="-9564" y="-12675"/>
                    <a:pt x="2078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40D14B72-B0B9-4978-A294-D5B5C2E867FE}"/>
                </a:ext>
              </a:extLst>
            </p:cNvPr>
            <p:cNvSpPr/>
            <p:nvPr/>
          </p:nvSpPr>
          <p:spPr>
            <a:xfrm>
              <a:off x="5508625" y="7919340"/>
              <a:ext cx="319397" cy="411749"/>
            </a:xfrm>
            <a:custGeom>
              <a:avLst/>
              <a:gdLst>
                <a:gd name="connsiteX0" fmla="*/ 85725 w 319397"/>
                <a:gd name="connsiteY0" fmla="*/ 2285 h 411749"/>
                <a:gd name="connsiteX1" fmla="*/ 57150 w 319397"/>
                <a:gd name="connsiteY1" fmla="*/ 189610 h 411749"/>
                <a:gd name="connsiteX2" fmla="*/ 111125 w 319397"/>
                <a:gd name="connsiteY2" fmla="*/ 275335 h 411749"/>
                <a:gd name="connsiteX3" fmla="*/ 317500 w 319397"/>
                <a:gd name="connsiteY3" fmla="*/ 408685 h 411749"/>
                <a:gd name="connsiteX4" fmla="*/ 206375 w 319397"/>
                <a:gd name="connsiteY4" fmla="*/ 364235 h 411749"/>
                <a:gd name="connsiteX5" fmla="*/ 82550 w 319397"/>
                <a:gd name="connsiteY5" fmla="*/ 310260 h 411749"/>
                <a:gd name="connsiteX6" fmla="*/ 19050 w 319397"/>
                <a:gd name="connsiteY6" fmla="*/ 230885 h 411749"/>
                <a:gd name="connsiteX7" fmla="*/ 0 w 319397"/>
                <a:gd name="connsiteY7" fmla="*/ 145160 h 411749"/>
                <a:gd name="connsiteX8" fmla="*/ 19050 w 319397"/>
                <a:gd name="connsiteY8" fmla="*/ 88010 h 411749"/>
                <a:gd name="connsiteX9" fmla="*/ 85725 w 319397"/>
                <a:gd name="connsiteY9" fmla="*/ 2285 h 41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397" h="411749">
                  <a:moveTo>
                    <a:pt x="85725" y="2285"/>
                  </a:moveTo>
                  <a:cubicBezTo>
                    <a:pt x="92075" y="19218"/>
                    <a:pt x="52917" y="144102"/>
                    <a:pt x="57150" y="189610"/>
                  </a:cubicBezTo>
                  <a:cubicBezTo>
                    <a:pt x="61383" y="235118"/>
                    <a:pt x="67733" y="238822"/>
                    <a:pt x="111125" y="275335"/>
                  </a:cubicBezTo>
                  <a:cubicBezTo>
                    <a:pt x="154517" y="311848"/>
                    <a:pt x="301625" y="393868"/>
                    <a:pt x="317500" y="408685"/>
                  </a:cubicBezTo>
                  <a:cubicBezTo>
                    <a:pt x="333375" y="423502"/>
                    <a:pt x="245533" y="380639"/>
                    <a:pt x="206375" y="364235"/>
                  </a:cubicBezTo>
                  <a:cubicBezTo>
                    <a:pt x="167217" y="347831"/>
                    <a:pt x="113771" y="332485"/>
                    <a:pt x="82550" y="310260"/>
                  </a:cubicBezTo>
                  <a:cubicBezTo>
                    <a:pt x="51329" y="288035"/>
                    <a:pt x="32808" y="258402"/>
                    <a:pt x="19050" y="230885"/>
                  </a:cubicBezTo>
                  <a:cubicBezTo>
                    <a:pt x="5292" y="203368"/>
                    <a:pt x="0" y="168972"/>
                    <a:pt x="0" y="145160"/>
                  </a:cubicBezTo>
                  <a:cubicBezTo>
                    <a:pt x="0" y="121348"/>
                    <a:pt x="6350" y="108647"/>
                    <a:pt x="19050" y="88010"/>
                  </a:cubicBezTo>
                  <a:cubicBezTo>
                    <a:pt x="31750" y="67373"/>
                    <a:pt x="79375" y="-14648"/>
                    <a:pt x="85725" y="228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0F6BE6EF-7166-459A-842C-5BD883787130}"/>
                </a:ext>
              </a:extLst>
            </p:cNvPr>
            <p:cNvSpPr/>
            <p:nvPr/>
          </p:nvSpPr>
          <p:spPr>
            <a:xfrm>
              <a:off x="5343019" y="7552739"/>
              <a:ext cx="122768" cy="196308"/>
            </a:xfrm>
            <a:custGeom>
              <a:avLst/>
              <a:gdLst>
                <a:gd name="connsiteX0" fmla="*/ 44956 w 122768"/>
                <a:gd name="connsiteY0" fmla="*/ 586 h 196308"/>
                <a:gd name="connsiteX1" fmla="*/ 119569 w 122768"/>
                <a:gd name="connsiteY1" fmla="*/ 30749 h 196308"/>
                <a:gd name="connsiteX2" fmla="*/ 106869 w 122768"/>
                <a:gd name="connsiteY2" fmla="*/ 130761 h 196308"/>
                <a:gd name="connsiteX3" fmla="*/ 86231 w 122768"/>
                <a:gd name="connsiteY3" fmla="*/ 189499 h 196308"/>
                <a:gd name="connsiteX4" fmla="*/ 16381 w 122768"/>
                <a:gd name="connsiteY4" fmla="*/ 194261 h 196308"/>
                <a:gd name="connsiteX5" fmla="*/ 2094 w 122768"/>
                <a:gd name="connsiteY5" fmla="*/ 191086 h 196308"/>
                <a:gd name="connsiteX6" fmla="*/ 2094 w 122768"/>
                <a:gd name="connsiteY6" fmla="*/ 138699 h 196308"/>
                <a:gd name="connsiteX7" fmla="*/ 21144 w 122768"/>
                <a:gd name="connsiteY7" fmla="*/ 54561 h 196308"/>
                <a:gd name="connsiteX8" fmla="*/ 14794 w 122768"/>
                <a:gd name="connsiteY8" fmla="*/ 133936 h 196308"/>
                <a:gd name="connsiteX9" fmla="*/ 14794 w 122768"/>
                <a:gd name="connsiteY9" fmla="*/ 164099 h 196308"/>
                <a:gd name="connsiteX10" fmla="*/ 71944 w 122768"/>
                <a:gd name="connsiteY10" fmla="*/ 167274 h 196308"/>
                <a:gd name="connsiteX11" fmla="*/ 94169 w 122768"/>
                <a:gd name="connsiteY11" fmla="*/ 127586 h 196308"/>
                <a:gd name="connsiteX12" fmla="*/ 110044 w 122768"/>
                <a:gd name="connsiteY12" fmla="*/ 51386 h 196308"/>
                <a:gd name="connsiteX13" fmla="*/ 44956 w 122768"/>
                <a:gd name="connsiteY13" fmla="*/ 586 h 19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68" h="196308">
                  <a:moveTo>
                    <a:pt x="44956" y="586"/>
                  </a:moveTo>
                  <a:cubicBezTo>
                    <a:pt x="46543" y="-2853"/>
                    <a:pt x="109250" y="9053"/>
                    <a:pt x="119569" y="30749"/>
                  </a:cubicBezTo>
                  <a:cubicBezTo>
                    <a:pt x="129888" y="52445"/>
                    <a:pt x="112425" y="104303"/>
                    <a:pt x="106869" y="130761"/>
                  </a:cubicBezTo>
                  <a:cubicBezTo>
                    <a:pt x="101313" y="157219"/>
                    <a:pt x="101312" y="178916"/>
                    <a:pt x="86231" y="189499"/>
                  </a:cubicBezTo>
                  <a:cubicBezTo>
                    <a:pt x="71150" y="200082"/>
                    <a:pt x="30404" y="193997"/>
                    <a:pt x="16381" y="194261"/>
                  </a:cubicBezTo>
                  <a:cubicBezTo>
                    <a:pt x="2358" y="194525"/>
                    <a:pt x="4475" y="200346"/>
                    <a:pt x="2094" y="191086"/>
                  </a:cubicBezTo>
                  <a:cubicBezTo>
                    <a:pt x="-287" y="181826"/>
                    <a:pt x="-1081" y="161453"/>
                    <a:pt x="2094" y="138699"/>
                  </a:cubicBezTo>
                  <a:cubicBezTo>
                    <a:pt x="5269" y="115945"/>
                    <a:pt x="19027" y="55355"/>
                    <a:pt x="21144" y="54561"/>
                  </a:cubicBezTo>
                  <a:cubicBezTo>
                    <a:pt x="23261" y="53767"/>
                    <a:pt x="15852" y="115680"/>
                    <a:pt x="14794" y="133936"/>
                  </a:cubicBezTo>
                  <a:cubicBezTo>
                    <a:pt x="13736" y="152192"/>
                    <a:pt x="5269" y="158543"/>
                    <a:pt x="14794" y="164099"/>
                  </a:cubicBezTo>
                  <a:cubicBezTo>
                    <a:pt x="24319" y="169655"/>
                    <a:pt x="58715" y="173359"/>
                    <a:pt x="71944" y="167274"/>
                  </a:cubicBezTo>
                  <a:cubicBezTo>
                    <a:pt x="85173" y="161189"/>
                    <a:pt x="87819" y="146901"/>
                    <a:pt x="94169" y="127586"/>
                  </a:cubicBezTo>
                  <a:cubicBezTo>
                    <a:pt x="100519" y="108271"/>
                    <a:pt x="117452" y="71494"/>
                    <a:pt x="110044" y="51386"/>
                  </a:cubicBezTo>
                  <a:cubicBezTo>
                    <a:pt x="102636" y="31278"/>
                    <a:pt x="43369" y="4025"/>
                    <a:pt x="44956" y="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AE3E511E-3AA5-4F18-80A6-6611085597C1}"/>
                </a:ext>
              </a:extLst>
            </p:cNvPr>
            <p:cNvSpPr/>
            <p:nvPr/>
          </p:nvSpPr>
          <p:spPr>
            <a:xfrm>
              <a:off x="5332426" y="7767856"/>
              <a:ext cx="638907" cy="593163"/>
            </a:xfrm>
            <a:custGeom>
              <a:avLst/>
              <a:gdLst>
                <a:gd name="connsiteX0" fmla="*/ 179374 w 638907"/>
                <a:gd name="connsiteY0" fmla="*/ 516777 h 593163"/>
                <a:gd name="connsiteX1" fmla="*/ 509574 w 638907"/>
                <a:gd name="connsiteY1" fmla="*/ 552761 h 593163"/>
                <a:gd name="connsiteX2" fmla="*/ 570957 w 638907"/>
                <a:gd name="connsiteY2" fmla="*/ 482911 h 593163"/>
                <a:gd name="connsiteX3" fmla="*/ 367757 w 638907"/>
                <a:gd name="connsiteY3" fmla="*/ 294527 h 593163"/>
                <a:gd name="connsiteX4" fmla="*/ 230174 w 638907"/>
                <a:gd name="connsiteY4" fmla="*/ 197161 h 593163"/>
                <a:gd name="connsiteX5" fmla="*/ 141274 w 638907"/>
                <a:gd name="connsiteY5" fmla="*/ 114611 h 593163"/>
                <a:gd name="connsiteX6" fmla="*/ 1574 w 638907"/>
                <a:gd name="connsiteY6" fmla="*/ 15127 h 593163"/>
                <a:gd name="connsiteX7" fmla="*/ 75657 w 638907"/>
                <a:gd name="connsiteY7" fmla="*/ 10894 h 593163"/>
                <a:gd name="connsiteX8" fmla="*/ 221707 w 638907"/>
                <a:gd name="connsiteY8" fmla="*/ 116727 h 593163"/>
                <a:gd name="connsiteX9" fmla="*/ 524391 w 638907"/>
                <a:gd name="connsiteY9" fmla="*/ 343211 h 593163"/>
                <a:gd name="connsiteX10" fmla="*/ 638691 w 638907"/>
                <a:gd name="connsiteY10" fmla="*/ 533711 h 593163"/>
                <a:gd name="connsiteX11" fmla="*/ 501107 w 638907"/>
                <a:gd name="connsiteY11" fmla="*/ 584511 h 593163"/>
                <a:gd name="connsiteX12" fmla="*/ 363524 w 638907"/>
                <a:gd name="connsiteY12" fmla="*/ 586627 h 593163"/>
                <a:gd name="connsiteX13" fmla="*/ 179374 w 638907"/>
                <a:gd name="connsiteY13" fmla="*/ 516777 h 59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8907" h="593163">
                  <a:moveTo>
                    <a:pt x="179374" y="516777"/>
                  </a:moveTo>
                  <a:cubicBezTo>
                    <a:pt x="203716" y="511133"/>
                    <a:pt x="444310" y="558405"/>
                    <a:pt x="509574" y="552761"/>
                  </a:cubicBezTo>
                  <a:cubicBezTo>
                    <a:pt x="574838" y="547117"/>
                    <a:pt x="594593" y="525950"/>
                    <a:pt x="570957" y="482911"/>
                  </a:cubicBezTo>
                  <a:cubicBezTo>
                    <a:pt x="547321" y="439872"/>
                    <a:pt x="424554" y="342152"/>
                    <a:pt x="367757" y="294527"/>
                  </a:cubicBezTo>
                  <a:cubicBezTo>
                    <a:pt x="310960" y="246902"/>
                    <a:pt x="267921" y="227147"/>
                    <a:pt x="230174" y="197161"/>
                  </a:cubicBezTo>
                  <a:cubicBezTo>
                    <a:pt x="192427" y="167175"/>
                    <a:pt x="179374" y="144950"/>
                    <a:pt x="141274" y="114611"/>
                  </a:cubicBezTo>
                  <a:cubicBezTo>
                    <a:pt x="103174" y="84272"/>
                    <a:pt x="12510" y="32413"/>
                    <a:pt x="1574" y="15127"/>
                  </a:cubicBezTo>
                  <a:cubicBezTo>
                    <a:pt x="-9362" y="-2159"/>
                    <a:pt x="38968" y="-6039"/>
                    <a:pt x="75657" y="10894"/>
                  </a:cubicBezTo>
                  <a:cubicBezTo>
                    <a:pt x="112346" y="27827"/>
                    <a:pt x="146918" y="61341"/>
                    <a:pt x="221707" y="116727"/>
                  </a:cubicBezTo>
                  <a:cubicBezTo>
                    <a:pt x="296496" y="172113"/>
                    <a:pt x="454894" y="273714"/>
                    <a:pt x="524391" y="343211"/>
                  </a:cubicBezTo>
                  <a:cubicBezTo>
                    <a:pt x="593888" y="412708"/>
                    <a:pt x="642572" y="493494"/>
                    <a:pt x="638691" y="533711"/>
                  </a:cubicBezTo>
                  <a:cubicBezTo>
                    <a:pt x="634810" y="573928"/>
                    <a:pt x="546968" y="575692"/>
                    <a:pt x="501107" y="584511"/>
                  </a:cubicBezTo>
                  <a:cubicBezTo>
                    <a:pt x="455246" y="593330"/>
                    <a:pt x="412913" y="597563"/>
                    <a:pt x="363524" y="586627"/>
                  </a:cubicBezTo>
                  <a:cubicBezTo>
                    <a:pt x="314135" y="575691"/>
                    <a:pt x="155032" y="522421"/>
                    <a:pt x="179374" y="516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FCFCDA28-A93B-4C31-8402-4D20D9B34367}"/>
                </a:ext>
              </a:extLst>
            </p:cNvPr>
            <p:cNvSpPr/>
            <p:nvPr/>
          </p:nvSpPr>
          <p:spPr>
            <a:xfrm>
              <a:off x="4520794" y="7127023"/>
              <a:ext cx="576990" cy="553384"/>
            </a:xfrm>
            <a:custGeom>
              <a:avLst/>
              <a:gdLst>
                <a:gd name="connsiteX0" fmla="*/ 3581 w 576990"/>
                <a:gd name="connsiteY0" fmla="*/ 2440 h 553384"/>
                <a:gd name="connsiteX1" fmla="*/ 146456 w 576990"/>
                <a:gd name="connsiteY1" fmla="*/ 200877 h 553384"/>
                <a:gd name="connsiteX2" fmla="*/ 330606 w 576990"/>
                <a:gd name="connsiteY2" fmla="*/ 308827 h 553384"/>
                <a:gd name="connsiteX3" fmla="*/ 489356 w 576990"/>
                <a:gd name="connsiteY3" fmla="*/ 396140 h 553384"/>
                <a:gd name="connsiteX4" fmla="*/ 502056 w 576990"/>
                <a:gd name="connsiteY4" fmla="*/ 426302 h 553384"/>
                <a:gd name="connsiteX5" fmla="*/ 535394 w 576990"/>
                <a:gd name="connsiteY5" fmla="*/ 512027 h 553384"/>
                <a:gd name="connsiteX6" fmla="*/ 575081 w 576990"/>
                <a:gd name="connsiteY6" fmla="*/ 553302 h 553384"/>
                <a:gd name="connsiteX7" fmla="*/ 470306 w 576990"/>
                <a:gd name="connsiteY7" fmla="*/ 502502 h 553384"/>
                <a:gd name="connsiteX8" fmla="*/ 297269 w 576990"/>
                <a:gd name="connsiteY8" fmla="*/ 350102 h 553384"/>
                <a:gd name="connsiteX9" fmla="*/ 3581 w 576990"/>
                <a:gd name="connsiteY9" fmla="*/ 2440 h 55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990" h="553384">
                  <a:moveTo>
                    <a:pt x="3581" y="2440"/>
                  </a:moveTo>
                  <a:cubicBezTo>
                    <a:pt x="-21554" y="-22431"/>
                    <a:pt x="91952" y="149813"/>
                    <a:pt x="146456" y="200877"/>
                  </a:cubicBezTo>
                  <a:cubicBezTo>
                    <a:pt x="200960" y="251941"/>
                    <a:pt x="273456" y="276283"/>
                    <a:pt x="330606" y="308827"/>
                  </a:cubicBezTo>
                  <a:cubicBezTo>
                    <a:pt x="387756" y="341371"/>
                    <a:pt x="460781" y="376561"/>
                    <a:pt x="489356" y="396140"/>
                  </a:cubicBezTo>
                  <a:cubicBezTo>
                    <a:pt x="517931" y="415719"/>
                    <a:pt x="494383" y="406987"/>
                    <a:pt x="502056" y="426302"/>
                  </a:cubicBezTo>
                  <a:cubicBezTo>
                    <a:pt x="509729" y="445617"/>
                    <a:pt x="523223" y="490860"/>
                    <a:pt x="535394" y="512027"/>
                  </a:cubicBezTo>
                  <a:cubicBezTo>
                    <a:pt x="547565" y="533194"/>
                    <a:pt x="585929" y="554889"/>
                    <a:pt x="575081" y="553302"/>
                  </a:cubicBezTo>
                  <a:cubicBezTo>
                    <a:pt x="564233" y="551715"/>
                    <a:pt x="516608" y="536369"/>
                    <a:pt x="470306" y="502502"/>
                  </a:cubicBezTo>
                  <a:cubicBezTo>
                    <a:pt x="424004" y="468635"/>
                    <a:pt x="375586" y="430535"/>
                    <a:pt x="297269" y="350102"/>
                  </a:cubicBezTo>
                  <a:cubicBezTo>
                    <a:pt x="218952" y="269669"/>
                    <a:pt x="28716" y="27311"/>
                    <a:pt x="3581" y="2440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6A7435C-BC3F-44D6-A0E2-FF323C28BAB1}"/>
                </a:ext>
              </a:extLst>
            </p:cNvPr>
            <p:cNvSpPr/>
            <p:nvPr/>
          </p:nvSpPr>
          <p:spPr>
            <a:xfrm>
              <a:off x="3565441" y="6334101"/>
              <a:ext cx="309652" cy="244554"/>
            </a:xfrm>
            <a:custGeom>
              <a:avLst/>
              <a:gdLst>
                <a:gd name="connsiteX0" fmla="*/ 84 w 309652"/>
                <a:gd name="connsiteY0" fmla="*/ 24 h 244554"/>
                <a:gd name="connsiteX1" fmla="*/ 187409 w 309652"/>
                <a:gd name="connsiteY1" fmla="*/ 69874 h 244554"/>
                <a:gd name="connsiteX2" fmla="*/ 198522 w 309652"/>
                <a:gd name="connsiteY2" fmla="*/ 111149 h 244554"/>
                <a:gd name="connsiteX3" fmla="*/ 206459 w 309652"/>
                <a:gd name="connsiteY3" fmla="*/ 180999 h 244554"/>
                <a:gd name="connsiteX4" fmla="*/ 309647 w 309652"/>
                <a:gd name="connsiteY4" fmla="*/ 244499 h 244554"/>
                <a:gd name="connsiteX5" fmla="*/ 211222 w 309652"/>
                <a:gd name="connsiteY5" fmla="*/ 190524 h 244554"/>
                <a:gd name="connsiteX6" fmla="*/ 200109 w 309652"/>
                <a:gd name="connsiteY6" fmla="*/ 107974 h 244554"/>
                <a:gd name="connsiteX7" fmla="*/ 163597 w 309652"/>
                <a:gd name="connsiteY7" fmla="*/ 77812 h 244554"/>
                <a:gd name="connsiteX8" fmla="*/ 84 w 309652"/>
                <a:gd name="connsiteY8" fmla="*/ 24 h 2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652" h="244554">
                  <a:moveTo>
                    <a:pt x="84" y="24"/>
                  </a:moveTo>
                  <a:cubicBezTo>
                    <a:pt x="4053" y="-1299"/>
                    <a:pt x="154336" y="51353"/>
                    <a:pt x="187409" y="69874"/>
                  </a:cubicBezTo>
                  <a:cubicBezTo>
                    <a:pt x="220482" y="88395"/>
                    <a:pt x="195347" y="92628"/>
                    <a:pt x="198522" y="111149"/>
                  </a:cubicBezTo>
                  <a:cubicBezTo>
                    <a:pt x="201697" y="129670"/>
                    <a:pt x="187938" y="158774"/>
                    <a:pt x="206459" y="180999"/>
                  </a:cubicBezTo>
                  <a:cubicBezTo>
                    <a:pt x="224980" y="203224"/>
                    <a:pt x="308853" y="242912"/>
                    <a:pt x="309647" y="244499"/>
                  </a:cubicBezTo>
                  <a:cubicBezTo>
                    <a:pt x="310441" y="246086"/>
                    <a:pt x="229478" y="213278"/>
                    <a:pt x="211222" y="190524"/>
                  </a:cubicBezTo>
                  <a:cubicBezTo>
                    <a:pt x="192966" y="167770"/>
                    <a:pt x="208046" y="126759"/>
                    <a:pt x="200109" y="107974"/>
                  </a:cubicBezTo>
                  <a:cubicBezTo>
                    <a:pt x="192172" y="89189"/>
                    <a:pt x="194289" y="91835"/>
                    <a:pt x="163597" y="77812"/>
                  </a:cubicBezTo>
                  <a:cubicBezTo>
                    <a:pt x="132905" y="63789"/>
                    <a:pt x="-3885" y="1347"/>
                    <a:pt x="84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3B9DEDB6-1FF8-4F7D-A73D-32F46B3C9D23}"/>
                </a:ext>
              </a:extLst>
            </p:cNvPr>
            <p:cNvSpPr/>
            <p:nvPr/>
          </p:nvSpPr>
          <p:spPr>
            <a:xfrm>
              <a:off x="3573259" y="6316647"/>
              <a:ext cx="353041" cy="78462"/>
            </a:xfrm>
            <a:custGeom>
              <a:avLst/>
              <a:gdLst>
                <a:gd name="connsiteX0" fmla="*/ 204 w 353041"/>
                <a:gd name="connsiteY0" fmla="*/ 16 h 78462"/>
                <a:gd name="connsiteX1" fmla="*/ 231979 w 353041"/>
                <a:gd name="connsiteY1" fmla="*/ 61928 h 78462"/>
                <a:gd name="connsiteX2" fmla="*/ 352629 w 353041"/>
                <a:gd name="connsiteY2" fmla="*/ 77803 h 78462"/>
                <a:gd name="connsiteX3" fmla="*/ 193879 w 353041"/>
                <a:gd name="connsiteY3" fmla="*/ 68278 h 78462"/>
                <a:gd name="connsiteX4" fmla="*/ 204 w 353041"/>
                <a:gd name="connsiteY4" fmla="*/ 16 h 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041" h="78462">
                  <a:moveTo>
                    <a:pt x="204" y="16"/>
                  </a:moveTo>
                  <a:cubicBezTo>
                    <a:pt x="6554" y="-1042"/>
                    <a:pt x="173242" y="48964"/>
                    <a:pt x="231979" y="61928"/>
                  </a:cubicBezTo>
                  <a:cubicBezTo>
                    <a:pt x="290717" y="74893"/>
                    <a:pt x="358979" y="76745"/>
                    <a:pt x="352629" y="77803"/>
                  </a:cubicBezTo>
                  <a:cubicBezTo>
                    <a:pt x="346279" y="78861"/>
                    <a:pt x="250500" y="80184"/>
                    <a:pt x="193879" y="68278"/>
                  </a:cubicBezTo>
                  <a:cubicBezTo>
                    <a:pt x="137258" y="56372"/>
                    <a:pt x="-6146" y="1074"/>
                    <a:pt x="204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7D857A2D-4D68-4B2A-ADCA-4530FC49E3B0}"/>
                </a:ext>
              </a:extLst>
            </p:cNvPr>
            <p:cNvSpPr/>
            <p:nvPr/>
          </p:nvSpPr>
          <p:spPr>
            <a:xfrm>
              <a:off x="3778250" y="6406927"/>
              <a:ext cx="168279" cy="19273"/>
            </a:xfrm>
            <a:custGeom>
              <a:avLst/>
              <a:gdLst>
                <a:gd name="connsiteX0" fmla="*/ 0 w 168279"/>
                <a:gd name="connsiteY0" fmla="*/ 19273 h 19273"/>
                <a:gd name="connsiteX1" fmla="*/ 168275 w 168279"/>
                <a:gd name="connsiteY1" fmla="*/ 223 h 19273"/>
                <a:gd name="connsiteX2" fmla="*/ 0 w 168279"/>
                <a:gd name="connsiteY2" fmla="*/ 19273 h 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9" h="19273">
                  <a:moveTo>
                    <a:pt x="0" y="19273"/>
                  </a:moveTo>
                  <a:cubicBezTo>
                    <a:pt x="0" y="19273"/>
                    <a:pt x="167217" y="2869"/>
                    <a:pt x="168275" y="223"/>
                  </a:cubicBezTo>
                  <a:cubicBezTo>
                    <a:pt x="169333" y="-2423"/>
                    <a:pt x="0" y="19273"/>
                    <a:pt x="0" y="19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D3CFACAA-D869-43AC-BEB3-856D7912BBA8}"/>
                </a:ext>
              </a:extLst>
            </p:cNvPr>
            <p:cNvSpPr/>
            <p:nvPr/>
          </p:nvSpPr>
          <p:spPr>
            <a:xfrm>
              <a:off x="3775662" y="6432486"/>
              <a:ext cx="105849" cy="149361"/>
            </a:xfrm>
            <a:custGeom>
              <a:avLst/>
              <a:gdLst>
                <a:gd name="connsiteX0" fmla="*/ 8938 w 105849"/>
                <a:gd name="connsiteY0" fmla="*/ 64 h 149361"/>
                <a:gd name="connsiteX1" fmla="*/ 7351 w 105849"/>
                <a:gd name="connsiteY1" fmla="*/ 73089 h 149361"/>
                <a:gd name="connsiteX2" fmla="*/ 105776 w 105849"/>
                <a:gd name="connsiteY2" fmla="*/ 149289 h 149361"/>
                <a:gd name="connsiteX3" fmla="*/ 23226 w 105849"/>
                <a:gd name="connsiteY3" fmla="*/ 85789 h 149361"/>
                <a:gd name="connsiteX4" fmla="*/ 8938 w 105849"/>
                <a:gd name="connsiteY4" fmla="*/ 64 h 14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49" h="149361">
                  <a:moveTo>
                    <a:pt x="8938" y="64"/>
                  </a:moveTo>
                  <a:cubicBezTo>
                    <a:pt x="6292" y="-2053"/>
                    <a:pt x="-8789" y="48218"/>
                    <a:pt x="7351" y="73089"/>
                  </a:cubicBezTo>
                  <a:cubicBezTo>
                    <a:pt x="23491" y="97960"/>
                    <a:pt x="103130" y="147172"/>
                    <a:pt x="105776" y="149289"/>
                  </a:cubicBezTo>
                  <a:cubicBezTo>
                    <a:pt x="108422" y="151406"/>
                    <a:pt x="38836" y="106691"/>
                    <a:pt x="23226" y="85789"/>
                  </a:cubicBezTo>
                  <a:cubicBezTo>
                    <a:pt x="7616" y="64887"/>
                    <a:pt x="11584" y="2181"/>
                    <a:pt x="8938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DB4AD852-C65F-4264-AD13-6E7E34F0C005}"/>
                </a:ext>
              </a:extLst>
            </p:cNvPr>
            <p:cNvSpPr/>
            <p:nvPr/>
          </p:nvSpPr>
          <p:spPr>
            <a:xfrm>
              <a:off x="3523250" y="6288460"/>
              <a:ext cx="223392" cy="184424"/>
            </a:xfrm>
            <a:custGeom>
              <a:avLst/>
              <a:gdLst>
                <a:gd name="connsiteX0" fmla="*/ 223250 w 223392"/>
                <a:gd name="connsiteY0" fmla="*/ 155203 h 184424"/>
                <a:gd name="connsiteX1" fmla="*/ 132763 w 223392"/>
                <a:gd name="connsiteY1" fmla="*/ 183778 h 184424"/>
                <a:gd name="connsiteX2" fmla="*/ 62913 w 223392"/>
                <a:gd name="connsiteY2" fmla="*/ 121865 h 184424"/>
                <a:gd name="connsiteX3" fmla="*/ 15288 w 223392"/>
                <a:gd name="connsiteY3" fmla="*/ 75828 h 184424"/>
                <a:gd name="connsiteX4" fmla="*/ 8938 w 223392"/>
                <a:gd name="connsiteY4" fmla="*/ 53603 h 184424"/>
                <a:gd name="connsiteX5" fmla="*/ 131175 w 223392"/>
                <a:gd name="connsiteY5" fmla="*/ 10740 h 184424"/>
                <a:gd name="connsiteX6" fmla="*/ 110538 w 223392"/>
                <a:gd name="connsiteY6" fmla="*/ 2803 h 184424"/>
                <a:gd name="connsiteX7" fmla="*/ 32750 w 223392"/>
                <a:gd name="connsiteY7" fmla="*/ 50428 h 184424"/>
                <a:gd name="connsiteX8" fmla="*/ 80375 w 223392"/>
                <a:gd name="connsiteY8" fmla="*/ 137740 h 184424"/>
                <a:gd name="connsiteX9" fmla="*/ 151813 w 223392"/>
                <a:gd name="connsiteY9" fmla="*/ 171078 h 184424"/>
                <a:gd name="connsiteX10" fmla="*/ 223250 w 223392"/>
                <a:gd name="connsiteY10" fmla="*/ 155203 h 18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392" h="184424">
                  <a:moveTo>
                    <a:pt x="223250" y="155203"/>
                  </a:moveTo>
                  <a:cubicBezTo>
                    <a:pt x="220075" y="157320"/>
                    <a:pt x="159486" y="189334"/>
                    <a:pt x="132763" y="183778"/>
                  </a:cubicBezTo>
                  <a:cubicBezTo>
                    <a:pt x="106040" y="178222"/>
                    <a:pt x="82492" y="139857"/>
                    <a:pt x="62913" y="121865"/>
                  </a:cubicBezTo>
                  <a:cubicBezTo>
                    <a:pt x="43334" y="103873"/>
                    <a:pt x="24284" y="87205"/>
                    <a:pt x="15288" y="75828"/>
                  </a:cubicBezTo>
                  <a:cubicBezTo>
                    <a:pt x="6292" y="64451"/>
                    <a:pt x="-10377" y="64451"/>
                    <a:pt x="8938" y="53603"/>
                  </a:cubicBezTo>
                  <a:cubicBezTo>
                    <a:pt x="28252" y="42755"/>
                    <a:pt x="114242" y="19207"/>
                    <a:pt x="131175" y="10740"/>
                  </a:cubicBezTo>
                  <a:cubicBezTo>
                    <a:pt x="148108" y="2273"/>
                    <a:pt x="126942" y="-3812"/>
                    <a:pt x="110538" y="2803"/>
                  </a:cubicBezTo>
                  <a:cubicBezTo>
                    <a:pt x="94134" y="9418"/>
                    <a:pt x="37777" y="27939"/>
                    <a:pt x="32750" y="50428"/>
                  </a:cubicBezTo>
                  <a:cubicBezTo>
                    <a:pt x="27723" y="72917"/>
                    <a:pt x="60531" y="117632"/>
                    <a:pt x="80375" y="137740"/>
                  </a:cubicBezTo>
                  <a:cubicBezTo>
                    <a:pt x="100219" y="157848"/>
                    <a:pt x="127736" y="167374"/>
                    <a:pt x="151813" y="171078"/>
                  </a:cubicBezTo>
                  <a:cubicBezTo>
                    <a:pt x="175890" y="174782"/>
                    <a:pt x="226425" y="153086"/>
                    <a:pt x="223250" y="155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370CFF9-C39E-48E8-9494-CED6EAAECE19}"/>
                </a:ext>
              </a:extLst>
            </p:cNvPr>
            <p:cNvSpPr/>
            <p:nvPr/>
          </p:nvSpPr>
          <p:spPr>
            <a:xfrm>
              <a:off x="3790689" y="6924501"/>
              <a:ext cx="684940" cy="268950"/>
            </a:xfrm>
            <a:custGeom>
              <a:avLst/>
              <a:gdLst>
                <a:gd name="connsiteX0" fmla="*/ 683944 w 684940"/>
                <a:gd name="connsiteY0" fmla="*/ 1232 h 268950"/>
                <a:gd name="connsiteX1" fmla="*/ 341044 w 684940"/>
                <a:gd name="connsiteY1" fmla="*/ 100716 h 268950"/>
                <a:gd name="connsiteX2" fmla="*/ 125144 w 684940"/>
                <a:gd name="connsiteY2" fmla="*/ 198082 h 268950"/>
                <a:gd name="connsiteX3" fmla="*/ 72228 w 684940"/>
                <a:gd name="connsiteY3" fmla="*/ 236182 h 268950"/>
                <a:gd name="connsiteX4" fmla="*/ 19311 w 684940"/>
                <a:gd name="connsiteY4" fmla="*/ 259466 h 268950"/>
                <a:gd name="connsiteX5" fmla="*/ 19311 w 684940"/>
                <a:gd name="connsiteY5" fmla="*/ 259466 h 268950"/>
                <a:gd name="connsiteX6" fmla="*/ 261 w 684940"/>
                <a:gd name="connsiteY6" fmla="*/ 181149 h 268950"/>
                <a:gd name="connsiteX7" fmla="*/ 12961 w 684940"/>
                <a:gd name="connsiteY7" fmla="*/ 261582 h 268950"/>
                <a:gd name="connsiteX8" fmla="*/ 72228 w 684940"/>
                <a:gd name="connsiteY8" fmla="*/ 255232 h 268950"/>
                <a:gd name="connsiteX9" fmla="*/ 224628 w 684940"/>
                <a:gd name="connsiteY9" fmla="*/ 172682 h 268950"/>
                <a:gd name="connsiteX10" fmla="*/ 683944 w 684940"/>
                <a:gd name="connsiteY10" fmla="*/ 1232 h 26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940" h="268950">
                  <a:moveTo>
                    <a:pt x="683944" y="1232"/>
                  </a:moveTo>
                  <a:cubicBezTo>
                    <a:pt x="703347" y="-10762"/>
                    <a:pt x="434177" y="67908"/>
                    <a:pt x="341044" y="100716"/>
                  </a:cubicBezTo>
                  <a:cubicBezTo>
                    <a:pt x="247911" y="133524"/>
                    <a:pt x="169947" y="175504"/>
                    <a:pt x="125144" y="198082"/>
                  </a:cubicBezTo>
                  <a:cubicBezTo>
                    <a:pt x="80341" y="220660"/>
                    <a:pt x="89867" y="225951"/>
                    <a:pt x="72228" y="236182"/>
                  </a:cubicBezTo>
                  <a:cubicBezTo>
                    <a:pt x="54589" y="246413"/>
                    <a:pt x="19311" y="259466"/>
                    <a:pt x="19311" y="259466"/>
                  </a:cubicBezTo>
                  <a:lnTo>
                    <a:pt x="19311" y="259466"/>
                  </a:lnTo>
                  <a:cubicBezTo>
                    <a:pt x="16136" y="246413"/>
                    <a:pt x="1319" y="180796"/>
                    <a:pt x="261" y="181149"/>
                  </a:cubicBezTo>
                  <a:cubicBezTo>
                    <a:pt x="-797" y="181502"/>
                    <a:pt x="966" y="249235"/>
                    <a:pt x="12961" y="261582"/>
                  </a:cubicBezTo>
                  <a:cubicBezTo>
                    <a:pt x="24955" y="273929"/>
                    <a:pt x="36950" y="270049"/>
                    <a:pt x="72228" y="255232"/>
                  </a:cubicBezTo>
                  <a:cubicBezTo>
                    <a:pt x="107506" y="240415"/>
                    <a:pt x="122675" y="213251"/>
                    <a:pt x="224628" y="172682"/>
                  </a:cubicBezTo>
                  <a:cubicBezTo>
                    <a:pt x="326581" y="132113"/>
                    <a:pt x="664541" y="13226"/>
                    <a:pt x="683944" y="1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0AF9C1AD-A1CF-4CD6-9306-3C6CA31C1401}"/>
                </a:ext>
              </a:extLst>
            </p:cNvPr>
            <p:cNvSpPr/>
            <p:nvPr/>
          </p:nvSpPr>
          <p:spPr>
            <a:xfrm>
              <a:off x="3816335" y="6899602"/>
              <a:ext cx="663350" cy="251914"/>
            </a:xfrm>
            <a:custGeom>
              <a:avLst/>
              <a:gdLst>
                <a:gd name="connsiteX0" fmla="*/ 658298 w 663350"/>
                <a:gd name="connsiteY0" fmla="*/ 731 h 251914"/>
                <a:gd name="connsiteX1" fmla="*/ 601148 w 663350"/>
                <a:gd name="connsiteY1" fmla="*/ 19781 h 251914"/>
                <a:gd name="connsiteX2" fmla="*/ 480498 w 663350"/>
                <a:gd name="connsiteY2" fmla="*/ 49415 h 251914"/>
                <a:gd name="connsiteX3" fmla="*/ 40232 w 663350"/>
                <a:gd name="connsiteY3" fmla="*/ 237798 h 251914"/>
                <a:gd name="connsiteX4" fmla="*/ 19065 w 663350"/>
                <a:gd name="connsiteY4" fmla="*/ 233565 h 251914"/>
                <a:gd name="connsiteX5" fmla="*/ 2132 w 663350"/>
                <a:gd name="connsiteY5" fmla="*/ 195465 h 251914"/>
                <a:gd name="connsiteX6" fmla="*/ 69865 w 663350"/>
                <a:gd name="connsiteY6" fmla="*/ 210281 h 251914"/>
                <a:gd name="connsiteX7" fmla="*/ 476265 w 663350"/>
                <a:gd name="connsiteY7" fmla="*/ 45181 h 251914"/>
                <a:gd name="connsiteX8" fmla="*/ 658298 w 663350"/>
                <a:gd name="connsiteY8" fmla="*/ 731 h 25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350" h="251914">
                  <a:moveTo>
                    <a:pt x="658298" y="731"/>
                  </a:moveTo>
                  <a:cubicBezTo>
                    <a:pt x="679112" y="-3502"/>
                    <a:pt x="630781" y="11667"/>
                    <a:pt x="601148" y="19781"/>
                  </a:cubicBezTo>
                  <a:cubicBezTo>
                    <a:pt x="571515" y="27895"/>
                    <a:pt x="573984" y="13079"/>
                    <a:pt x="480498" y="49415"/>
                  </a:cubicBezTo>
                  <a:cubicBezTo>
                    <a:pt x="387012" y="85751"/>
                    <a:pt x="117137" y="207106"/>
                    <a:pt x="40232" y="237798"/>
                  </a:cubicBezTo>
                  <a:cubicBezTo>
                    <a:pt x="-36673" y="268490"/>
                    <a:pt x="25415" y="240620"/>
                    <a:pt x="19065" y="233565"/>
                  </a:cubicBezTo>
                  <a:cubicBezTo>
                    <a:pt x="12715" y="226510"/>
                    <a:pt x="-6335" y="199346"/>
                    <a:pt x="2132" y="195465"/>
                  </a:cubicBezTo>
                  <a:cubicBezTo>
                    <a:pt x="10599" y="191584"/>
                    <a:pt x="-9157" y="235328"/>
                    <a:pt x="69865" y="210281"/>
                  </a:cubicBezTo>
                  <a:cubicBezTo>
                    <a:pt x="148887" y="185234"/>
                    <a:pt x="376782" y="79753"/>
                    <a:pt x="476265" y="45181"/>
                  </a:cubicBezTo>
                  <a:cubicBezTo>
                    <a:pt x="575748" y="10609"/>
                    <a:pt x="637484" y="4964"/>
                    <a:pt x="658298" y="7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2731281F-48CD-4258-A4CD-F5759F3B82FF}"/>
                </a:ext>
              </a:extLst>
            </p:cNvPr>
            <p:cNvSpPr/>
            <p:nvPr/>
          </p:nvSpPr>
          <p:spPr>
            <a:xfrm>
              <a:off x="4969925" y="6262950"/>
              <a:ext cx="228461" cy="343412"/>
            </a:xfrm>
            <a:custGeom>
              <a:avLst/>
              <a:gdLst>
                <a:gd name="connsiteX0" fmla="*/ 222258 w 228461"/>
                <a:gd name="connsiteY0" fmla="*/ 2383 h 343412"/>
                <a:gd name="connsiteX1" fmla="*/ 137592 w 228461"/>
                <a:gd name="connsiteY1" fmla="*/ 207700 h 343412"/>
                <a:gd name="connsiteX2" fmla="*/ 8 w 228461"/>
                <a:gd name="connsiteY2" fmla="*/ 343167 h 343412"/>
                <a:gd name="connsiteX3" fmla="*/ 131242 w 228461"/>
                <a:gd name="connsiteY3" fmla="*/ 237333 h 343412"/>
                <a:gd name="connsiteX4" fmla="*/ 211675 w 228461"/>
                <a:gd name="connsiteY4" fmla="*/ 103983 h 343412"/>
                <a:gd name="connsiteX5" fmla="*/ 222258 w 228461"/>
                <a:gd name="connsiteY5" fmla="*/ 2383 h 34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461" h="343412">
                  <a:moveTo>
                    <a:pt x="222258" y="2383"/>
                  </a:moveTo>
                  <a:cubicBezTo>
                    <a:pt x="209911" y="19669"/>
                    <a:pt x="174634" y="150903"/>
                    <a:pt x="137592" y="207700"/>
                  </a:cubicBezTo>
                  <a:cubicBezTo>
                    <a:pt x="100550" y="264497"/>
                    <a:pt x="1066" y="338228"/>
                    <a:pt x="8" y="343167"/>
                  </a:cubicBezTo>
                  <a:cubicBezTo>
                    <a:pt x="-1050" y="348106"/>
                    <a:pt x="95964" y="277197"/>
                    <a:pt x="131242" y="237333"/>
                  </a:cubicBezTo>
                  <a:cubicBezTo>
                    <a:pt x="166520" y="197469"/>
                    <a:pt x="196153" y="141730"/>
                    <a:pt x="211675" y="103983"/>
                  </a:cubicBezTo>
                  <a:cubicBezTo>
                    <a:pt x="227197" y="66236"/>
                    <a:pt x="234605" y="-14903"/>
                    <a:pt x="222258" y="2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A0D0E50-39E8-4202-B867-A0919EF6D629}"/>
                </a:ext>
              </a:extLst>
            </p:cNvPr>
            <p:cNvSpPr/>
            <p:nvPr/>
          </p:nvSpPr>
          <p:spPr>
            <a:xfrm>
              <a:off x="4922580" y="6267448"/>
              <a:ext cx="261593" cy="313278"/>
            </a:xfrm>
            <a:custGeom>
              <a:avLst/>
              <a:gdLst>
                <a:gd name="connsiteX0" fmla="*/ 261137 w 261593"/>
                <a:gd name="connsiteY0" fmla="*/ 2 h 313278"/>
                <a:gd name="connsiteX1" fmla="*/ 87570 w 261593"/>
                <a:gd name="connsiteY1" fmla="*/ 224369 h 313278"/>
                <a:gd name="connsiteX2" fmla="*/ 787 w 261593"/>
                <a:gd name="connsiteY2" fmla="*/ 313269 h 313278"/>
                <a:gd name="connsiteX3" fmla="*/ 134137 w 261593"/>
                <a:gd name="connsiteY3" fmla="*/ 220135 h 313278"/>
                <a:gd name="connsiteX4" fmla="*/ 261137 w 261593"/>
                <a:gd name="connsiteY4" fmla="*/ 2 h 31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593" h="313278">
                  <a:moveTo>
                    <a:pt x="261137" y="2"/>
                  </a:moveTo>
                  <a:cubicBezTo>
                    <a:pt x="253376" y="708"/>
                    <a:pt x="130962" y="172158"/>
                    <a:pt x="87570" y="224369"/>
                  </a:cubicBezTo>
                  <a:cubicBezTo>
                    <a:pt x="44178" y="276580"/>
                    <a:pt x="-6974" y="313975"/>
                    <a:pt x="787" y="313269"/>
                  </a:cubicBezTo>
                  <a:cubicBezTo>
                    <a:pt x="8548" y="312563"/>
                    <a:pt x="92509" y="268113"/>
                    <a:pt x="134137" y="220135"/>
                  </a:cubicBezTo>
                  <a:cubicBezTo>
                    <a:pt x="175765" y="172157"/>
                    <a:pt x="268898" y="-704"/>
                    <a:pt x="26113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2D66ED2F-D380-4DAD-8497-5C1271782DC7}"/>
                </a:ext>
              </a:extLst>
            </p:cNvPr>
            <p:cNvSpPr/>
            <p:nvPr/>
          </p:nvSpPr>
          <p:spPr>
            <a:xfrm>
              <a:off x="3230557" y="5180383"/>
              <a:ext cx="360846" cy="677505"/>
            </a:xfrm>
            <a:custGeom>
              <a:avLst/>
              <a:gdLst>
                <a:gd name="connsiteX0" fmla="*/ 360368 w 360846"/>
                <a:gd name="connsiteY0" fmla="*/ 4392 h 677505"/>
                <a:gd name="connsiteX1" fmla="*/ 206381 w 360846"/>
                <a:gd name="connsiteY1" fmla="*/ 283792 h 677505"/>
                <a:gd name="connsiteX2" fmla="*/ 182568 w 360846"/>
                <a:gd name="connsiteY2" fmla="*/ 380630 h 677505"/>
                <a:gd name="connsiteX3" fmla="*/ 60331 w 360846"/>
                <a:gd name="connsiteY3" fmla="*/ 593355 h 677505"/>
                <a:gd name="connsiteX4" fmla="*/ 6 w 360846"/>
                <a:gd name="connsiteY4" fmla="*/ 677492 h 677505"/>
                <a:gd name="connsiteX5" fmla="*/ 63506 w 360846"/>
                <a:gd name="connsiteY5" fmla="*/ 588592 h 677505"/>
                <a:gd name="connsiteX6" fmla="*/ 131768 w 360846"/>
                <a:gd name="connsiteY6" fmla="*/ 439367 h 677505"/>
                <a:gd name="connsiteX7" fmla="*/ 171456 w 360846"/>
                <a:gd name="connsiteY7" fmla="*/ 302842 h 677505"/>
                <a:gd name="connsiteX8" fmla="*/ 252418 w 360846"/>
                <a:gd name="connsiteY8" fmla="*/ 125042 h 677505"/>
                <a:gd name="connsiteX9" fmla="*/ 360368 w 360846"/>
                <a:gd name="connsiteY9" fmla="*/ 4392 h 67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846" h="677505">
                  <a:moveTo>
                    <a:pt x="360368" y="4392"/>
                  </a:moveTo>
                  <a:cubicBezTo>
                    <a:pt x="352695" y="30850"/>
                    <a:pt x="236014" y="221086"/>
                    <a:pt x="206381" y="283792"/>
                  </a:cubicBezTo>
                  <a:cubicBezTo>
                    <a:pt x="176748" y="346498"/>
                    <a:pt x="206910" y="329036"/>
                    <a:pt x="182568" y="380630"/>
                  </a:cubicBezTo>
                  <a:cubicBezTo>
                    <a:pt x="158226" y="432224"/>
                    <a:pt x="90758" y="543878"/>
                    <a:pt x="60331" y="593355"/>
                  </a:cubicBezTo>
                  <a:cubicBezTo>
                    <a:pt x="29904" y="642832"/>
                    <a:pt x="-523" y="678286"/>
                    <a:pt x="6" y="677492"/>
                  </a:cubicBezTo>
                  <a:cubicBezTo>
                    <a:pt x="535" y="676698"/>
                    <a:pt x="41546" y="628280"/>
                    <a:pt x="63506" y="588592"/>
                  </a:cubicBezTo>
                  <a:cubicBezTo>
                    <a:pt x="85466" y="548905"/>
                    <a:pt x="113776" y="486992"/>
                    <a:pt x="131768" y="439367"/>
                  </a:cubicBezTo>
                  <a:cubicBezTo>
                    <a:pt x="149760" y="391742"/>
                    <a:pt x="151348" y="355230"/>
                    <a:pt x="171456" y="302842"/>
                  </a:cubicBezTo>
                  <a:cubicBezTo>
                    <a:pt x="191564" y="250455"/>
                    <a:pt x="223578" y="172402"/>
                    <a:pt x="252418" y="125042"/>
                  </a:cubicBezTo>
                  <a:cubicBezTo>
                    <a:pt x="281258" y="77682"/>
                    <a:pt x="368041" y="-22066"/>
                    <a:pt x="360368" y="4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AC36D819-AAD8-4023-9DC4-73D53EBBAAA6}"/>
                </a:ext>
              </a:extLst>
            </p:cNvPr>
            <p:cNvSpPr/>
            <p:nvPr/>
          </p:nvSpPr>
          <p:spPr>
            <a:xfrm>
              <a:off x="2950704" y="5437022"/>
              <a:ext cx="118004" cy="457893"/>
            </a:xfrm>
            <a:custGeom>
              <a:avLst/>
              <a:gdLst>
                <a:gd name="connsiteX0" fmla="*/ 117934 w 118004"/>
                <a:gd name="connsiteY0" fmla="*/ 8103 h 457893"/>
                <a:gd name="connsiteX1" fmla="*/ 83009 w 118004"/>
                <a:gd name="connsiteY1" fmla="*/ 49378 h 457893"/>
                <a:gd name="connsiteX2" fmla="*/ 2046 w 118004"/>
                <a:gd name="connsiteY2" fmla="*/ 362116 h 457893"/>
                <a:gd name="connsiteX3" fmla="*/ 24271 w 118004"/>
                <a:gd name="connsiteY3" fmla="*/ 455778 h 457893"/>
                <a:gd name="connsiteX4" fmla="*/ 24271 w 118004"/>
                <a:gd name="connsiteY4" fmla="*/ 424028 h 457893"/>
                <a:gd name="connsiteX5" fmla="*/ 14746 w 118004"/>
                <a:gd name="connsiteY5" fmla="*/ 384341 h 457893"/>
                <a:gd name="connsiteX6" fmla="*/ 9984 w 118004"/>
                <a:gd name="connsiteY6" fmla="*/ 227178 h 457893"/>
                <a:gd name="connsiteX7" fmla="*/ 89359 w 118004"/>
                <a:gd name="connsiteY7" fmla="*/ 125578 h 457893"/>
                <a:gd name="connsiteX8" fmla="*/ 117934 w 118004"/>
                <a:gd name="connsiteY8" fmla="*/ 8103 h 45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04" h="457893">
                  <a:moveTo>
                    <a:pt x="117934" y="8103"/>
                  </a:moveTo>
                  <a:cubicBezTo>
                    <a:pt x="116876" y="-4597"/>
                    <a:pt x="102324" y="-9624"/>
                    <a:pt x="83009" y="49378"/>
                  </a:cubicBezTo>
                  <a:cubicBezTo>
                    <a:pt x="63694" y="108380"/>
                    <a:pt x="11836" y="294383"/>
                    <a:pt x="2046" y="362116"/>
                  </a:cubicBezTo>
                  <a:cubicBezTo>
                    <a:pt x="-7744" y="429849"/>
                    <a:pt x="20567" y="445459"/>
                    <a:pt x="24271" y="455778"/>
                  </a:cubicBezTo>
                  <a:cubicBezTo>
                    <a:pt x="27975" y="466097"/>
                    <a:pt x="25858" y="435934"/>
                    <a:pt x="24271" y="424028"/>
                  </a:cubicBezTo>
                  <a:cubicBezTo>
                    <a:pt x="22684" y="412122"/>
                    <a:pt x="17127" y="417149"/>
                    <a:pt x="14746" y="384341"/>
                  </a:cubicBezTo>
                  <a:cubicBezTo>
                    <a:pt x="12365" y="351533"/>
                    <a:pt x="-2452" y="270305"/>
                    <a:pt x="9984" y="227178"/>
                  </a:cubicBezTo>
                  <a:cubicBezTo>
                    <a:pt x="22419" y="184051"/>
                    <a:pt x="70574" y="159445"/>
                    <a:pt x="89359" y="125578"/>
                  </a:cubicBezTo>
                  <a:cubicBezTo>
                    <a:pt x="108144" y="91711"/>
                    <a:pt x="118992" y="20803"/>
                    <a:pt x="117934" y="8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200DD093-D518-48BE-A751-1AC528D8DA06}"/>
                </a:ext>
              </a:extLst>
            </p:cNvPr>
            <p:cNvSpPr/>
            <p:nvPr/>
          </p:nvSpPr>
          <p:spPr>
            <a:xfrm>
              <a:off x="3230415" y="5120869"/>
              <a:ext cx="400251" cy="144869"/>
            </a:xfrm>
            <a:custGeom>
              <a:avLst/>
              <a:gdLst>
                <a:gd name="connsiteX0" fmla="*/ 393848 w 400251"/>
                <a:gd name="connsiteY0" fmla="*/ 5169 h 144869"/>
                <a:gd name="connsiteX1" fmla="*/ 155723 w 400251"/>
                <a:gd name="connsiteY1" fmla="*/ 143281 h 144869"/>
                <a:gd name="connsiteX2" fmla="*/ 148 w 400251"/>
                <a:gd name="connsiteY2" fmla="*/ 65494 h 144869"/>
                <a:gd name="connsiteX3" fmla="*/ 130323 w 400251"/>
                <a:gd name="connsiteY3" fmla="*/ 144869 h 144869"/>
                <a:gd name="connsiteX4" fmla="*/ 281135 w 400251"/>
                <a:gd name="connsiteY4" fmla="*/ 67081 h 144869"/>
                <a:gd name="connsiteX5" fmla="*/ 327173 w 400251"/>
                <a:gd name="connsiteY5" fmla="*/ 32156 h 144869"/>
                <a:gd name="connsiteX6" fmla="*/ 393848 w 400251"/>
                <a:gd name="connsiteY6" fmla="*/ 5169 h 1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251" h="144869">
                  <a:moveTo>
                    <a:pt x="393848" y="5169"/>
                  </a:moveTo>
                  <a:cubicBezTo>
                    <a:pt x="365273" y="23690"/>
                    <a:pt x="221340" y="133227"/>
                    <a:pt x="155723" y="143281"/>
                  </a:cubicBezTo>
                  <a:cubicBezTo>
                    <a:pt x="90106" y="153335"/>
                    <a:pt x="4381" y="65229"/>
                    <a:pt x="148" y="65494"/>
                  </a:cubicBezTo>
                  <a:cubicBezTo>
                    <a:pt x="-4085" y="65759"/>
                    <a:pt x="83492" y="144605"/>
                    <a:pt x="130323" y="144869"/>
                  </a:cubicBezTo>
                  <a:cubicBezTo>
                    <a:pt x="177154" y="145133"/>
                    <a:pt x="248327" y="85867"/>
                    <a:pt x="281135" y="67081"/>
                  </a:cubicBezTo>
                  <a:cubicBezTo>
                    <a:pt x="313943" y="48296"/>
                    <a:pt x="307065" y="41152"/>
                    <a:pt x="327173" y="32156"/>
                  </a:cubicBezTo>
                  <a:cubicBezTo>
                    <a:pt x="347281" y="23160"/>
                    <a:pt x="422423" y="-13352"/>
                    <a:pt x="393848" y="5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CCF2BDBC-BCA1-490A-9B9B-05560A3A5EA0}"/>
                </a:ext>
              </a:extLst>
            </p:cNvPr>
            <p:cNvSpPr/>
            <p:nvPr/>
          </p:nvSpPr>
          <p:spPr>
            <a:xfrm>
              <a:off x="3227895" y="5341875"/>
              <a:ext cx="206200" cy="154058"/>
            </a:xfrm>
            <a:custGeom>
              <a:avLst/>
              <a:gdLst>
                <a:gd name="connsiteX0" fmla="*/ 205868 w 206200"/>
                <a:gd name="connsiteY0" fmla="*/ 4825 h 154058"/>
                <a:gd name="connsiteX1" fmla="*/ 56643 w 206200"/>
                <a:gd name="connsiteY1" fmla="*/ 77850 h 154058"/>
                <a:gd name="connsiteX2" fmla="*/ 13780 w 206200"/>
                <a:gd name="connsiteY2" fmla="*/ 154050 h 154058"/>
                <a:gd name="connsiteX3" fmla="*/ 5843 w 206200"/>
                <a:gd name="connsiteY3" fmla="*/ 73088 h 154058"/>
                <a:gd name="connsiteX4" fmla="*/ 94743 w 206200"/>
                <a:gd name="connsiteY4" fmla="*/ 15938 h 154058"/>
                <a:gd name="connsiteX5" fmla="*/ 205868 w 206200"/>
                <a:gd name="connsiteY5" fmla="*/ 4825 h 15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00" h="154058">
                  <a:moveTo>
                    <a:pt x="205868" y="4825"/>
                  </a:moveTo>
                  <a:cubicBezTo>
                    <a:pt x="199518" y="15144"/>
                    <a:pt x="88658" y="52979"/>
                    <a:pt x="56643" y="77850"/>
                  </a:cubicBezTo>
                  <a:cubicBezTo>
                    <a:pt x="24628" y="102721"/>
                    <a:pt x="22247" y="154844"/>
                    <a:pt x="13780" y="154050"/>
                  </a:cubicBezTo>
                  <a:cubicBezTo>
                    <a:pt x="5313" y="153256"/>
                    <a:pt x="-7651" y="96107"/>
                    <a:pt x="5843" y="73088"/>
                  </a:cubicBezTo>
                  <a:cubicBezTo>
                    <a:pt x="19337" y="50069"/>
                    <a:pt x="63522" y="29961"/>
                    <a:pt x="94743" y="15938"/>
                  </a:cubicBezTo>
                  <a:cubicBezTo>
                    <a:pt x="125964" y="1915"/>
                    <a:pt x="212218" y="-5494"/>
                    <a:pt x="205868" y="4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54DA0BC7-021F-48F1-839F-2A4EDEFF7DE6}"/>
                </a:ext>
              </a:extLst>
            </p:cNvPr>
            <p:cNvSpPr/>
            <p:nvPr/>
          </p:nvSpPr>
          <p:spPr>
            <a:xfrm>
              <a:off x="2727850" y="5135891"/>
              <a:ext cx="181272" cy="1174810"/>
            </a:xfrm>
            <a:custGeom>
              <a:avLst/>
              <a:gdLst>
                <a:gd name="connsiteX0" fmla="*/ 178333 w 181272"/>
                <a:gd name="connsiteY0" fmla="*/ 13959 h 1174810"/>
                <a:gd name="connsiteX1" fmla="*/ 23817 w 181272"/>
                <a:gd name="connsiteY1" fmla="*/ 873326 h 1174810"/>
                <a:gd name="connsiteX2" fmla="*/ 34400 w 181272"/>
                <a:gd name="connsiteY2" fmla="*/ 1173892 h 1174810"/>
                <a:gd name="connsiteX3" fmla="*/ 2650 w 181272"/>
                <a:gd name="connsiteY3" fmla="*/ 797126 h 1174810"/>
                <a:gd name="connsiteX4" fmla="*/ 114833 w 181272"/>
                <a:gd name="connsiteY4" fmla="*/ 371676 h 1174810"/>
                <a:gd name="connsiteX5" fmla="*/ 178333 w 181272"/>
                <a:gd name="connsiteY5" fmla="*/ 13959 h 11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72" h="1174810">
                  <a:moveTo>
                    <a:pt x="178333" y="13959"/>
                  </a:moveTo>
                  <a:cubicBezTo>
                    <a:pt x="163164" y="97567"/>
                    <a:pt x="47806" y="680004"/>
                    <a:pt x="23817" y="873326"/>
                  </a:cubicBezTo>
                  <a:cubicBezTo>
                    <a:pt x="-172" y="1066648"/>
                    <a:pt x="37928" y="1186592"/>
                    <a:pt x="34400" y="1173892"/>
                  </a:cubicBezTo>
                  <a:cubicBezTo>
                    <a:pt x="30872" y="1161192"/>
                    <a:pt x="-10756" y="930829"/>
                    <a:pt x="2650" y="797126"/>
                  </a:cubicBezTo>
                  <a:cubicBezTo>
                    <a:pt x="16055" y="663423"/>
                    <a:pt x="83083" y="499029"/>
                    <a:pt x="114833" y="371676"/>
                  </a:cubicBezTo>
                  <a:cubicBezTo>
                    <a:pt x="146583" y="244323"/>
                    <a:pt x="193502" y="-69649"/>
                    <a:pt x="178333" y="13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CCBD6FAB-F700-4E21-926D-3717157A3279}"/>
                </a:ext>
              </a:extLst>
            </p:cNvPr>
            <p:cNvSpPr/>
            <p:nvPr/>
          </p:nvSpPr>
          <p:spPr>
            <a:xfrm>
              <a:off x="3206658" y="6584846"/>
              <a:ext cx="100751" cy="259454"/>
            </a:xfrm>
            <a:custGeom>
              <a:avLst/>
              <a:gdLst>
                <a:gd name="connsiteX0" fmla="*/ 99575 w 100751"/>
                <a:gd name="connsiteY0" fmla="*/ 104 h 259454"/>
                <a:gd name="connsiteX1" fmla="*/ 8559 w 100751"/>
                <a:gd name="connsiteY1" fmla="*/ 110171 h 259454"/>
                <a:gd name="connsiteX2" fmla="*/ 4325 w 100751"/>
                <a:gd name="connsiteY2" fmla="*/ 258337 h 259454"/>
                <a:gd name="connsiteX3" fmla="*/ 12792 w 100751"/>
                <a:gd name="connsiteY3" fmla="*/ 173671 h 259454"/>
                <a:gd name="connsiteX4" fmla="*/ 57242 w 100751"/>
                <a:gd name="connsiteY4" fmla="*/ 91121 h 259454"/>
                <a:gd name="connsiteX5" fmla="*/ 99575 w 100751"/>
                <a:gd name="connsiteY5" fmla="*/ 104 h 2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751" h="259454">
                  <a:moveTo>
                    <a:pt x="99575" y="104"/>
                  </a:moveTo>
                  <a:cubicBezTo>
                    <a:pt x="91461" y="3279"/>
                    <a:pt x="24434" y="67132"/>
                    <a:pt x="8559" y="110171"/>
                  </a:cubicBezTo>
                  <a:cubicBezTo>
                    <a:pt x="-7316" y="153210"/>
                    <a:pt x="3620" y="247754"/>
                    <a:pt x="4325" y="258337"/>
                  </a:cubicBezTo>
                  <a:cubicBezTo>
                    <a:pt x="5030" y="268920"/>
                    <a:pt x="3972" y="201540"/>
                    <a:pt x="12792" y="173671"/>
                  </a:cubicBezTo>
                  <a:cubicBezTo>
                    <a:pt x="21611" y="145802"/>
                    <a:pt x="42778" y="115463"/>
                    <a:pt x="57242" y="91121"/>
                  </a:cubicBezTo>
                  <a:cubicBezTo>
                    <a:pt x="71706" y="66779"/>
                    <a:pt x="107689" y="-3071"/>
                    <a:pt x="99575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2A029855-7088-4B13-B5FE-E1235B8E7BC9}"/>
                </a:ext>
              </a:extLst>
            </p:cNvPr>
            <p:cNvSpPr/>
            <p:nvPr/>
          </p:nvSpPr>
          <p:spPr>
            <a:xfrm>
              <a:off x="2923836" y="6584253"/>
              <a:ext cx="320012" cy="375201"/>
            </a:xfrm>
            <a:custGeom>
              <a:avLst/>
              <a:gdLst>
                <a:gd name="connsiteX0" fmla="*/ 310431 w 320012"/>
                <a:gd name="connsiteY0" fmla="*/ 197547 h 375201"/>
                <a:gd name="connsiteX1" fmla="*/ 100881 w 320012"/>
                <a:gd name="connsiteY1" fmla="*/ 324547 h 375201"/>
                <a:gd name="connsiteX2" fmla="*/ 1397 w 320012"/>
                <a:gd name="connsiteY2" fmla="*/ 371114 h 375201"/>
                <a:gd name="connsiteX3" fmla="*/ 168614 w 320012"/>
                <a:gd name="connsiteY3" fmla="*/ 229297 h 375201"/>
                <a:gd name="connsiteX4" fmla="*/ 261747 w 320012"/>
                <a:gd name="connsiteY4" fmla="*/ 62080 h 375201"/>
                <a:gd name="connsiteX5" fmla="*/ 287147 w 320012"/>
                <a:gd name="connsiteY5" fmla="*/ 7047 h 375201"/>
                <a:gd name="connsiteX6" fmla="*/ 310431 w 320012"/>
                <a:gd name="connsiteY6" fmla="*/ 197547 h 37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12" h="375201">
                  <a:moveTo>
                    <a:pt x="310431" y="197547"/>
                  </a:moveTo>
                  <a:cubicBezTo>
                    <a:pt x="279387" y="250464"/>
                    <a:pt x="152387" y="295619"/>
                    <a:pt x="100881" y="324547"/>
                  </a:cubicBezTo>
                  <a:cubicBezTo>
                    <a:pt x="49375" y="353475"/>
                    <a:pt x="-9892" y="386989"/>
                    <a:pt x="1397" y="371114"/>
                  </a:cubicBezTo>
                  <a:cubicBezTo>
                    <a:pt x="12686" y="355239"/>
                    <a:pt x="125222" y="280803"/>
                    <a:pt x="168614" y="229297"/>
                  </a:cubicBezTo>
                  <a:cubicBezTo>
                    <a:pt x="212006" y="177791"/>
                    <a:pt x="241991" y="99122"/>
                    <a:pt x="261747" y="62080"/>
                  </a:cubicBezTo>
                  <a:cubicBezTo>
                    <a:pt x="281503" y="25038"/>
                    <a:pt x="287147" y="-16942"/>
                    <a:pt x="287147" y="7047"/>
                  </a:cubicBezTo>
                  <a:cubicBezTo>
                    <a:pt x="287147" y="31036"/>
                    <a:pt x="341475" y="144630"/>
                    <a:pt x="310431" y="19754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032B8FCF-648E-4DA5-BF1D-5B3DB3E4A447}"/>
                </a:ext>
              </a:extLst>
            </p:cNvPr>
            <p:cNvSpPr/>
            <p:nvPr/>
          </p:nvSpPr>
          <p:spPr>
            <a:xfrm>
              <a:off x="2495527" y="5769066"/>
              <a:ext cx="93189" cy="255168"/>
            </a:xfrm>
            <a:custGeom>
              <a:avLst/>
              <a:gdLst>
                <a:gd name="connsiteX0" fmla="*/ 93156 w 93189"/>
                <a:gd name="connsiteY0" fmla="*/ 967 h 255168"/>
                <a:gd name="connsiteX1" fmla="*/ 48706 w 93189"/>
                <a:gd name="connsiteY1" fmla="*/ 225334 h 255168"/>
                <a:gd name="connsiteX2" fmla="*/ 23 w 93189"/>
                <a:gd name="connsiteY2" fmla="*/ 244384 h 255168"/>
                <a:gd name="connsiteX3" fmla="*/ 55056 w 93189"/>
                <a:gd name="connsiteY3" fmla="*/ 147017 h 255168"/>
                <a:gd name="connsiteX4" fmla="*/ 93156 w 93189"/>
                <a:gd name="connsiteY4" fmla="*/ 967 h 25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89" h="255168">
                  <a:moveTo>
                    <a:pt x="93156" y="967"/>
                  </a:moveTo>
                  <a:cubicBezTo>
                    <a:pt x="92098" y="14020"/>
                    <a:pt x="64228" y="184765"/>
                    <a:pt x="48706" y="225334"/>
                  </a:cubicBezTo>
                  <a:cubicBezTo>
                    <a:pt x="33184" y="265903"/>
                    <a:pt x="-1035" y="257437"/>
                    <a:pt x="23" y="244384"/>
                  </a:cubicBezTo>
                  <a:cubicBezTo>
                    <a:pt x="1081" y="231331"/>
                    <a:pt x="39886" y="183353"/>
                    <a:pt x="55056" y="147017"/>
                  </a:cubicBezTo>
                  <a:cubicBezTo>
                    <a:pt x="70226" y="110681"/>
                    <a:pt x="94214" y="-12086"/>
                    <a:pt x="93156" y="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6ACFE274-65D6-437C-89EE-DB952CBD862F}"/>
                </a:ext>
              </a:extLst>
            </p:cNvPr>
            <p:cNvSpPr/>
            <p:nvPr/>
          </p:nvSpPr>
          <p:spPr>
            <a:xfrm>
              <a:off x="2197607" y="5779533"/>
              <a:ext cx="381354" cy="1021797"/>
            </a:xfrm>
            <a:custGeom>
              <a:avLst/>
              <a:gdLst>
                <a:gd name="connsiteX0" fmla="*/ 369910 w 381354"/>
                <a:gd name="connsiteY0" fmla="*/ 18017 h 1021797"/>
                <a:gd name="connsiteX1" fmla="*/ 308526 w 381354"/>
                <a:gd name="connsiteY1" fmla="*/ 34950 h 1021797"/>
                <a:gd name="connsiteX2" fmla="*/ 50293 w 381354"/>
                <a:gd name="connsiteY2" fmla="*/ 238150 h 1021797"/>
                <a:gd name="connsiteX3" fmla="*/ 1610 w 381354"/>
                <a:gd name="connsiteY3" fmla="*/ 676300 h 1021797"/>
                <a:gd name="connsiteX4" fmla="*/ 77810 w 381354"/>
                <a:gd name="connsiteY4" fmla="*/ 818117 h 1021797"/>
                <a:gd name="connsiteX5" fmla="*/ 192110 w 381354"/>
                <a:gd name="connsiteY5" fmla="*/ 1021317 h 1021797"/>
                <a:gd name="connsiteX6" fmla="*/ 126493 w 381354"/>
                <a:gd name="connsiteY6" fmla="*/ 868917 h 1021797"/>
                <a:gd name="connsiteX7" fmla="*/ 37593 w 381354"/>
                <a:gd name="connsiteY7" fmla="*/ 689000 h 1021797"/>
                <a:gd name="connsiteX8" fmla="*/ 7960 w 381354"/>
                <a:gd name="connsiteY8" fmla="*/ 578934 h 1021797"/>
                <a:gd name="connsiteX9" fmla="*/ 115910 w 381354"/>
                <a:gd name="connsiteY9" fmla="*/ 221217 h 1021797"/>
                <a:gd name="connsiteX10" fmla="*/ 369910 w 381354"/>
                <a:gd name="connsiteY10" fmla="*/ 18017 h 102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354" h="1021797">
                  <a:moveTo>
                    <a:pt x="369910" y="18017"/>
                  </a:moveTo>
                  <a:cubicBezTo>
                    <a:pt x="402013" y="-13028"/>
                    <a:pt x="361795" y="-1739"/>
                    <a:pt x="308526" y="34950"/>
                  </a:cubicBezTo>
                  <a:cubicBezTo>
                    <a:pt x="255257" y="71639"/>
                    <a:pt x="101446" y="131258"/>
                    <a:pt x="50293" y="238150"/>
                  </a:cubicBezTo>
                  <a:cubicBezTo>
                    <a:pt x="-860" y="345042"/>
                    <a:pt x="-2976" y="579639"/>
                    <a:pt x="1610" y="676300"/>
                  </a:cubicBezTo>
                  <a:cubicBezTo>
                    <a:pt x="6196" y="772961"/>
                    <a:pt x="77810" y="818117"/>
                    <a:pt x="77810" y="818117"/>
                  </a:cubicBezTo>
                  <a:cubicBezTo>
                    <a:pt x="109560" y="875620"/>
                    <a:pt x="183996" y="1012850"/>
                    <a:pt x="192110" y="1021317"/>
                  </a:cubicBezTo>
                  <a:cubicBezTo>
                    <a:pt x="200224" y="1029784"/>
                    <a:pt x="152246" y="924303"/>
                    <a:pt x="126493" y="868917"/>
                  </a:cubicBezTo>
                  <a:cubicBezTo>
                    <a:pt x="100740" y="813531"/>
                    <a:pt x="57348" y="737330"/>
                    <a:pt x="37593" y="689000"/>
                  </a:cubicBezTo>
                  <a:cubicBezTo>
                    <a:pt x="17838" y="640670"/>
                    <a:pt x="-5093" y="656898"/>
                    <a:pt x="7960" y="578934"/>
                  </a:cubicBezTo>
                  <a:cubicBezTo>
                    <a:pt x="21013" y="500970"/>
                    <a:pt x="58055" y="312234"/>
                    <a:pt x="115910" y="221217"/>
                  </a:cubicBezTo>
                  <a:cubicBezTo>
                    <a:pt x="173765" y="130200"/>
                    <a:pt x="337807" y="49062"/>
                    <a:pt x="369910" y="180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C7479CE6-6EB0-4961-9E4E-41507F7CA78C}"/>
                </a:ext>
              </a:extLst>
            </p:cNvPr>
            <p:cNvSpPr/>
            <p:nvPr/>
          </p:nvSpPr>
          <p:spPr>
            <a:xfrm>
              <a:off x="2391832" y="6794417"/>
              <a:ext cx="397955" cy="550771"/>
            </a:xfrm>
            <a:custGeom>
              <a:avLst/>
              <a:gdLst>
                <a:gd name="connsiteX0" fmla="*/ 1 w 397955"/>
                <a:gd name="connsiteY0" fmla="*/ 83 h 550771"/>
                <a:gd name="connsiteX1" fmla="*/ 313268 w 397955"/>
                <a:gd name="connsiteY1" fmla="*/ 402250 h 550771"/>
                <a:gd name="connsiteX2" fmla="*/ 397935 w 397955"/>
                <a:gd name="connsiteY2" fmla="*/ 550416 h 550771"/>
                <a:gd name="connsiteX3" fmla="*/ 317501 w 397955"/>
                <a:gd name="connsiteY3" fmla="*/ 368383 h 550771"/>
                <a:gd name="connsiteX4" fmla="*/ 1 w 397955"/>
                <a:gd name="connsiteY4" fmla="*/ 83 h 5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55" h="550771">
                  <a:moveTo>
                    <a:pt x="1" y="83"/>
                  </a:moveTo>
                  <a:cubicBezTo>
                    <a:pt x="-705" y="5728"/>
                    <a:pt x="246946" y="310528"/>
                    <a:pt x="313268" y="402250"/>
                  </a:cubicBezTo>
                  <a:cubicBezTo>
                    <a:pt x="379590" y="493972"/>
                    <a:pt x="397230" y="556061"/>
                    <a:pt x="397935" y="550416"/>
                  </a:cubicBezTo>
                  <a:cubicBezTo>
                    <a:pt x="398641" y="544772"/>
                    <a:pt x="381707" y="460105"/>
                    <a:pt x="317501" y="368383"/>
                  </a:cubicBezTo>
                  <a:cubicBezTo>
                    <a:pt x="253295" y="276661"/>
                    <a:pt x="707" y="-5562"/>
                    <a:pt x="1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182CCC38-984A-4910-89CF-64F2026D7576}"/>
                </a:ext>
              </a:extLst>
            </p:cNvPr>
            <p:cNvSpPr/>
            <p:nvPr/>
          </p:nvSpPr>
          <p:spPr>
            <a:xfrm>
              <a:off x="2571858" y="5242997"/>
              <a:ext cx="154419" cy="1683924"/>
            </a:xfrm>
            <a:custGeom>
              <a:avLst/>
              <a:gdLst>
                <a:gd name="connsiteX0" fmla="*/ 150175 w 154419"/>
                <a:gd name="connsiteY0" fmla="*/ 2103 h 1683924"/>
                <a:gd name="connsiteX1" fmla="*/ 2009 w 154419"/>
                <a:gd name="connsiteY1" fmla="*/ 408503 h 1683924"/>
                <a:gd name="connsiteX2" fmla="*/ 69742 w 154419"/>
                <a:gd name="connsiteY2" fmla="*/ 1064670 h 1683924"/>
                <a:gd name="connsiteX3" fmla="*/ 145942 w 154419"/>
                <a:gd name="connsiteY3" fmla="*/ 1428736 h 1683924"/>
                <a:gd name="connsiteX4" fmla="*/ 150175 w 154419"/>
                <a:gd name="connsiteY4" fmla="*/ 1682736 h 1683924"/>
                <a:gd name="connsiteX5" fmla="*/ 124775 w 154419"/>
                <a:gd name="connsiteY5" fmla="*/ 1327136 h 1683924"/>
                <a:gd name="connsiteX6" fmla="*/ 52809 w 154419"/>
                <a:gd name="connsiteY6" fmla="*/ 946136 h 1683924"/>
                <a:gd name="connsiteX7" fmla="*/ 57042 w 154419"/>
                <a:gd name="connsiteY7" fmla="*/ 281503 h 1683924"/>
                <a:gd name="connsiteX8" fmla="*/ 150175 w 154419"/>
                <a:gd name="connsiteY8" fmla="*/ 2103 h 16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19" h="1683924">
                  <a:moveTo>
                    <a:pt x="150175" y="2103"/>
                  </a:moveTo>
                  <a:cubicBezTo>
                    <a:pt x="141003" y="23270"/>
                    <a:pt x="15414" y="231409"/>
                    <a:pt x="2009" y="408503"/>
                  </a:cubicBezTo>
                  <a:cubicBezTo>
                    <a:pt x="-11396" y="585597"/>
                    <a:pt x="45753" y="894631"/>
                    <a:pt x="69742" y="1064670"/>
                  </a:cubicBezTo>
                  <a:cubicBezTo>
                    <a:pt x="93731" y="1234709"/>
                    <a:pt x="132537" y="1325725"/>
                    <a:pt x="145942" y="1428736"/>
                  </a:cubicBezTo>
                  <a:cubicBezTo>
                    <a:pt x="159347" y="1531747"/>
                    <a:pt x="153703" y="1699669"/>
                    <a:pt x="150175" y="1682736"/>
                  </a:cubicBezTo>
                  <a:cubicBezTo>
                    <a:pt x="146647" y="1665803"/>
                    <a:pt x="141003" y="1449903"/>
                    <a:pt x="124775" y="1327136"/>
                  </a:cubicBezTo>
                  <a:cubicBezTo>
                    <a:pt x="108547" y="1204369"/>
                    <a:pt x="64098" y="1120408"/>
                    <a:pt x="52809" y="946136"/>
                  </a:cubicBezTo>
                  <a:cubicBezTo>
                    <a:pt x="41520" y="771864"/>
                    <a:pt x="37287" y="440253"/>
                    <a:pt x="57042" y="281503"/>
                  </a:cubicBezTo>
                  <a:cubicBezTo>
                    <a:pt x="76797" y="122753"/>
                    <a:pt x="159347" y="-19064"/>
                    <a:pt x="150175" y="2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34483657-451A-400C-B1A3-1EAD683594A9}"/>
                </a:ext>
              </a:extLst>
            </p:cNvPr>
            <p:cNvSpPr/>
            <p:nvPr/>
          </p:nvSpPr>
          <p:spPr>
            <a:xfrm>
              <a:off x="1953168" y="5125385"/>
              <a:ext cx="854716" cy="878274"/>
            </a:xfrm>
            <a:custGeom>
              <a:avLst/>
              <a:gdLst>
                <a:gd name="connsiteX0" fmla="*/ 845065 w 854716"/>
                <a:gd name="connsiteY0" fmla="*/ 18115 h 878274"/>
                <a:gd name="connsiteX1" fmla="*/ 768865 w 854716"/>
                <a:gd name="connsiteY1" fmla="*/ 77382 h 878274"/>
                <a:gd name="connsiteX2" fmla="*/ 464065 w 854716"/>
                <a:gd name="connsiteY2" fmla="*/ 445682 h 878274"/>
                <a:gd name="connsiteX3" fmla="*/ 210065 w 854716"/>
                <a:gd name="connsiteY3" fmla="*/ 623482 h 878274"/>
                <a:gd name="connsiteX4" fmla="*/ 2632 w 854716"/>
                <a:gd name="connsiteY4" fmla="*/ 877482 h 878274"/>
                <a:gd name="connsiteX5" fmla="*/ 358232 w 854716"/>
                <a:gd name="connsiteY5" fmla="*/ 534582 h 878274"/>
                <a:gd name="connsiteX6" fmla="*/ 591065 w 854716"/>
                <a:gd name="connsiteY6" fmla="*/ 314448 h 878274"/>
                <a:gd name="connsiteX7" fmla="*/ 845065 w 854716"/>
                <a:gd name="connsiteY7" fmla="*/ 18115 h 8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716" h="878274">
                  <a:moveTo>
                    <a:pt x="845065" y="18115"/>
                  </a:moveTo>
                  <a:cubicBezTo>
                    <a:pt x="874698" y="-21396"/>
                    <a:pt x="832365" y="6121"/>
                    <a:pt x="768865" y="77382"/>
                  </a:cubicBezTo>
                  <a:cubicBezTo>
                    <a:pt x="705365" y="148643"/>
                    <a:pt x="557198" y="354665"/>
                    <a:pt x="464065" y="445682"/>
                  </a:cubicBezTo>
                  <a:cubicBezTo>
                    <a:pt x="370932" y="536699"/>
                    <a:pt x="286970" y="551515"/>
                    <a:pt x="210065" y="623482"/>
                  </a:cubicBezTo>
                  <a:cubicBezTo>
                    <a:pt x="133160" y="695449"/>
                    <a:pt x="-22063" y="892299"/>
                    <a:pt x="2632" y="877482"/>
                  </a:cubicBezTo>
                  <a:cubicBezTo>
                    <a:pt x="27327" y="862665"/>
                    <a:pt x="260160" y="628421"/>
                    <a:pt x="358232" y="534582"/>
                  </a:cubicBezTo>
                  <a:cubicBezTo>
                    <a:pt x="456304" y="440743"/>
                    <a:pt x="510632" y="399115"/>
                    <a:pt x="591065" y="314448"/>
                  </a:cubicBezTo>
                  <a:cubicBezTo>
                    <a:pt x="671498" y="229781"/>
                    <a:pt x="815432" y="57626"/>
                    <a:pt x="845065" y="18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46D0115-BC81-4B99-B29F-7AAD089539FF}"/>
                </a:ext>
              </a:extLst>
            </p:cNvPr>
            <p:cNvSpPr/>
            <p:nvPr/>
          </p:nvSpPr>
          <p:spPr>
            <a:xfrm>
              <a:off x="2001038" y="4827238"/>
              <a:ext cx="864640" cy="1151014"/>
            </a:xfrm>
            <a:custGeom>
              <a:avLst/>
              <a:gdLst>
                <a:gd name="connsiteX0" fmla="*/ 856462 w 864640"/>
                <a:gd name="connsiteY0" fmla="*/ 11462 h 1151014"/>
                <a:gd name="connsiteX1" fmla="*/ 822595 w 864640"/>
                <a:gd name="connsiteY1" fmla="*/ 58029 h 1151014"/>
                <a:gd name="connsiteX2" fmla="*/ 568595 w 864640"/>
                <a:gd name="connsiteY2" fmla="*/ 367062 h 1151014"/>
                <a:gd name="connsiteX3" fmla="*/ 187595 w 864640"/>
                <a:gd name="connsiteY3" fmla="*/ 743829 h 1151014"/>
                <a:gd name="connsiteX4" fmla="*/ 64829 w 864640"/>
                <a:gd name="connsiteY4" fmla="*/ 951262 h 1151014"/>
                <a:gd name="connsiteX5" fmla="*/ 9795 w 864640"/>
                <a:gd name="connsiteY5" fmla="*/ 1150229 h 1151014"/>
                <a:gd name="connsiteX6" fmla="*/ 39429 w 864640"/>
                <a:gd name="connsiteY6" fmla="*/ 1002062 h 1151014"/>
                <a:gd name="connsiteX7" fmla="*/ 378095 w 864640"/>
                <a:gd name="connsiteY7" fmla="*/ 574495 h 1151014"/>
                <a:gd name="connsiteX8" fmla="*/ 737929 w 864640"/>
                <a:gd name="connsiteY8" fmla="*/ 197729 h 1151014"/>
                <a:gd name="connsiteX9" fmla="*/ 856462 w 864640"/>
                <a:gd name="connsiteY9" fmla="*/ 11462 h 115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640" h="1151014">
                  <a:moveTo>
                    <a:pt x="856462" y="11462"/>
                  </a:moveTo>
                  <a:cubicBezTo>
                    <a:pt x="870573" y="-11821"/>
                    <a:pt x="870573" y="-1238"/>
                    <a:pt x="822595" y="58029"/>
                  </a:cubicBezTo>
                  <a:cubicBezTo>
                    <a:pt x="774617" y="117296"/>
                    <a:pt x="674428" y="252762"/>
                    <a:pt x="568595" y="367062"/>
                  </a:cubicBezTo>
                  <a:cubicBezTo>
                    <a:pt x="462762" y="481362"/>
                    <a:pt x="271556" y="646462"/>
                    <a:pt x="187595" y="743829"/>
                  </a:cubicBezTo>
                  <a:cubicBezTo>
                    <a:pt x="103634" y="841196"/>
                    <a:pt x="94462" y="883529"/>
                    <a:pt x="64829" y="951262"/>
                  </a:cubicBezTo>
                  <a:cubicBezTo>
                    <a:pt x="35196" y="1018995"/>
                    <a:pt x="14028" y="1141762"/>
                    <a:pt x="9795" y="1150229"/>
                  </a:cubicBezTo>
                  <a:cubicBezTo>
                    <a:pt x="5562" y="1158696"/>
                    <a:pt x="-21954" y="1098018"/>
                    <a:pt x="39429" y="1002062"/>
                  </a:cubicBezTo>
                  <a:cubicBezTo>
                    <a:pt x="100812" y="906106"/>
                    <a:pt x="261678" y="708550"/>
                    <a:pt x="378095" y="574495"/>
                  </a:cubicBezTo>
                  <a:cubicBezTo>
                    <a:pt x="494512" y="440440"/>
                    <a:pt x="659612" y="292273"/>
                    <a:pt x="737929" y="197729"/>
                  </a:cubicBezTo>
                  <a:cubicBezTo>
                    <a:pt x="816246" y="103185"/>
                    <a:pt x="842351" y="34745"/>
                    <a:pt x="856462" y="11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DAD41551-7FC7-4BB3-AD64-96789CB4FA38}"/>
                </a:ext>
              </a:extLst>
            </p:cNvPr>
            <p:cNvSpPr/>
            <p:nvPr/>
          </p:nvSpPr>
          <p:spPr>
            <a:xfrm>
              <a:off x="2380433" y="4816839"/>
              <a:ext cx="466192" cy="266287"/>
            </a:xfrm>
            <a:custGeom>
              <a:avLst/>
              <a:gdLst>
                <a:gd name="connsiteX0" fmla="*/ 464367 w 466192"/>
                <a:gd name="connsiteY0" fmla="*/ 694 h 266287"/>
                <a:gd name="connsiteX1" fmla="*/ 354300 w 466192"/>
                <a:gd name="connsiteY1" fmla="*/ 43028 h 266287"/>
                <a:gd name="connsiteX2" fmla="*/ 100300 w 466192"/>
                <a:gd name="connsiteY2" fmla="*/ 216594 h 266287"/>
                <a:gd name="connsiteX3" fmla="*/ 7167 w 466192"/>
                <a:gd name="connsiteY3" fmla="*/ 254694 h 266287"/>
                <a:gd name="connsiteX4" fmla="*/ 273867 w 466192"/>
                <a:gd name="connsiteY4" fmla="*/ 38794 h 266287"/>
                <a:gd name="connsiteX5" fmla="*/ 464367 w 466192"/>
                <a:gd name="connsiteY5" fmla="*/ 694 h 26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92" h="266287">
                  <a:moveTo>
                    <a:pt x="464367" y="694"/>
                  </a:moveTo>
                  <a:cubicBezTo>
                    <a:pt x="477772" y="1400"/>
                    <a:pt x="414978" y="7045"/>
                    <a:pt x="354300" y="43028"/>
                  </a:cubicBezTo>
                  <a:cubicBezTo>
                    <a:pt x="293622" y="79011"/>
                    <a:pt x="158155" y="181316"/>
                    <a:pt x="100300" y="216594"/>
                  </a:cubicBezTo>
                  <a:cubicBezTo>
                    <a:pt x="42444" y="251872"/>
                    <a:pt x="-21761" y="284327"/>
                    <a:pt x="7167" y="254694"/>
                  </a:cubicBezTo>
                  <a:cubicBezTo>
                    <a:pt x="36095" y="225061"/>
                    <a:pt x="199078" y="83949"/>
                    <a:pt x="273867" y="38794"/>
                  </a:cubicBezTo>
                  <a:cubicBezTo>
                    <a:pt x="348656" y="-6361"/>
                    <a:pt x="450962" y="-12"/>
                    <a:pt x="464367" y="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70D3937-DBD8-4D8E-9727-7F9E13C0F852}"/>
                </a:ext>
              </a:extLst>
            </p:cNvPr>
            <p:cNvSpPr/>
            <p:nvPr/>
          </p:nvSpPr>
          <p:spPr>
            <a:xfrm>
              <a:off x="1932862" y="5043817"/>
              <a:ext cx="358283" cy="886314"/>
            </a:xfrm>
            <a:custGeom>
              <a:avLst/>
              <a:gdLst>
                <a:gd name="connsiteX0" fmla="*/ 357371 w 358283"/>
                <a:gd name="connsiteY0" fmla="*/ 10783 h 886314"/>
                <a:gd name="connsiteX1" fmla="*/ 179571 w 358283"/>
                <a:gd name="connsiteY1" fmla="*/ 535716 h 886314"/>
                <a:gd name="connsiteX2" fmla="*/ 35638 w 358283"/>
                <a:gd name="connsiteY2" fmla="*/ 798183 h 886314"/>
                <a:gd name="connsiteX3" fmla="*/ 6005 w 358283"/>
                <a:gd name="connsiteY3" fmla="*/ 878616 h 886314"/>
                <a:gd name="connsiteX4" fmla="*/ 128771 w 358283"/>
                <a:gd name="connsiteY4" fmla="*/ 633083 h 886314"/>
                <a:gd name="connsiteX5" fmla="*/ 200738 w 358283"/>
                <a:gd name="connsiteY5" fmla="*/ 451050 h 886314"/>
                <a:gd name="connsiteX6" fmla="*/ 247305 w 358283"/>
                <a:gd name="connsiteY6" fmla="*/ 201283 h 886314"/>
                <a:gd name="connsiteX7" fmla="*/ 357371 w 358283"/>
                <a:gd name="connsiteY7" fmla="*/ 10783 h 8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283" h="886314">
                  <a:moveTo>
                    <a:pt x="357371" y="10783"/>
                  </a:moveTo>
                  <a:cubicBezTo>
                    <a:pt x="346082" y="66522"/>
                    <a:pt x="233193" y="404483"/>
                    <a:pt x="179571" y="535716"/>
                  </a:cubicBezTo>
                  <a:cubicBezTo>
                    <a:pt x="125949" y="666949"/>
                    <a:pt x="64566" y="741033"/>
                    <a:pt x="35638" y="798183"/>
                  </a:cubicBezTo>
                  <a:cubicBezTo>
                    <a:pt x="6710" y="855333"/>
                    <a:pt x="-9517" y="906133"/>
                    <a:pt x="6005" y="878616"/>
                  </a:cubicBezTo>
                  <a:cubicBezTo>
                    <a:pt x="21527" y="851099"/>
                    <a:pt x="96316" y="704344"/>
                    <a:pt x="128771" y="633083"/>
                  </a:cubicBezTo>
                  <a:cubicBezTo>
                    <a:pt x="161226" y="561822"/>
                    <a:pt x="180982" y="523017"/>
                    <a:pt x="200738" y="451050"/>
                  </a:cubicBezTo>
                  <a:cubicBezTo>
                    <a:pt x="220494" y="379083"/>
                    <a:pt x="222610" y="272544"/>
                    <a:pt x="247305" y="201283"/>
                  </a:cubicBezTo>
                  <a:cubicBezTo>
                    <a:pt x="271999" y="130022"/>
                    <a:pt x="368660" y="-44956"/>
                    <a:pt x="357371" y="10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BAAD987F-B138-4417-AFA5-425F25C3EB3E}"/>
                </a:ext>
              </a:extLst>
            </p:cNvPr>
            <p:cNvSpPr/>
            <p:nvPr/>
          </p:nvSpPr>
          <p:spPr>
            <a:xfrm>
              <a:off x="1798818" y="4538473"/>
              <a:ext cx="517953" cy="1300169"/>
            </a:xfrm>
            <a:custGeom>
              <a:avLst/>
              <a:gdLst>
                <a:gd name="connsiteX0" fmla="*/ 504115 w 517953"/>
                <a:gd name="connsiteY0" fmla="*/ 25060 h 1300169"/>
                <a:gd name="connsiteX1" fmla="*/ 427915 w 517953"/>
                <a:gd name="connsiteY1" fmla="*/ 33527 h 1300169"/>
                <a:gd name="connsiteX2" fmla="*/ 144282 w 517953"/>
                <a:gd name="connsiteY2" fmla="*/ 346794 h 1300169"/>
                <a:gd name="connsiteX3" fmla="*/ 118882 w 517953"/>
                <a:gd name="connsiteY3" fmla="*/ 723560 h 1300169"/>
                <a:gd name="connsiteX4" fmla="*/ 114649 w 517953"/>
                <a:gd name="connsiteY4" fmla="*/ 1024127 h 1300169"/>
                <a:gd name="connsiteX5" fmla="*/ 123115 w 517953"/>
                <a:gd name="connsiteY5" fmla="*/ 1299294 h 1300169"/>
                <a:gd name="connsiteX6" fmla="*/ 101949 w 517953"/>
                <a:gd name="connsiteY6" fmla="*/ 930994 h 1300169"/>
                <a:gd name="connsiteX7" fmla="*/ 21515 w 517953"/>
                <a:gd name="connsiteY7" fmla="*/ 664294 h 1300169"/>
                <a:gd name="connsiteX8" fmla="*/ 13049 w 517953"/>
                <a:gd name="connsiteY8" fmla="*/ 461094 h 1300169"/>
                <a:gd name="connsiteX9" fmla="*/ 182382 w 517953"/>
                <a:gd name="connsiteY9" fmla="*/ 177460 h 1300169"/>
                <a:gd name="connsiteX10" fmla="*/ 504115 w 517953"/>
                <a:gd name="connsiteY10" fmla="*/ 25060 h 130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953" h="1300169">
                  <a:moveTo>
                    <a:pt x="504115" y="25060"/>
                  </a:moveTo>
                  <a:cubicBezTo>
                    <a:pt x="545037" y="1071"/>
                    <a:pt x="487887" y="-20095"/>
                    <a:pt x="427915" y="33527"/>
                  </a:cubicBezTo>
                  <a:cubicBezTo>
                    <a:pt x="367943" y="87149"/>
                    <a:pt x="195787" y="231789"/>
                    <a:pt x="144282" y="346794"/>
                  </a:cubicBezTo>
                  <a:cubicBezTo>
                    <a:pt x="92777" y="461799"/>
                    <a:pt x="123821" y="610671"/>
                    <a:pt x="118882" y="723560"/>
                  </a:cubicBezTo>
                  <a:cubicBezTo>
                    <a:pt x="113943" y="836449"/>
                    <a:pt x="113944" y="928171"/>
                    <a:pt x="114649" y="1024127"/>
                  </a:cubicBezTo>
                  <a:cubicBezTo>
                    <a:pt x="115354" y="1120083"/>
                    <a:pt x="125232" y="1314816"/>
                    <a:pt x="123115" y="1299294"/>
                  </a:cubicBezTo>
                  <a:cubicBezTo>
                    <a:pt x="120998" y="1283772"/>
                    <a:pt x="118882" y="1036827"/>
                    <a:pt x="101949" y="930994"/>
                  </a:cubicBezTo>
                  <a:cubicBezTo>
                    <a:pt x="85016" y="825161"/>
                    <a:pt x="36332" y="742611"/>
                    <a:pt x="21515" y="664294"/>
                  </a:cubicBezTo>
                  <a:cubicBezTo>
                    <a:pt x="6698" y="585977"/>
                    <a:pt x="-13762" y="542233"/>
                    <a:pt x="13049" y="461094"/>
                  </a:cubicBezTo>
                  <a:cubicBezTo>
                    <a:pt x="39860" y="379955"/>
                    <a:pt x="99127" y="255777"/>
                    <a:pt x="182382" y="177460"/>
                  </a:cubicBezTo>
                  <a:cubicBezTo>
                    <a:pt x="265637" y="99143"/>
                    <a:pt x="463193" y="49049"/>
                    <a:pt x="504115" y="250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E210C757-3D16-4E4D-A559-AF2DE5540FFC}"/>
                </a:ext>
              </a:extLst>
            </p:cNvPr>
            <p:cNvSpPr/>
            <p:nvPr/>
          </p:nvSpPr>
          <p:spPr>
            <a:xfrm>
              <a:off x="1711026" y="5054454"/>
              <a:ext cx="439746" cy="945670"/>
            </a:xfrm>
            <a:custGeom>
              <a:avLst/>
              <a:gdLst>
                <a:gd name="connsiteX0" fmla="*/ 424691 w 439746"/>
                <a:gd name="connsiteY0" fmla="*/ 294363 h 945670"/>
                <a:gd name="connsiteX1" fmla="*/ 403524 w 439746"/>
                <a:gd name="connsiteY1" fmla="*/ 359979 h 945670"/>
                <a:gd name="connsiteX2" fmla="*/ 246891 w 439746"/>
                <a:gd name="connsiteY2" fmla="*/ 757913 h 945670"/>
                <a:gd name="connsiteX3" fmla="*/ 244774 w 439746"/>
                <a:gd name="connsiteY3" fmla="*/ 944179 h 945670"/>
                <a:gd name="connsiteX4" fmla="*/ 193974 w 439746"/>
                <a:gd name="connsiteY4" fmla="*/ 823529 h 945670"/>
                <a:gd name="connsiteX5" fmla="*/ 113541 w 439746"/>
                <a:gd name="connsiteY5" fmla="*/ 455229 h 945670"/>
                <a:gd name="connsiteX6" fmla="*/ 3474 w 439746"/>
                <a:gd name="connsiteY6" fmla="*/ 53063 h 945670"/>
                <a:gd name="connsiteX7" fmla="*/ 39457 w 439746"/>
                <a:gd name="connsiteY7" fmla="*/ 34013 h 945670"/>
                <a:gd name="connsiteX8" fmla="*/ 157991 w 439746"/>
                <a:gd name="connsiteY8" fmla="*/ 326113 h 945670"/>
                <a:gd name="connsiteX9" fmla="*/ 215141 w 439746"/>
                <a:gd name="connsiteY9" fmla="*/ 381146 h 945670"/>
                <a:gd name="connsiteX10" fmla="*/ 424691 w 439746"/>
                <a:gd name="connsiteY10" fmla="*/ 294363 h 9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746" h="945670">
                  <a:moveTo>
                    <a:pt x="424691" y="294363"/>
                  </a:moveTo>
                  <a:cubicBezTo>
                    <a:pt x="456088" y="290835"/>
                    <a:pt x="433157" y="282721"/>
                    <a:pt x="403524" y="359979"/>
                  </a:cubicBezTo>
                  <a:cubicBezTo>
                    <a:pt x="373891" y="437237"/>
                    <a:pt x="273349" y="660546"/>
                    <a:pt x="246891" y="757913"/>
                  </a:cubicBezTo>
                  <a:cubicBezTo>
                    <a:pt x="220433" y="855280"/>
                    <a:pt x="253593" y="933243"/>
                    <a:pt x="244774" y="944179"/>
                  </a:cubicBezTo>
                  <a:cubicBezTo>
                    <a:pt x="235954" y="955115"/>
                    <a:pt x="215846" y="905021"/>
                    <a:pt x="193974" y="823529"/>
                  </a:cubicBezTo>
                  <a:cubicBezTo>
                    <a:pt x="172102" y="742037"/>
                    <a:pt x="145291" y="583640"/>
                    <a:pt x="113541" y="455229"/>
                  </a:cubicBezTo>
                  <a:cubicBezTo>
                    <a:pt x="81791" y="326818"/>
                    <a:pt x="15821" y="123266"/>
                    <a:pt x="3474" y="53063"/>
                  </a:cubicBezTo>
                  <a:cubicBezTo>
                    <a:pt x="-8873" y="-17140"/>
                    <a:pt x="13704" y="-11495"/>
                    <a:pt x="39457" y="34013"/>
                  </a:cubicBezTo>
                  <a:cubicBezTo>
                    <a:pt x="65210" y="79521"/>
                    <a:pt x="128710" y="268257"/>
                    <a:pt x="157991" y="326113"/>
                  </a:cubicBezTo>
                  <a:cubicBezTo>
                    <a:pt x="187272" y="383969"/>
                    <a:pt x="172455" y="382910"/>
                    <a:pt x="215141" y="381146"/>
                  </a:cubicBezTo>
                  <a:cubicBezTo>
                    <a:pt x="257827" y="379382"/>
                    <a:pt x="393294" y="297891"/>
                    <a:pt x="424691" y="29436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A33FA68D-4A4D-4E29-B1E9-78C8F8BDE72C}"/>
                </a:ext>
              </a:extLst>
            </p:cNvPr>
            <p:cNvSpPr/>
            <p:nvPr/>
          </p:nvSpPr>
          <p:spPr>
            <a:xfrm>
              <a:off x="1859358" y="4573493"/>
              <a:ext cx="87158" cy="251226"/>
            </a:xfrm>
            <a:custGeom>
              <a:avLst/>
              <a:gdLst>
                <a:gd name="connsiteX0" fmla="*/ 86917 w 87158"/>
                <a:gd name="connsiteY0" fmla="*/ 95 h 251226"/>
                <a:gd name="connsiteX1" fmla="*/ 31355 w 87158"/>
                <a:gd name="connsiteY1" fmla="*/ 158845 h 251226"/>
                <a:gd name="connsiteX2" fmla="*/ 5955 w 87158"/>
                <a:gd name="connsiteY2" fmla="*/ 250920 h 251226"/>
                <a:gd name="connsiteX3" fmla="*/ 7542 w 87158"/>
                <a:gd name="connsiteY3" fmla="*/ 182657 h 251226"/>
                <a:gd name="connsiteX4" fmla="*/ 86917 w 87158"/>
                <a:gd name="connsiteY4" fmla="*/ 95 h 2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8" h="251226">
                  <a:moveTo>
                    <a:pt x="86917" y="95"/>
                  </a:moveTo>
                  <a:cubicBezTo>
                    <a:pt x="90886" y="-3874"/>
                    <a:pt x="44849" y="117041"/>
                    <a:pt x="31355" y="158845"/>
                  </a:cubicBezTo>
                  <a:cubicBezTo>
                    <a:pt x="17861" y="200649"/>
                    <a:pt x="9924" y="246951"/>
                    <a:pt x="5955" y="250920"/>
                  </a:cubicBezTo>
                  <a:cubicBezTo>
                    <a:pt x="1986" y="254889"/>
                    <a:pt x="-5952" y="219699"/>
                    <a:pt x="7542" y="182657"/>
                  </a:cubicBezTo>
                  <a:cubicBezTo>
                    <a:pt x="21036" y="145615"/>
                    <a:pt x="82948" y="4064"/>
                    <a:pt x="86917" y="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4732BFD-DE55-4E4E-B611-9F159E89A00B}"/>
                </a:ext>
              </a:extLst>
            </p:cNvPr>
            <p:cNvSpPr/>
            <p:nvPr/>
          </p:nvSpPr>
          <p:spPr>
            <a:xfrm>
              <a:off x="1691735" y="4301959"/>
              <a:ext cx="168938" cy="340413"/>
            </a:xfrm>
            <a:custGeom>
              <a:avLst/>
              <a:gdLst>
                <a:gd name="connsiteX0" fmla="*/ 168815 w 168938"/>
                <a:gd name="connsiteY0" fmla="*/ 166 h 340413"/>
                <a:gd name="connsiteX1" fmla="*/ 64040 w 168938"/>
                <a:gd name="connsiteY1" fmla="*/ 184316 h 340413"/>
                <a:gd name="connsiteX2" fmla="*/ 540 w 168938"/>
                <a:gd name="connsiteY2" fmla="*/ 339891 h 340413"/>
                <a:gd name="connsiteX3" fmla="*/ 33878 w 168938"/>
                <a:gd name="connsiteY3" fmla="*/ 231941 h 340413"/>
                <a:gd name="connsiteX4" fmla="*/ 41815 w 168938"/>
                <a:gd name="connsiteY4" fmla="*/ 152566 h 340413"/>
                <a:gd name="connsiteX5" fmla="*/ 168815 w 168938"/>
                <a:gd name="connsiteY5" fmla="*/ 166 h 34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938" h="340413">
                  <a:moveTo>
                    <a:pt x="168815" y="166"/>
                  </a:moveTo>
                  <a:cubicBezTo>
                    <a:pt x="172519" y="5458"/>
                    <a:pt x="92086" y="127695"/>
                    <a:pt x="64040" y="184316"/>
                  </a:cubicBezTo>
                  <a:cubicBezTo>
                    <a:pt x="35994" y="240937"/>
                    <a:pt x="5567" y="331954"/>
                    <a:pt x="540" y="339891"/>
                  </a:cubicBezTo>
                  <a:cubicBezTo>
                    <a:pt x="-4487" y="347829"/>
                    <a:pt x="26999" y="263162"/>
                    <a:pt x="33878" y="231941"/>
                  </a:cubicBezTo>
                  <a:cubicBezTo>
                    <a:pt x="40757" y="200720"/>
                    <a:pt x="21442" y="188020"/>
                    <a:pt x="41815" y="152566"/>
                  </a:cubicBezTo>
                  <a:cubicBezTo>
                    <a:pt x="62188" y="117112"/>
                    <a:pt x="165111" y="-5126"/>
                    <a:pt x="168815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29D7FEEF-D822-4C6E-B8E5-F589506C764C}"/>
                </a:ext>
              </a:extLst>
            </p:cNvPr>
            <p:cNvSpPr/>
            <p:nvPr/>
          </p:nvSpPr>
          <p:spPr>
            <a:xfrm>
              <a:off x="1300896" y="4446886"/>
              <a:ext cx="183774" cy="842438"/>
            </a:xfrm>
            <a:custGeom>
              <a:avLst/>
              <a:gdLst>
                <a:gd name="connsiteX0" fmla="*/ 35779 w 183774"/>
                <a:gd name="connsiteY0" fmla="*/ 2877 h 842438"/>
                <a:gd name="connsiteX1" fmla="*/ 18317 w 183774"/>
                <a:gd name="connsiteY1" fmla="*/ 79077 h 842438"/>
                <a:gd name="connsiteX2" fmla="*/ 89754 w 183774"/>
                <a:gd name="connsiteY2" fmla="*/ 448964 h 842438"/>
                <a:gd name="connsiteX3" fmla="*/ 178654 w 183774"/>
                <a:gd name="connsiteY3" fmla="*/ 672802 h 842438"/>
                <a:gd name="connsiteX4" fmla="*/ 170717 w 183774"/>
                <a:gd name="connsiteY4" fmla="*/ 814089 h 842438"/>
                <a:gd name="connsiteX5" fmla="*/ 151667 w 183774"/>
                <a:gd name="connsiteY5" fmla="*/ 828377 h 842438"/>
                <a:gd name="connsiteX6" fmla="*/ 153254 w 183774"/>
                <a:gd name="connsiteY6" fmla="*/ 653752 h 842438"/>
                <a:gd name="connsiteX7" fmla="*/ 99279 w 183774"/>
                <a:gd name="connsiteY7" fmla="*/ 529927 h 842438"/>
                <a:gd name="connsiteX8" fmla="*/ 62767 w 183774"/>
                <a:gd name="connsiteY8" fmla="*/ 356889 h 842438"/>
                <a:gd name="connsiteX9" fmla="*/ 11967 w 183774"/>
                <a:gd name="connsiteY9" fmla="*/ 209252 h 842438"/>
                <a:gd name="connsiteX10" fmla="*/ 854 w 183774"/>
                <a:gd name="connsiteY10" fmla="*/ 136227 h 842438"/>
                <a:gd name="connsiteX11" fmla="*/ 35779 w 183774"/>
                <a:gd name="connsiteY11" fmla="*/ 2877 h 8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74" h="842438">
                  <a:moveTo>
                    <a:pt x="35779" y="2877"/>
                  </a:moveTo>
                  <a:cubicBezTo>
                    <a:pt x="38689" y="-6648"/>
                    <a:pt x="9321" y="4729"/>
                    <a:pt x="18317" y="79077"/>
                  </a:cubicBezTo>
                  <a:cubicBezTo>
                    <a:pt x="27313" y="153425"/>
                    <a:pt x="63031" y="350010"/>
                    <a:pt x="89754" y="448964"/>
                  </a:cubicBezTo>
                  <a:cubicBezTo>
                    <a:pt x="116477" y="547918"/>
                    <a:pt x="165160" y="611948"/>
                    <a:pt x="178654" y="672802"/>
                  </a:cubicBezTo>
                  <a:cubicBezTo>
                    <a:pt x="192148" y="733656"/>
                    <a:pt x="175215" y="788160"/>
                    <a:pt x="170717" y="814089"/>
                  </a:cubicBezTo>
                  <a:cubicBezTo>
                    <a:pt x="166219" y="840018"/>
                    <a:pt x="154577" y="855100"/>
                    <a:pt x="151667" y="828377"/>
                  </a:cubicBezTo>
                  <a:cubicBezTo>
                    <a:pt x="148757" y="801654"/>
                    <a:pt x="161985" y="703494"/>
                    <a:pt x="153254" y="653752"/>
                  </a:cubicBezTo>
                  <a:cubicBezTo>
                    <a:pt x="144523" y="604010"/>
                    <a:pt x="114360" y="579404"/>
                    <a:pt x="99279" y="529927"/>
                  </a:cubicBezTo>
                  <a:cubicBezTo>
                    <a:pt x="84198" y="480450"/>
                    <a:pt x="77319" y="410335"/>
                    <a:pt x="62767" y="356889"/>
                  </a:cubicBezTo>
                  <a:cubicBezTo>
                    <a:pt x="48215" y="303443"/>
                    <a:pt x="22286" y="246029"/>
                    <a:pt x="11967" y="209252"/>
                  </a:cubicBezTo>
                  <a:cubicBezTo>
                    <a:pt x="1648" y="172475"/>
                    <a:pt x="-1792" y="168506"/>
                    <a:pt x="854" y="136227"/>
                  </a:cubicBezTo>
                  <a:cubicBezTo>
                    <a:pt x="3500" y="103948"/>
                    <a:pt x="32869" y="12402"/>
                    <a:pt x="35779" y="2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54C1770C-D085-4279-A215-4024D74F3ACD}"/>
                </a:ext>
              </a:extLst>
            </p:cNvPr>
            <p:cNvSpPr/>
            <p:nvPr/>
          </p:nvSpPr>
          <p:spPr>
            <a:xfrm>
              <a:off x="1467716" y="5288623"/>
              <a:ext cx="287514" cy="479635"/>
            </a:xfrm>
            <a:custGeom>
              <a:avLst/>
              <a:gdLst>
                <a:gd name="connsiteX0" fmla="*/ 8659 w 287514"/>
                <a:gd name="connsiteY0" fmla="*/ 927 h 479635"/>
                <a:gd name="connsiteX1" fmla="*/ 18184 w 287514"/>
                <a:gd name="connsiteY1" fmla="*/ 53315 h 479635"/>
                <a:gd name="connsiteX2" fmla="*/ 151534 w 287514"/>
                <a:gd name="connsiteY2" fmla="*/ 342240 h 479635"/>
                <a:gd name="connsiteX3" fmla="*/ 284884 w 287514"/>
                <a:gd name="connsiteY3" fmla="*/ 477177 h 479635"/>
                <a:gd name="connsiteX4" fmla="*/ 235672 w 287514"/>
                <a:gd name="connsiteY4" fmla="*/ 410502 h 479635"/>
                <a:gd name="connsiteX5" fmla="*/ 180109 w 287514"/>
                <a:gd name="connsiteY5" fmla="*/ 183490 h 479635"/>
                <a:gd name="connsiteX6" fmla="*/ 111847 w 287514"/>
                <a:gd name="connsiteY6" fmla="*/ 15215 h 479635"/>
                <a:gd name="connsiteX7" fmla="*/ 88034 w 287514"/>
                <a:gd name="connsiteY7" fmla="*/ 67602 h 479635"/>
                <a:gd name="connsiteX8" fmla="*/ 8659 w 287514"/>
                <a:gd name="connsiteY8" fmla="*/ 927 h 47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14" h="479635">
                  <a:moveTo>
                    <a:pt x="8659" y="927"/>
                  </a:moveTo>
                  <a:cubicBezTo>
                    <a:pt x="-2983" y="-1454"/>
                    <a:pt x="-5628" y="-3570"/>
                    <a:pt x="18184" y="53315"/>
                  </a:cubicBezTo>
                  <a:cubicBezTo>
                    <a:pt x="41996" y="110200"/>
                    <a:pt x="107084" y="271596"/>
                    <a:pt x="151534" y="342240"/>
                  </a:cubicBezTo>
                  <a:cubicBezTo>
                    <a:pt x="195984" y="412884"/>
                    <a:pt x="270861" y="465800"/>
                    <a:pt x="284884" y="477177"/>
                  </a:cubicBezTo>
                  <a:cubicBezTo>
                    <a:pt x="298907" y="488554"/>
                    <a:pt x="253134" y="459450"/>
                    <a:pt x="235672" y="410502"/>
                  </a:cubicBezTo>
                  <a:cubicBezTo>
                    <a:pt x="218210" y="361554"/>
                    <a:pt x="200746" y="249371"/>
                    <a:pt x="180109" y="183490"/>
                  </a:cubicBezTo>
                  <a:cubicBezTo>
                    <a:pt x="159472" y="117609"/>
                    <a:pt x="127193" y="34530"/>
                    <a:pt x="111847" y="15215"/>
                  </a:cubicBezTo>
                  <a:cubicBezTo>
                    <a:pt x="96501" y="-4100"/>
                    <a:pt x="105232" y="68131"/>
                    <a:pt x="88034" y="67602"/>
                  </a:cubicBezTo>
                  <a:cubicBezTo>
                    <a:pt x="70836" y="67073"/>
                    <a:pt x="20301" y="3308"/>
                    <a:pt x="8659" y="9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2E254AAF-5559-4C4D-85AA-7E5D09BC72C9}"/>
                </a:ext>
              </a:extLst>
            </p:cNvPr>
            <p:cNvSpPr/>
            <p:nvPr/>
          </p:nvSpPr>
          <p:spPr>
            <a:xfrm>
              <a:off x="1159432" y="4875394"/>
              <a:ext cx="121745" cy="431593"/>
            </a:xfrm>
            <a:custGeom>
              <a:avLst/>
              <a:gdLst>
                <a:gd name="connsiteX0" fmla="*/ 8968 w 121745"/>
                <a:gd name="connsiteY0" fmla="*/ 10931 h 431593"/>
                <a:gd name="connsiteX1" fmla="*/ 8968 w 121745"/>
                <a:gd name="connsiteY1" fmla="*/ 85544 h 431593"/>
                <a:gd name="connsiteX2" fmla="*/ 121681 w 121745"/>
                <a:gd name="connsiteY2" fmla="*/ 426856 h 431593"/>
                <a:gd name="connsiteX3" fmla="*/ 24843 w 121745"/>
                <a:gd name="connsiteY3" fmla="*/ 268106 h 431593"/>
                <a:gd name="connsiteX4" fmla="*/ 8968 w 121745"/>
                <a:gd name="connsiteY4" fmla="*/ 10931 h 4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45" h="431593">
                  <a:moveTo>
                    <a:pt x="8968" y="10931"/>
                  </a:moveTo>
                  <a:cubicBezTo>
                    <a:pt x="6322" y="-19496"/>
                    <a:pt x="-9817" y="16223"/>
                    <a:pt x="8968" y="85544"/>
                  </a:cubicBezTo>
                  <a:cubicBezTo>
                    <a:pt x="27753" y="154865"/>
                    <a:pt x="119035" y="396429"/>
                    <a:pt x="121681" y="426856"/>
                  </a:cubicBezTo>
                  <a:cubicBezTo>
                    <a:pt x="124327" y="457283"/>
                    <a:pt x="44422" y="333723"/>
                    <a:pt x="24843" y="268106"/>
                  </a:cubicBezTo>
                  <a:cubicBezTo>
                    <a:pt x="5264" y="202489"/>
                    <a:pt x="11614" y="41358"/>
                    <a:pt x="8968" y="10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BD3C4257-4632-4A3C-9461-35470442D778}"/>
                </a:ext>
              </a:extLst>
            </p:cNvPr>
            <p:cNvSpPr/>
            <p:nvPr/>
          </p:nvSpPr>
          <p:spPr>
            <a:xfrm>
              <a:off x="808029" y="4618430"/>
              <a:ext cx="309314" cy="616354"/>
            </a:xfrm>
            <a:custGeom>
              <a:avLst/>
              <a:gdLst>
                <a:gd name="connsiteX0" fmla="*/ 22234 w 309314"/>
                <a:gd name="connsiteY0" fmla="*/ 18658 h 616354"/>
                <a:gd name="connsiteX1" fmla="*/ 219084 w 309314"/>
                <a:gd name="connsiteY1" fmla="*/ 504433 h 616354"/>
                <a:gd name="connsiteX2" fmla="*/ 307984 w 309314"/>
                <a:gd name="connsiteY2" fmla="*/ 615558 h 616354"/>
                <a:gd name="connsiteX3" fmla="*/ 157171 w 309314"/>
                <a:gd name="connsiteY3" fmla="*/ 474270 h 616354"/>
                <a:gd name="connsiteX4" fmla="*/ 52396 w 309314"/>
                <a:gd name="connsiteY4" fmla="*/ 247258 h 616354"/>
                <a:gd name="connsiteX5" fmla="*/ 9534 w 309314"/>
                <a:gd name="connsiteY5" fmla="*/ 112320 h 616354"/>
                <a:gd name="connsiteX6" fmla="*/ 22234 w 309314"/>
                <a:gd name="connsiteY6" fmla="*/ 18658 h 61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14" h="616354">
                  <a:moveTo>
                    <a:pt x="22234" y="18658"/>
                  </a:moveTo>
                  <a:cubicBezTo>
                    <a:pt x="57159" y="84010"/>
                    <a:pt x="171459" y="404950"/>
                    <a:pt x="219084" y="504433"/>
                  </a:cubicBezTo>
                  <a:cubicBezTo>
                    <a:pt x="266709" y="603916"/>
                    <a:pt x="318303" y="620585"/>
                    <a:pt x="307984" y="615558"/>
                  </a:cubicBezTo>
                  <a:cubicBezTo>
                    <a:pt x="297665" y="610531"/>
                    <a:pt x="199769" y="535653"/>
                    <a:pt x="157171" y="474270"/>
                  </a:cubicBezTo>
                  <a:cubicBezTo>
                    <a:pt x="114573" y="412887"/>
                    <a:pt x="77002" y="307583"/>
                    <a:pt x="52396" y="247258"/>
                  </a:cubicBezTo>
                  <a:cubicBezTo>
                    <a:pt x="27790" y="186933"/>
                    <a:pt x="16942" y="146716"/>
                    <a:pt x="9534" y="112320"/>
                  </a:cubicBezTo>
                  <a:cubicBezTo>
                    <a:pt x="2126" y="77924"/>
                    <a:pt x="-12691" y="-46694"/>
                    <a:pt x="22234" y="18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D1794730-4FE0-4094-987B-1F7E8D0E7A00}"/>
                </a:ext>
              </a:extLst>
            </p:cNvPr>
            <p:cNvSpPr/>
            <p:nvPr/>
          </p:nvSpPr>
          <p:spPr>
            <a:xfrm>
              <a:off x="741301" y="4203678"/>
              <a:ext cx="151213" cy="487464"/>
            </a:xfrm>
            <a:custGeom>
              <a:avLst/>
              <a:gdLst>
                <a:gd name="connsiteX0" fmla="*/ 150874 w 151213"/>
                <a:gd name="connsiteY0" fmla="*/ 3197 h 487464"/>
                <a:gd name="connsiteX1" fmla="*/ 63562 w 151213"/>
                <a:gd name="connsiteY1" fmla="*/ 227035 h 487464"/>
                <a:gd name="connsiteX2" fmla="*/ 81024 w 151213"/>
                <a:gd name="connsiteY2" fmla="*/ 409597 h 487464"/>
                <a:gd name="connsiteX3" fmla="*/ 52449 w 151213"/>
                <a:gd name="connsiteY3" fmla="*/ 285772 h 487464"/>
                <a:gd name="connsiteX4" fmla="*/ 11174 w 151213"/>
                <a:gd name="connsiteY4" fmla="*/ 457222 h 487464"/>
                <a:gd name="connsiteX5" fmla="*/ 6412 w 151213"/>
                <a:gd name="connsiteY5" fmla="*/ 474685 h 487464"/>
                <a:gd name="connsiteX6" fmla="*/ 6412 w 151213"/>
                <a:gd name="connsiteY6" fmla="*/ 320697 h 487464"/>
                <a:gd name="connsiteX7" fmla="*/ 90549 w 151213"/>
                <a:gd name="connsiteY7" fmla="*/ 111147 h 487464"/>
                <a:gd name="connsiteX8" fmla="*/ 150874 w 151213"/>
                <a:gd name="connsiteY8" fmla="*/ 3197 h 48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13" h="487464">
                  <a:moveTo>
                    <a:pt x="150874" y="3197"/>
                  </a:moveTo>
                  <a:cubicBezTo>
                    <a:pt x="146376" y="22512"/>
                    <a:pt x="75204" y="159302"/>
                    <a:pt x="63562" y="227035"/>
                  </a:cubicBezTo>
                  <a:cubicBezTo>
                    <a:pt x="51920" y="294768"/>
                    <a:pt x="82876" y="399808"/>
                    <a:pt x="81024" y="409597"/>
                  </a:cubicBezTo>
                  <a:cubicBezTo>
                    <a:pt x="79172" y="419386"/>
                    <a:pt x="64091" y="277835"/>
                    <a:pt x="52449" y="285772"/>
                  </a:cubicBezTo>
                  <a:cubicBezTo>
                    <a:pt x="40807" y="293710"/>
                    <a:pt x="18847" y="425737"/>
                    <a:pt x="11174" y="457222"/>
                  </a:cubicBezTo>
                  <a:cubicBezTo>
                    <a:pt x="3501" y="488708"/>
                    <a:pt x="7206" y="497439"/>
                    <a:pt x="6412" y="474685"/>
                  </a:cubicBezTo>
                  <a:cubicBezTo>
                    <a:pt x="5618" y="451931"/>
                    <a:pt x="-7611" y="381287"/>
                    <a:pt x="6412" y="320697"/>
                  </a:cubicBezTo>
                  <a:cubicBezTo>
                    <a:pt x="20435" y="260107"/>
                    <a:pt x="67001" y="166180"/>
                    <a:pt x="90549" y="111147"/>
                  </a:cubicBezTo>
                  <a:cubicBezTo>
                    <a:pt x="114097" y="56114"/>
                    <a:pt x="155372" y="-16118"/>
                    <a:pt x="150874" y="3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2CB4D325-0119-4888-9F33-150BF274771E}"/>
                </a:ext>
              </a:extLst>
            </p:cNvPr>
            <p:cNvSpPr/>
            <p:nvPr/>
          </p:nvSpPr>
          <p:spPr>
            <a:xfrm>
              <a:off x="495613" y="4323553"/>
              <a:ext cx="106101" cy="374409"/>
            </a:xfrm>
            <a:custGeom>
              <a:avLst/>
              <a:gdLst>
                <a:gd name="connsiteX0" fmla="*/ 106050 w 106101"/>
                <a:gd name="connsiteY0" fmla="*/ 2385 h 374409"/>
                <a:gd name="connsiteX1" fmla="*/ 31437 w 106101"/>
                <a:gd name="connsiteY1" fmla="*/ 351635 h 374409"/>
                <a:gd name="connsiteX2" fmla="*/ 12387 w 106101"/>
                <a:gd name="connsiteY2" fmla="*/ 335760 h 374409"/>
                <a:gd name="connsiteX3" fmla="*/ 1275 w 106101"/>
                <a:gd name="connsiteY3" fmla="*/ 297660 h 374409"/>
                <a:gd name="connsiteX4" fmla="*/ 42550 w 106101"/>
                <a:gd name="connsiteY4" fmla="*/ 202410 h 374409"/>
                <a:gd name="connsiteX5" fmla="*/ 106050 w 106101"/>
                <a:gd name="connsiteY5" fmla="*/ 2385 h 37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01" h="374409">
                  <a:moveTo>
                    <a:pt x="106050" y="2385"/>
                  </a:moveTo>
                  <a:cubicBezTo>
                    <a:pt x="104198" y="27256"/>
                    <a:pt x="47047" y="296073"/>
                    <a:pt x="31437" y="351635"/>
                  </a:cubicBezTo>
                  <a:cubicBezTo>
                    <a:pt x="15827" y="407197"/>
                    <a:pt x="17414" y="344756"/>
                    <a:pt x="12387" y="335760"/>
                  </a:cubicBezTo>
                  <a:cubicBezTo>
                    <a:pt x="7360" y="326764"/>
                    <a:pt x="-3752" y="319885"/>
                    <a:pt x="1275" y="297660"/>
                  </a:cubicBezTo>
                  <a:cubicBezTo>
                    <a:pt x="6302" y="275435"/>
                    <a:pt x="25617" y="250564"/>
                    <a:pt x="42550" y="202410"/>
                  </a:cubicBezTo>
                  <a:cubicBezTo>
                    <a:pt x="59483" y="154256"/>
                    <a:pt x="107902" y="-22486"/>
                    <a:pt x="106050" y="2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B8538012-DE0A-447D-8EB6-F37D29B9A816}"/>
                </a:ext>
              </a:extLst>
            </p:cNvPr>
            <p:cNvSpPr/>
            <p:nvPr/>
          </p:nvSpPr>
          <p:spPr>
            <a:xfrm>
              <a:off x="336468" y="4314431"/>
              <a:ext cx="110654" cy="291934"/>
            </a:xfrm>
            <a:custGeom>
              <a:avLst/>
              <a:gdLst>
                <a:gd name="connsiteX0" fmla="*/ 96920 w 110654"/>
                <a:gd name="connsiteY0" fmla="*/ 290907 h 291934"/>
                <a:gd name="connsiteX1" fmla="*/ 108032 w 110654"/>
                <a:gd name="connsiteY1" fmla="*/ 178194 h 291934"/>
                <a:gd name="connsiteX2" fmla="*/ 46120 w 110654"/>
                <a:gd name="connsiteY2" fmla="*/ 49607 h 291934"/>
                <a:gd name="connsiteX3" fmla="*/ 82 w 110654"/>
                <a:gd name="connsiteY3" fmla="*/ 5157 h 291934"/>
                <a:gd name="connsiteX4" fmla="*/ 57232 w 110654"/>
                <a:gd name="connsiteY4" fmla="*/ 159144 h 291934"/>
                <a:gd name="connsiteX5" fmla="*/ 76282 w 110654"/>
                <a:gd name="connsiteY5" fmla="*/ 230582 h 291934"/>
                <a:gd name="connsiteX6" fmla="*/ 96920 w 110654"/>
                <a:gd name="connsiteY6" fmla="*/ 290907 h 29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54" h="291934">
                  <a:moveTo>
                    <a:pt x="96920" y="290907"/>
                  </a:moveTo>
                  <a:cubicBezTo>
                    <a:pt x="102212" y="282176"/>
                    <a:pt x="116499" y="218410"/>
                    <a:pt x="108032" y="178194"/>
                  </a:cubicBezTo>
                  <a:cubicBezTo>
                    <a:pt x="99565" y="137978"/>
                    <a:pt x="64112" y="78446"/>
                    <a:pt x="46120" y="49607"/>
                  </a:cubicBezTo>
                  <a:cubicBezTo>
                    <a:pt x="28128" y="20768"/>
                    <a:pt x="-1770" y="-13099"/>
                    <a:pt x="82" y="5157"/>
                  </a:cubicBezTo>
                  <a:cubicBezTo>
                    <a:pt x="1934" y="23413"/>
                    <a:pt x="44532" y="121573"/>
                    <a:pt x="57232" y="159144"/>
                  </a:cubicBezTo>
                  <a:cubicBezTo>
                    <a:pt x="69932" y="196715"/>
                    <a:pt x="71255" y="210738"/>
                    <a:pt x="76282" y="230582"/>
                  </a:cubicBezTo>
                  <a:cubicBezTo>
                    <a:pt x="81309" y="250426"/>
                    <a:pt x="91628" y="299638"/>
                    <a:pt x="96920" y="2909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0229A243-708A-469B-82F7-B0200F257DE0}"/>
                </a:ext>
              </a:extLst>
            </p:cNvPr>
            <p:cNvSpPr/>
            <p:nvPr/>
          </p:nvSpPr>
          <p:spPr>
            <a:xfrm>
              <a:off x="280977" y="3819437"/>
              <a:ext cx="97363" cy="714930"/>
            </a:xfrm>
            <a:custGeom>
              <a:avLst/>
              <a:gdLst>
                <a:gd name="connsiteX0" fmla="*/ 90498 w 97363"/>
                <a:gd name="connsiteY0" fmla="*/ 88 h 714930"/>
                <a:gd name="connsiteX1" fmla="*/ 57161 w 97363"/>
                <a:gd name="connsiteY1" fmla="*/ 285838 h 714930"/>
                <a:gd name="connsiteX2" fmla="*/ 1598 w 97363"/>
                <a:gd name="connsiteY2" fmla="*/ 479513 h 714930"/>
                <a:gd name="connsiteX3" fmla="*/ 34936 w 97363"/>
                <a:gd name="connsiteY3" fmla="*/ 712876 h 714930"/>
                <a:gd name="connsiteX4" fmla="*/ 11 w 97363"/>
                <a:gd name="connsiteY4" fmla="*/ 585876 h 714930"/>
                <a:gd name="connsiteX5" fmla="*/ 31761 w 97363"/>
                <a:gd name="connsiteY5" fmla="*/ 454113 h 714930"/>
                <a:gd name="connsiteX6" fmla="*/ 90498 w 97363"/>
                <a:gd name="connsiteY6" fmla="*/ 316001 h 714930"/>
                <a:gd name="connsiteX7" fmla="*/ 90498 w 97363"/>
                <a:gd name="connsiteY7" fmla="*/ 88 h 71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3" h="714930">
                  <a:moveTo>
                    <a:pt x="90498" y="88"/>
                  </a:moveTo>
                  <a:cubicBezTo>
                    <a:pt x="84942" y="-4939"/>
                    <a:pt x="71978" y="205934"/>
                    <a:pt x="57161" y="285838"/>
                  </a:cubicBezTo>
                  <a:cubicBezTo>
                    <a:pt x="42344" y="365742"/>
                    <a:pt x="5302" y="408340"/>
                    <a:pt x="1598" y="479513"/>
                  </a:cubicBezTo>
                  <a:cubicBezTo>
                    <a:pt x="-2106" y="550686"/>
                    <a:pt x="35200" y="695149"/>
                    <a:pt x="34936" y="712876"/>
                  </a:cubicBezTo>
                  <a:cubicBezTo>
                    <a:pt x="34671" y="730603"/>
                    <a:pt x="540" y="629003"/>
                    <a:pt x="11" y="585876"/>
                  </a:cubicBezTo>
                  <a:cubicBezTo>
                    <a:pt x="-518" y="542749"/>
                    <a:pt x="16680" y="499092"/>
                    <a:pt x="31761" y="454113"/>
                  </a:cubicBezTo>
                  <a:cubicBezTo>
                    <a:pt x="46842" y="409134"/>
                    <a:pt x="78327" y="389026"/>
                    <a:pt x="90498" y="316001"/>
                  </a:cubicBezTo>
                  <a:cubicBezTo>
                    <a:pt x="102669" y="242976"/>
                    <a:pt x="96054" y="5115"/>
                    <a:pt x="90498" y="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A8B4376F-FE4F-449C-8FB2-F7C4B988D650}"/>
                </a:ext>
              </a:extLst>
            </p:cNvPr>
            <p:cNvSpPr/>
            <p:nvPr/>
          </p:nvSpPr>
          <p:spPr>
            <a:xfrm>
              <a:off x="272356" y="3607238"/>
              <a:ext cx="100707" cy="293412"/>
            </a:xfrm>
            <a:custGeom>
              <a:avLst/>
              <a:gdLst>
                <a:gd name="connsiteX0" fmla="*/ 100707 w 100707"/>
                <a:gd name="connsiteY0" fmla="*/ 1150 h 293412"/>
                <a:gd name="connsiteX1" fmla="*/ 10219 w 100707"/>
                <a:gd name="connsiteY1" fmla="*/ 245625 h 293412"/>
                <a:gd name="connsiteX2" fmla="*/ 2282 w 100707"/>
                <a:gd name="connsiteY2" fmla="*/ 286900 h 293412"/>
                <a:gd name="connsiteX3" fmla="*/ 11807 w 100707"/>
                <a:gd name="connsiteY3" fmla="*/ 158312 h 293412"/>
                <a:gd name="connsiteX4" fmla="*/ 100707 w 100707"/>
                <a:gd name="connsiteY4" fmla="*/ 1150 h 2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7" h="293412">
                  <a:moveTo>
                    <a:pt x="100707" y="1150"/>
                  </a:moveTo>
                  <a:cubicBezTo>
                    <a:pt x="100442" y="15702"/>
                    <a:pt x="26623" y="198000"/>
                    <a:pt x="10219" y="245625"/>
                  </a:cubicBezTo>
                  <a:cubicBezTo>
                    <a:pt x="-6185" y="293250"/>
                    <a:pt x="2017" y="301452"/>
                    <a:pt x="2282" y="286900"/>
                  </a:cubicBezTo>
                  <a:cubicBezTo>
                    <a:pt x="2547" y="272348"/>
                    <a:pt x="-4862" y="202498"/>
                    <a:pt x="11807" y="158312"/>
                  </a:cubicBezTo>
                  <a:cubicBezTo>
                    <a:pt x="28476" y="114127"/>
                    <a:pt x="100972" y="-13402"/>
                    <a:pt x="100707" y="1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A7912DBC-AE7C-4823-810E-4EA612B02A8A}"/>
                </a:ext>
              </a:extLst>
            </p:cNvPr>
            <p:cNvSpPr/>
            <p:nvPr/>
          </p:nvSpPr>
          <p:spPr>
            <a:xfrm>
              <a:off x="132987" y="3368182"/>
              <a:ext cx="228969" cy="361992"/>
            </a:xfrm>
            <a:custGeom>
              <a:avLst/>
              <a:gdLst>
                <a:gd name="connsiteX0" fmla="*/ 228963 w 228969"/>
                <a:gd name="connsiteY0" fmla="*/ 493 h 361992"/>
                <a:gd name="connsiteX1" fmla="*/ 127363 w 228969"/>
                <a:gd name="connsiteY1" fmla="*/ 190993 h 361992"/>
                <a:gd name="connsiteX2" fmla="*/ 24176 w 228969"/>
                <a:gd name="connsiteY2" fmla="*/ 289418 h 361992"/>
                <a:gd name="connsiteX3" fmla="*/ 1951 w 228969"/>
                <a:gd name="connsiteY3" fmla="*/ 360856 h 361992"/>
                <a:gd name="connsiteX4" fmla="*/ 59101 w 228969"/>
                <a:gd name="connsiteY4" fmla="*/ 232268 h 361992"/>
                <a:gd name="connsiteX5" fmla="*/ 122601 w 228969"/>
                <a:gd name="connsiteY5" fmla="*/ 138606 h 361992"/>
                <a:gd name="connsiteX6" fmla="*/ 228963 w 228969"/>
                <a:gd name="connsiteY6" fmla="*/ 493 h 36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69" h="361992">
                  <a:moveTo>
                    <a:pt x="228963" y="493"/>
                  </a:moveTo>
                  <a:cubicBezTo>
                    <a:pt x="229757" y="9224"/>
                    <a:pt x="161494" y="142839"/>
                    <a:pt x="127363" y="190993"/>
                  </a:cubicBezTo>
                  <a:cubicBezTo>
                    <a:pt x="93232" y="239147"/>
                    <a:pt x="45078" y="261108"/>
                    <a:pt x="24176" y="289418"/>
                  </a:cubicBezTo>
                  <a:cubicBezTo>
                    <a:pt x="3274" y="317728"/>
                    <a:pt x="-3870" y="370381"/>
                    <a:pt x="1951" y="360856"/>
                  </a:cubicBezTo>
                  <a:cubicBezTo>
                    <a:pt x="7772" y="351331"/>
                    <a:pt x="38993" y="269310"/>
                    <a:pt x="59101" y="232268"/>
                  </a:cubicBezTo>
                  <a:cubicBezTo>
                    <a:pt x="79209" y="195226"/>
                    <a:pt x="95878" y="175912"/>
                    <a:pt x="122601" y="138606"/>
                  </a:cubicBezTo>
                  <a:cubicBezTo>
                    <a:pt x="149324" y="101300"/>
                    <a:pt x="228169" y="-8238"/>
                    <a:pt x="228963" y="4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B1A87482-06E7-4A99-9C17-65C9C03C010A}"/>
                </a:ext>
              </a:extLst>
            </p:cNvPr>
            <p:cNvSpPr/>
            <p:nvPr/>
          </p:nvSpPr>
          <p:spPr>
            <a:xfrm>
              <a:off x="734869" y="3870061"/>
              <a:ext cx="382762" cy="550484"/>
            </a:xfrm>
            <a:custGeom>
              <a:avLst/>
              <a:gdLst>
                <a:gd name="connsiteX0" fmla="*/ 1731 w 382762"/>
                <a:gd name="connsiteY0" fmla="*/ 534299 h 550484"/>
                <a:gd name="connsiteX1" fmla="*/ 88091 w 382762"/>
                <a:gd name="connsiteY1" fmla="*/ 422539 h 550484"/>
                <a:gd name="connsiteX2" fmla="*/ 184611 w 382762"/>
                <a:gd name="connsiteY2" fmla="*/ 117739 h 550484"/>
                <a:gd name="connsiteX3" fmla="*/ 382731 w 382762"/>
                <a:gd name="connsiteY3" fmla="*/ 899 h 550484"/>
                <a:gd name="connsiteX4" fmla="*/ 169371 w 382762"/>
                <a:gd name="connsiteY4" fmla="*/ 92339 h 550484"/>
                <a:gd name="connsiteX5" fmla="*/ 1731 w 382762"/>
                <a:gd name="connsiteY5" fmla="*/ 534299 h 55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762" h="550484">
                  <a:moveTo>
                    <a:pt x="1731" y="534299"/>
                  </a:moveTo>
                  <a:cubicBezTo>
                    <a:pt x="-11816" y="589332"/>
                    <a:pt x="57611" y="491966"/>
                    <a:pt x="88091" y="422539"/>
                  </a:cubicBezTo>
                  <a:cubicBezTo>
                    <a:pt x="118571" y="353112"/>
                    <a:pt x="135504" y="188012"/>
                    <a:pt x="184611" y="117739"/>
                  </a:cubicBezTo>
                  <a:cubicBezTo>
                    <a:pt x="233718" y="47466"/>
                    <a:pt x="385271" y="5132"/>
                    <a:pt x="382731" y="899"/>
                  </a:cubicBezTo>
                  <a:cubicBezTo>
                    <a:pt x="380191" y="-3334"/>
                    <a:pt x="227791" y="4286"/>
                    <a:pt x="169371" y="92339"/>
                  </a:cubicBezTo>
                  <a:cubicBezTo>
                    <a:pt x="110951" y="180392"/>
                    <a:pt x="15278" y="479266"/>
                    <a:pt x="1731" y="534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A67DDF43-0176-4B84-967B-36E717A675DD}"/>
                </a:ext>
              </a:extLst>
            </p:cNvPr>
            <p:cNvSpPr/>
            <p:nvPr/>
          </p:nvSpPr>
          <p:spPr>
            <a:xfrm>
              <a:off x="745021" y="3635721"/>
              <a:ext cx="228686" cy="357407"/>
            </a:xfrm>
            <a:custGeom>
              <a:avLst/>
              <a:gdLst>
                <a:gd name="connsiteX0" fmla="*/ 1739 w 228686"/>
                <a:gd name="connsiteY0" fmla="*/ 346999 h 357407"/>
                <a:gd name="connsiteX1" fmla="*/ 118579 w 228686"/>
                <a:gd name="connsiteY1" fmla="*/ 255559 h 357407"/>
                <a:gd name="connsiteX2" fmla="*/ 199859 w 228686"/>
                <a:gd name="connsiteY2" fmla="*/ 62519 h 357407"/>
                <a:gd name="connsiteX3" fmla="*/ 215099 w 228686"/>
                <a:gd name="connsiteY3" fmla="*/ 16799 h 357407"/>
                <a:gd name="connsiteX4" fmla="*/ 1739 w 228686"/>
                <a:gd name="connsiteY4" fmla="*/ 346999 h 35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86" h="357407">
                  <a:moveTo>
                    <a:pt x="1739" y="346999"/>
                  </a:moveTo>
                  <a:cubicBezTo>
                    <a:pt x="-14348" y="386792"/>
                    <a:pt x="85559" y="302972"/>
                    <a:pt x="118579" y="255559"/>
                  </a:cubicBezTo>
                  <a:cubicBezTo>
                    <a:pt x="151599" y="208146"/>
                    <a:pt x="183772" y="102312"/>
                    <a:pt x="199859" y="62519"/>
                  </a:cubicBezTo>
                  <a:cubicBezTo>
                    <a:pt x="215946" y="22726"/>
                    <a:pt x="246426" y="-26381"/>
                    <a:pt x="215099" y="16799"/>
                  </a:cubicBezTo>
                  <a:cubicBezTo>
                    <a:pt x="183772" y="59979"/>
                    <a:pt x="17826" y="307206"/>
                    <a:pt x="1739" y="3469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F4E83094-F4A5-40C8-8866-23325E167E67}"/>
                </a:ext>
              </a:extLst>
            </p:cNvPr>
            <p:cNvSpPr/>
            <p:nvPr/>
          </p:nvSpPr>
          <p:spPr>
            <a:xfrm>
              <a:off x="604493" y="3644724"/>
              <a:ext cx="109206" cy="389041"/>
            </a:xfrm>
            <a:custGeom>
              <a:avLst/>
              <a:gdLst>
                <a:gd name="connsiteX0" fmla="*/ 27 w 109206"/>
                <a:gd name="connsiteY0" fmla="*/ 383716 h 389041"/>
                <a:gd name="connsiteX1" fmla="*/ 91467 w 109206"/>
                <a:gd name="connsiteY1" fmla="*/ 210996 h 389041"/>
                <a:gd name="connsiteX2" fmla="*/ 101627 w 109206"/>
                <a:gd name="connsiteY2" fmla="*/ 2716 h 389041"/>
                <a:gd name="connsiteX3" fmla="*/ 27 w 109206"/>
                <a:gd name="connsiteY3" fmla="*/ 383716 h 38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06" h="389041">
                  <a:moveTo>
                    <a:pt x="27" y="383716"/>
                  </a:moveTo>
                  <a:cubicBezTo>
                    <a:pt x="-1666" y="418429"/>
                    <a:pt x="74534" y="274496"/>
                    <a:pt x="91467" y="210996"/>
                  </a:cubicBezTo>
                  <a:cubicBezTo>
                    <a:pt x="108400" y="147496"/>
                    <a:pt x="116020" y="-23531"/>
                    <a:pt x="101627" y="2716"/>
                  </a:cubicBezTo>
                  <a:cubicBezTo>
                    <a:pt x="87234" y="28963"/>
                    <a:pt x="1720" y="349003"/>
                    <a:pt x="27" y="3837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48697F7D-FFBC-44F8-8267-118E31AFCB17}"/>
                </a:ext>
              </a:extLst>
            </p:cNvPr>
            <p:cNvSpPr/>
            <p:nvPr/>
          </p:nvSpPr>
          <p:spPr>
            <a:xfrm>
              <a:off x="57224" y="3137679"/>
              <a:ext cx="310684" cy="216159"/>
            </a:xfrm>
            <a:custGeom>
              <a:avLst/>
              <a:gdLst>
                <a:gd name="connsiteX0" fmla="*/ 3736 w 310684"/>
                <a:gd name="connsiteY0" fmla="*/ 215121 h 216159"/>
                <a:gd name="connsiteX1" fmla="*/ 283136 w 310684"/>
                <a:gd name="connsiteY1" fmla="*/ 62721 h 216159"/>
                <a:gd name="connsiteX2" fmla="*/ 283136 w 310684"/>
                <a:gd name="connsiteY2" fmla="*/ 1761 h 216159"/>
                <a:gd name="connsiteX3" fmla="*/ 130736 w 310684"/>
                <a:gd name="connsiteY3" fmla="*/ 123681 h 216159"/>
                <a:gd name="connsiteX4" fmla="*/ 3736 w 310684"/>
                <a:gd name="connsiteY4" fmla="*/ 215121 h 2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684" h="216159">
                  <a:moveTo>
                    <a:pt x="3736" y="215121"/>
                  </a:moveTo>
                  <a:cubicBezTo>
                    <a:pt x="29136" y="204961"/>
                    <a:pt x="236569" y="98281"/>
                    <a:pt x="283136" y="62721"/>
                  </a:cubicBezTo>
                  <a:cubicBezTo>
                    <a:pt x="329703" y="27161"/>
                    <a:pt x="308536" y="-8399"/>
                    <a:pt x="283136" y="1761"/>
                  </a:cubicBezTo>
                  <a:cubicBezTo>
                    <a:pt x="257736" y="11921"/>
                    <a:pt x="172223" y="88968"/>
                    <a:pt x="130736" y="123681"/>
                  </a:cubicBezTo>
                  <a:cubicBezTo>
                    <a:pt x="89249" y="158394"/>
                    <a:pt x="-21664" y="225281"/>
                    <a:pt x="3736" y="215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525D4E2D-F323-48E9-8561-F1E6AACE6D9F}"/>
                </a:ext>
              </a:extLst>
            </p:cNvPr>
            <p:cNvSpPr/>
            <p:nvPr/>
          </p:nvSpPr>
          <p:spPr>
            <a:xfrm>
              <a:off x="3198657" y="7002217"/>
              <a:ext cx="137576" cy="141357"/>
            </a:xfrm>
            <a:custGeom>
              <a:avLst/>
              <a:gdLst>
                <a:gd name="connsiteX0" fmla="*/ 54131 w 137576"/>
                <a:gd name="connsiteY0" fmla="*/ 246 h 141357"/>
                <a:gd name="connsiteX1" fmla="*/ 131918 w 137576"/>
                <a:gd name="connsiteY1" fmla="*/ 79621 h 141357"/>
                <a:gd name="connsiteX2" fmla="*/ 90643 w 137576"/>
                <a:gd name="connsiteY2" fmla="*/ 125658 h 141357"/>
                <a:gd name="connsiteX3" fmla="*/ 156 w 137576"/>
                <a:gd name="connsiteY3" fmla="*/ 136771 h 141357"/>
                <a:gd name="connsiteX4" fmla="*/ 114456 w 137576"/>
                <a:gd name="connsiteY4" fmla="*/ 138358 h 141357"/>
                <a:gd name="connsiteX5" fmla="*/ 136681 w 137576"/>
                <a:gd name="connsiteY5" fmla="*/ 97083 h 141357"/>
                <a:gd name="connsiteX6" fmla="*/ 127156 w 137576"/>
                <a:gd name="connsiteY6" fmla="*/ 55808 h 141357"/>
                <a:gd name="connsiteX7" fmla="*/ 54131 w 137576"/>
                <a:gd name="connsiteY7" fmla="*/ 246 h 14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576" h="141357">
                  <a:moveTo>
                    <a:pt x="54131" y="246"/>
                  </a:moveTo>
                  <a:cubicBezTo>
                    <a:pt x="54925" y="4215"/>
                    <a:pt x="125833" y="58719"/>
                    <a:pt x="131918" y="79621"/>
                  </a:cubicBezTo>
                  <a:cubicBezTo>
                    <a:pt x="138003" y="100523"/>
                    <a:pt x="112603" y="116133"/>
                    <a:pt x="90643" y="125658"/>
                  </a:cubicBezTo>
                  <a:cubicBezTo>
                    <a:pt x="68683" y="135183"/>
                    <a:pt x="-3813" y="134654"/>
                    <a:pt x="156" y="136771"/>
                  </a:cubicBezTo>
                  <a:cubicBezTo>
                    <a:pt x="4125" y="138888"/>
                    <a:pt x="91702" y="144973"/>
                    <a:pt x="114456" y="138358"/>
                  </a:cubicBezTo>
                  <a:cubicBezTo>
                    <a:pt x="137210" y="131743"/>
                    <a:pt x="134564" y="110841"/>
                    <a:pt x="136681" y="97083"/>
                  </a:cubicBezTo>
                  <a:cubicBezTo>
                    <a:pt x="138798" y="83325"/>
                    <a:pt x="137739" y="70360"/>
                    <a:pt x="127156" y="55808"/>
                  </a:cubicBezTo>
                  <a:cubicBezTo>
                    <a:pt x="116573" y="41256"/>
                    <a:pt x="53337" y="-3723"/>
                    <a:pt x="54131" y="2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73FFD419-8FF1-4530-A467-2F08F2C1A7CA}"/>
                </a:ext>
              </a:extLst>
            </p:cNvPr>
            <p:cNvSpPr/>
            <p:nvPr/>
          </p:nvSpPr>
          <p:spPr>
            <a:xfrm>
              <a:off x="3176457" y="7044475"/>
              <a:ext cx="127141" cy="100974"/>
            </a:xfrm>
            <a:custGeom>
              <a:avLst/>
              <a:gdLst>
                <a:gd name="connsiteX0" fmla="*/ 127131 w 127141"/>
                <a:gd name="connsiteY0" fmla="*/ 850 h 100974"/>
                <a:gd name="connsiteX1" fmla="*/ 33468 w 127141"/>
                <a:gd name="connsiteY1" fmla="*/ 48475 h 100974"/>
                <a:gd name="connsiteX2" fmla="*/ 36643 w 127141"/>
                <a:gd name="connsiteY2" fmla="*/ 100863 h 100974"/>
                <a:gd name="connsiteX3" fmla="*/ 131 w 127141"/>
                <a:gd name="connsiteY3" fmla="*/ 61175 h 100974"/>
                <a:gd name="connsiteX4" fmla="*/ 27118 w 127141"/>
                <a:gd name="connsiteY4" fmla="*/ 21488 h 100974"/>
                <a:gd name="connsiteX5" fmla="*/ 127131 w 127141"/>
                <a:gd name="connsiteY5" fmla="*/ 850 h 10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41" h="100974">
                  <a:moveTo>
                    <a:pt x="127131" y="850"/>
                  </a:moveTo>
                  <a:cubicBezTo>
                    <a:pt x="128189" y="5348"/>
                    <a:pt x="48549" y="31806"/>
                    <a:pt x="33468" y="48475"/>
                  </a:cubicBezTo>
                  <a:cubicBezTo>
                    <a:pt x="18387" y="65144"/>
                    <a:pt x="42199" y="98746"/>
                    <a:pt x="36643" y="100863"/>
                  </a:cubicBezTo>
                  <a:cubicBezTo>
                    <a:pt x="31087" y="102980"/>
                    <a:pt x="1718" y="74404"/>
                    <a:pt x="131" y="61175"/>
                  </a:cubicBezTo>
                  <a:cubicBezTo>
                    <a:pt x="-1456" y="47946"/>
                    <a:pt x="11508" y="32336"/>
                    <a:pt x="27118" y="21488"/>
                  </a:cubicBezTo>
                  <a:cubicBezTo>
                    <a:pt x="42728" y="10640"/>
                    <a:pt x="126073" y="-3648"/>
                    <a:pt x="127131" y="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B878DC09-17F6-4E87-A6F5-6036F71E295D}"/>
                </a:ext>
              </a:extLst>
            </p:cNvPr>
            <p:cNvSpPr/>
            <p:nvPr/>
          </p:nvSpPr>
          <p:spPr>
            <a:xfrm>
              <a:off x="2503470" y="8544890"/>
              <a:ext cx="121861" cy="130838"/>
            </a:xfrm>
            <a:custGeom>
              <a:avLst/>
              <a:gdLst>
                <a:gd name="connsiteX0" fmla="*/ 9543 w 121861"/>
                <a:gd name="connsiteY0" fmla="*/ 623 h 130838"/>
                <a:gd name="connsiteX1" fmla="*/ 103205 w 121861"/>
                <a:gd name="connsiteY1" fmla="*/ 75235 h 130838"/>
                <a:gd name="connsiteX2" fmla="*/ 18 w 121861"/>
                <a:gd name="connsiteY2" fmla="*/ 129210 h 130838"/>
                <a:gd name="connsiteX3" fmla="*/ 112730 w 121861"/>
                <a:gd name="connsiteY3" fmla="*/ 110160 h 130838"/>
                <a:gd name="connsiteX4" fmla="*/ 106380 w 121861"/>
                <a:gd name="connsiteY4" fmla="*/ 43485 h 130838"/>
                <a:gd name="connsiteX5" fmla="*/ 9543 w 121861"/>
                <a:gd name="connsiteY5" fmla="*/ 623 h 1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61" h="130838">
                  <a:moveTo>
                    <a:pt x="9543" y="623"/>
                  </a:moveTo>
                  <a:cubicBezTo>
                    <a:pt x="9014" y="5915"/>
                    <a:pt x="104793" y="53804"/>
                    <a:pt x="103205" y="75235"/>
                  </a:cubicBezTo>
                  <a:cubicBezTo>
                    <a:pt x="101617" y="96666"/>
                    <a:pt x="-1570" y="123389"/>
                    <a:pt x="18" y="129210"/>
                  </a:cubicBezTo>
                  <a:cubicBezTo>
                    <a:pt x="1605" y="135031"/>
                    <a:pt x="95003" y="124448"/>
                    <a:pt x="112730" y="110160"/>
                  </a:cubicBezTo>
                  <a:cubicBezTo>
                    <a:pt x="130457" y="95873"/>
                    <a:pt x="119080" y="62006"/>
                    <a:pt x="106380" y="43485"/>
                  </a:cubicBezTo>
                  <a:cubicBezTo>
                    <a:pt x="93680" y="24964"/>
                    <a:pt x="10072" y="-4669"/>
                    <a:pt x="9543" y="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AF84DBF-2926-4ADA-B2D4-FFAD247BCEC0}"/>
                </a:ext>
              </a:extLst>
            </p:cNvPr>
            <p:cNvSpPr/>
            <p:nvPr/>
          </p:nvSpPr>
          <p:spPr>
            <a:xfrm>
              <a:off x="2481138" y="8553489"/>
              <a:ext cx="100139" cy="129239"/>
            </a:xfrm>
            <a:custGeom>
              <a:avLst/>
              <a:gdLst>
                <a:gd name="connsiteX0" fmla="*/ 100137 w 100139"/>
                <a:gd name="connsiteY0" fmla="*/ 4724 h 129239"/>
                <a:gd name="connsiteX1" fmla="*/ 16000 w 100139"/>
                <a:gd name="connsiteY1" fmla="*/ 14249 h 129239"/>
                <a:gd name="connsiteX2" fmla="*/ 4887 w 100139"/>
                <a:gd name="connsiteY2" fmla="*/ 106324 h 129239"/>
                <a:gd name="connsiteX3" fmla="*/ 73150 w 100139"/>
                <a:gd name="connsiteY3" fmla="*/ 128549 h 129239"/>
                <a:gd name="connsiteX4" fmla="*/ 28700 w 100139"/>
                <a:gd name="connsiteY4" fmla="*/ 88861 h 129239"/>
                <a:gd name="connsiteX5" fmla="*/ 19175 w 100139"/>
                <a:gd name="connsiteY5" fmla="*/ 58699 h 129239"/>
                <a:gd name="connsiteX6" fmla="*/ 100137 w 100139"/>
                <a:gd name="connsiteY6" fmla="*/ 4724 h 12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9" h="129239">
                  <a:moveTo>
                    <a:pt x="100137" y="4724"/>
                  </a:moveTo>
                  <a:cubicBezTo>
                    <a:pt x="99608" y="-2684"/>
                    <a:pt x="31875" y="-2684"/>
                    <a:pt x="16000" y="14249"/>
                  </a:cubicBezTo>
                  <a:cubicBezTo>
                    <a:pt x="125" y="31182"/>
                    <a:pt x="-4638" y="87274"/>
                    <a:pt x="4887" y="106324"/>
                  </a:cubicBezTo>
                  <a:cubicBezTo>
                    <a:pt x="14412" y="125374"/>
                    <a:pt x="69181" y="131459"/>
                    <a:pt x="73150" y="128549"/>
                  </a:cubicBezTo>
                  <a:cubicBezTo>
                    <a:pt x="77119" y="125639"/>
                    <a:pt x="37696" y="100503"/>
                    <a:pt x="28700" y="88861"/>
                  </a:cubicBezTo>
                  <a:cubicBezTo>
                    <a:pt x="19704" y="77219"/>
                    <a:pt x="13354" y="72986"/>
                    <a:pt x="19175" y="58699"/>
                  </a:cubicBezTo>
                  <a:cubicBezTo>
                    <a:pt x="24996" y="44412"/>
                    <a:pt x="100666" y="12132"/>
                    <a:pt x="100137" y="47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6DA32B7A-61A5-4D17-9B4B-158CD70574A1}"/>
                </a:ext>
              </a:extLst>
            </p:cNvPr>
            <p:cNvSpPr/>
            <p:nvPr/>
          </p:nvSpPr>
          <p:spPr>
            <a:xfrm>
              <a:off x="2883372" y="7640074"/>
              <a:ext cx="2915232" cy="1587131"/>
            </a:xfrm>
            <a:custGeom>
              <a:avLst/>
              <a:gdLst>
                <a:gd name="connsiteX0" fmla="*/ 2068 w 2915232"/>
                <a:gd name="connsiteY0" fmla="*/ 246 h 1587131"/>
                <a:gd name="connsiteX1" fmla="*/ 1490508 w 2915232"/>
                <a:gd name="connsiteY1" fmla="*/ 335526 h 1587131"/>
                <a:gd name="connsiteX2" fmla="*/ 2110268 w 2915232"/>
                <a:gd name="connsiteY2" fmla="*/ 792726 h 1587131"/>
                <a:gd name="connsiteX3" fmla="*/ 1881668 w 2915232"/>
                <a:gd name="connsiteY3" fmla="*/ 787646 h 1587131"/>
                <a:gd name="connsiteX4" fmla="*/ 2242348 w 2915232"/>
                <a:gd name="connsiteY4" fmla="*/ 1148326 h 1587131"/>
                <a:gd name="connsiteX5" fmla="*/ 2476028 w 2915232"/>
                <a:gd name="connsiteY5" fmla="*/ 1427726 h 1587131"/>
                <a:gd name="connsiteX6" fmla="*/ 2806228 w 2915232"/>
                <a:gd name="connsiteY6" fmla="*/ 1569966 h 1587131"/>
                <a:gd name="connsiteX7" fmla="*/ 2907828 w 2915232"/>
                <a:gd name="connsiteY7" fmla="*/ 1564886 h 1587131"/>
                <a:gd name="connsiteX8" fmla="*/ 2877348 w 2915232"/>
                <a:gd name="connsiteY8" fmla="*/ 1392166 h 1587131"/>
                <a:gd name="connsiteX9" fmla="*/ 2638588 w 2915232"/>
                <a:gd name="connsiteY9" fmla="*/ 924806 h 1587131"/>
                <a:gd name="connsiteX10" fmla="*/ 2440468 w 2915232"/>
                <a:gd name="connsiteY10" fmla="*/ 640326 h 1587131"/>
                <a:gd name="connsiteX11" fmla="*/ 1841028 w 2915232"/>
                <a:gd name="connsiteY11" fmla="*/ 386326 h 1587131"/>
                <a:gd name="connsiteX12" fmla="*/ 2068 w 2915232"/>
                <a:gd name="connsiteY12" fmla="*/ 246 h 15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15232" h="1587131">
                  <a:moveTo>
                    <a:pt x="2068" y="246"/>
                  </a:moveTo>
                  <a:cubicBezTo>
                    <a:pt x="-56352" y="-8221"/>
                    <a:pt x="1139141" y="203446"/>
                    <a:pt x="1490508" y="335526"/>
                  </a:cubicBezTo>
                  <a:cubicBezTo>
                    <a:pt x="1841875" y="467606"/>
                    <a:pt x="2045075" y="717373"/>
                    <a:pt x="2110268" y="792726"/>
                  </a:cubicBezTo>
                  <a:cubicBezTo>
                    <a:pt x="2175461" y="868079"/>
                    <a:pt x="1859655" y="728379"/>
                    <a:pt x="1881668" y="787646"/>
                  </a:cubicBezTo>
                  <a:cubicBezTo>
                    <a:pt x="1903681" y="846913"/>
                    <a:pt x="2143288" y="1041646"/>
                    <a:pt x="2242348" y="1148326"/>
                  </a:cubicBezTo>
                  <a:cubicBezTo>
                    <a:pt x="2341408" y="1255006"/>
                    <a:pt x="2382048" y="1357453"/>
                    <a:pt x="2476028" y="1427726"/>
                  </a:cubicBezTo>
                  <a:cubicBezTo>
                    <a:pt x="2570008" y="1497999"/>
                    <a:pt x="2734261" y="1547106"/>
                    <a:pt x="2806228" y="1569966"/>
                  </a:cubicBezTo>
                  <a:cubicBezTo>
                    <a:pt x="2878195" y="1592826"/>
                    <a:pt x="2895975" y="1594519"/>
                    <a:pt x="2907828" y="1564886"/>
                  </a:cubicBezTo>
                  <a:cubicBezTo>
                    <a:pt x="2919681" y="1535253"/>
                    <a:pt x="2922221" y="1498846"/>
                    <a:pt x="2877348" y="1392166"/>
                  </a:cubicBezTo>
                  <a:cubicBezTo>
                    <a:pt x="2832475" y="1285486"/>
                    <a:pt x="2711401" y="1050113"/>
                    <a:pt x="2638588" y="924806"/>
                  </a:cubicBezTo>
                  <a:cubicBezTo>
                    <a:pt x="2565775" y="799499"/>
                    <a:pt x="2573395" y="730073"/>
                    <a:pt x="2440468" y="640326"/>
                  </a:cubicBezTo>
                  <a:cubicBezTo>
                    <a:pt x="2307541" y="550579"/>
                    <a:pt x="2247428" y="496393"/>
                    <a:pt x="1841028" y="386326"/>
                  </a:cubicBezTo>
                  <a:cubicBezTo>
                    <a:pt x="1434628" y="276259"/>
                    <a:pt x="60488" y="8713"/>
                    <a:pt x="2068" y="246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C654CFC4-658B-498F-A4C0-132515B3F0D8}"/>
                </a:ext>
              </a:extLst>
            </p:cNvPr>
            <p:cNvSpPr/>
            <p:nvPr/>
          </p:nvSpPr>
          <p:spPr>
            <a:xfrm>
              <a:off x="4055832" y="7012904"/>
              <a:ext cx="1344211" cy="1246842"/>
            </a:xfrm>
            <a:custGeom>
              <a:avLst/>
              <a:gdLst>
                <a:gd name="connsiteX0" fmla="*/ 450128 w 1344211"/>
                <a:gd name="connsiteY0" fmla="*/ 53376 h 1246842"/>
                <a:gd name="connsiteX1" fmla="*/ 379008 w 1344211"/>
                <a:gd name="connsiteY1" fmla="*/ 27976 h 1246842"/>
                <a:gd name="connsiteX2" fmla="*/ 8168 w 1344211"/>
                <a:gd name="connsiteY2" fmla="*/ 33056 h 1246842"/>
                <a:gd name="connsiteX3" fmla="*/ 150408 w 1344211"/>
                <a:gd name="connsiteY3" fmla="*/ 444536 h 1246842"/>
                <a:gd name="connsiteX4" fmla="*/ 470448 w 1344211"/>
                <a:gd name="connsiteY4" fmla="*/ 678216 h 1246842"/>
                <a:gd name="connsiteX5" fmla="*/ 511088 w 1344211"/>
                <a:gd name="connsiteY5" fmla="*/ 825536 h 1246842"/>
                <a:gd name="connsiteX6" fmla="*/ 1044488 w 1344211"/>
                <a:gd name="connsiteY6" fmla="*/ 1079536 h 1246842"/>
                <a:gd name="connsiteX7" fmla="*/ 1344208 w 1344211"/>
                <a:gd name="connsiteY7" fmla="*/ 1242096 h 1246842"/>
                <a:gd name="connsiteX8" fmla="*/ 1039408 w 1344211"/>
                <a:gd name="connsiteY8" fmla="*/ 896656 h 1246842"/>
                <a:gd name="connsiteX9" fmla="*/ 709208 w 1344211"/>
                <a:gd name="connsiteY9" fmla="*/ 551216 h 1246842"/>
                <a:gd name="connsiteX10" fmla="*/ 490768 w 1344211"/>
                <a:gd name="connsiteY10" fmla="*/ 281976 h 1246842"/>
                <a:gd name="connsiteX11" fmla="*/ 394248 w 1344211"/>
                <a:gd name="connsiteY11" fmla="*/ 83856 h 1246842"/>
                <a:gd name="connsiteX12" fmla="*/ 450128 w 1344211"/>
                <a:gd name="connsiteY12" fmla="*/ 53376 h 124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4211" h="1246842">
                  <a:moveTo>
                    <a:pt x="450128" y="53376"/>
                  </a:moveTo>
                  <a:cubicBezTo>
                    <a:pt x="447588" y="44063"/>
                    <a:pt x="452668" y="31363"/>
                    <a:pt x="379008" y="27976"/>
                  </a:cubicBezTo>
                  <a:cubicBezTo>
                    <a:pt x="305348" y="24589"/>
                    <a:pt x="46268" y="-36371"/>
                    <a:pt x="8168" y="33056"/>
                  </a:cubicBezTo>
                  <a:cubicBezTo>
                    <a:pt x="-29932" y="102483"/>
                    <a:pt x="73361" y="337009"/>
                    <a:pt x="150408" y="444536"/>
                  </a:cubicBezTo>
                  <a:cubicBezTo>
                    <a:pt x="227455" y="552063"/>
                    <a:pt x="410335" y="614716"/>
                    <a:pt x="470448" y="678216"/>
                  </a:cubicBezTo>
                  <a:cubicBezTo>
                    <a:pt x="530561" y="741716"/>
                    <a:pt x="415415" y="758649"/>
                    <a:pt x="511088" y="825536"/>
                  </a:cubicBezTo>
                  <a:cubicBezTo>
                    <a:pt x="606761" y="892423"/>
                    <a:pt x="905635" y="1010109"/>
                    <a:pt x="1044488" y="1079536"/>
                  </a:cubicBezTo>
                  <a:cubicBezTo>
                    <a:pt x="1183341" y="1148963"/>
                    <a:pt x="1345055" y="1272576"/>
                    <a:pt x="1344208" y="1242096"/>
                  </a:cubicBezTo>
                  <a:cubicBezTo>
                    <a:pt x="1343361" y="1211616"/>
                    <a:pt x="1145241" y="1011803"/>
                    <a:pt x="1039408" y="896656"/>
                  </a:cubicBezTo>
                  <a:cubicBezTo>
                    <a:pt x="933575" y="781509"/>
                    <a:pt x="800648" y="653663"/>
                    <a:pt x="709208" y="551216"/>
                  </a:cubicBezTo>
                  <a:cubicBezTo>
                    <a:pt x="617768" y="448769"/>
                    <a:pt x="543261" y="359869"/>
                    <a:pt x="490768" y="281976"/>
                  </a:cubicBezTo>
                  <a:cubicBezTo>
                    <a:pt x="438275" y="204083"/>
                    <a:pt x="401021" y="121109"/>
                    <a:pt x="394248" y="83856"/>
                  </a:cubicBezTo>
                  <a:cubicBezTo>
                    <a:pt x="387475" y="46603"/>
                    <a:pt x="452668" y="62689"/>
                    <a:pt x="450128" y="53376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823A9347-4915-43F5-B6A1-E7B89A87B527}"/>
                </a:ext>
              </a:extLst>
            </p:cNvPr>
            <p:cNvSpPr/>
            <p:nvPr/>
          </p:nvSpPr>
          <p:spPr>
            <a:xfrm>
              <a:off x="5865777" y="8629050"/>
              <a:ext cx="133296" cy="120862"/>
            </a:xfrm>
            <a:custGeom>
              <a:avLst/>
              <a:gdLst>
                <a:gd name="connsiteX0" fmla="*/ 36 w 133296"/>
                <a:gd name="connsiteY0" fmla="*/ 3775 h 120862"/>
                <a:gd name="connsiteX1" fmla="*/ 103223 w 133296"/>
                <a:gd name="connsiteY1" fmla="*/ 11713 h 120862"/>
                <a:gd name="connsiteX2" fmla="*/ 88936 w 133296"/>
                <a:gd name="connsiteY2" fmla="*/ 92675 h 120862"/>
                <a:gd name="connsiteX3" fmla="*/ 74648 w 133296"/>
                <a:gd name="connsiteY3" fmla="*/ 119663 h 120862"/>
                <a:gd name="connsiteX4" fmla="*/ 128623 w 133296"/>
                <a:gd name="connsiteY4" fmla="*/ 59338 h 120862"/>
                <a:gd name="connsiteX5" fmla="*/ 115923 w 133296"/>
                <a:gd name="connsiteY5" fmla="*/ 6950 h 120862"/>
                <a:gd name="connsiteX6" fmla="*/ 36 w 133296"/>
                <a:gd name="connsiteY6" fmla="*/ 3775 h 12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296" h="120862">
                  <a:moveTo>
                    <a:pt x="36" y="3775"/>
                  </a:moveTo>
                  <a:cubicBezTo>
                    <a:pt x="-2081" y="4569"/>
                    <a:pt x="88406" y="-3104"/>
                    <a:pt x="103223" y="11713"/>
                  </a:cubicBezTo>
                  <a:cubicBezTo>
                    <a:pt x="118040" y="26530"/>
                    <a:pt x="93699" y="74683"/>
                    <a:pt x="88936" y="92675"/>
                  </a:cubicBezTo>
                  <a:cubicBezTo>
                    <a:pt x="84174" y="110667"/>
                    <a:pt x="68034" y="125219"/>
                    <a:pt x="74648" y="119663"/>
                  </a:cubicBezTo>
                  <a:cubicBezTo>
                    <a:pt x="81262" y="114107"/>
                    <a:pt x="121744" y="78123"/>
                    <a:pt x="128623" y="59338"/>
                  </a:cubicBezTo>
                  <a:cubicBezTo>
                    <a:pt x="135502" y="40553"/>
                    <a:pt x="137354" y="19915"/>
                    <a:pt x="115923" y="6950"/>
                  </a:cubicBezTo>
                  <a:cubicBezTo>
                    <a:pt x="94492" y="-6015"/>
                    <a:pt x="2153" y="2981"/>
                    <a:pt x="36" y="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3CB2EAB8-2361-4CA6-AB66-4A91C06A6F3F}"/>
                </a:ext>
              </a:extLst>
            </p:cNvPr>
            <p:cNvSpPr/>
            <p:nvPr/>
          </p:nvSpPr>
          <p:spPr>
            <a:xfrm>
              <a:off x="5842569" y="8618527"/>
              <a:ext cx="112235" cy="131276"/>
            </a:xfrm>
            <a:custGeom>
              <a:avLst/>
              <a:gdLst>
                <a:gd name="connsiteX0" fmla="*/ 104206 w 112235"/>
                <a:gd name="connsiteY0" fmla="*/ 11 h 131276"/>
                <a:gd name="connsiteX1" fmla="*/ 4194 w 112235"/>
                <a:gd name="connsiteY1" fmla="*/ 38111 h 131276"/>
                <a:gd name="connsiteX2" fmla="*/ 28006 w 112235"/>
                <a:gd name="connsiteY2" fmla="*/ 127011 h 131276"/>
                <a:gd name="connsiteX3" fmla="*/ 112144 w 112235"/>
                <a:gd name="connsiteY3" fmla="*/ 115898 h 131276"/>
                <a:gd name="connsiteX4" fmla="*/ 43881 w 112235"/>
                <a:gd name="connsiteY4" fmla="*/ 104786 h 131276"/>
                <a:gd name="connsiteX5" fmla="*/ 20069 w 112235"/>
                <a:gd name="connsiteY5" fmla="*/ 76211 h 131276"/>
                <a:gd name="connsiteX6" fmla="*/ 32769 w 112235"/>
                <a:gd name="connsiteY6" fmla="*/ 41286 h 131276"/>
                <a:gd name="connsiteX7" fmla="*/ 104206 w 112235"/>
                <a:gd name="connsiteY7" fmla="*/ 11 h 13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35" h="131276">
                  <a:moveTo>
                    <a:pt x="104206" y="11"/>
                  </a:moveTo>
                  <a:cubicBezTo>
                    <a:pt x="99443" y="-518"/>
                    <a:pt x="16894" y="16944"/>
                    <a:pt x="4194" y="38111"/>
                  </a:cubicBezTo>
                  <a:cubicBezTo>
                    <a:pt x="-8506" y="59278"/>
                    <a:pt x="10014" y="114047"/>
                    <a:pt x="28006" y="127011"/>
                  </a:cubicBezTo>
                  <a:cubicBezTo>
                    <a:pt x="45998" y="139975"/>
                    <a:pt x="109498" y="119602"/>
                    <a:pt x="112144" y="115898"/>
                  </a:cubicBezTo>
                  <a:cubicBezTo>
                    <a:pt x="114790" y="112194"/>
                    <a:pt x="59227" y="111400"/>
                    <a:pt x="43881" y="104786"/>
                  </a:cubicBezTo>
                  <a:cubicBezTo>
                    <a:pt x="28535" y="98172"/>
                    <a:pt x="21921" y="86794"/>
                    <a:pt x="20069" y="76211"/>
                  </a:cubicBezTo>
                  <a:cubicBezTo>
                    <a:pt x="18217" y="65628"/>
                    <a:pt x="22450" y="52134"/>
                    <a:pt x="32769" y="41286"/>
                  </a:cubicBezTo>
                  <a:cubicBezTo>
                    <a:pt x="43088" y="30438"/>
                    <a:pt x="108969" y="540"/>
                    <a:pt x="104206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1DF6CDF-1579-4F79-B143-B9123BF2C272}"/>
                </a:ext>
              </a:extLst>
            </p:cNvPr>
            <p:cNvSpPr/>
            <p:nvPr/>
          </p:nvSpPr>
          <p:spPr>
            <a:xfrm>
              <a:off x="6390233" y="9623411"/>
              <a:ext cx="160931" cy="140961"/>
            </a:xfrm>
            <a:custGeom>
              <a:avLst/>
              <a:gdLst>
                <a:gd name="connsiteX0" fmla="*/ 21680 w 160931"/>
                <a:gd name="connsiteY0" fmla="*/ 136539 h 140961"/>
                <a:gd name="connsiteX1" fmla="*/ 2630 w 160931"/>
                <a:gd name="connsiteY1" fmla="*/ 36527 h 140961"/>
                <a:gd name="connsiteX2" fmla="*/ 88355 w 160931"/>
                <a:gd name="connsiteY2" fmla="*/ 14 h 140961"/>
                <a:gd name="connsiteX3" fmla="*/ 156617 w 160931"/>
                <a:gd name="connsiteY3" fmla="*/ 39702 h 140961"/>
                <a:gd name="connsiteX4" fmla="*/ 147092 w 160931"/>
                <a:gd name="connsiteY4" fmla="*/ 120664 h 140961"/>
                <a:gd name="connsiteX5" fmla="*/ 91530 w 160931"/>
                <a:gd name="connsiteY5" fmla="*/ 136539 h 140961"/>
                <a:gd name="connsiteX6" fmla="*/ 107405 w 160931"/>
                <a:gd name="connsiteY6" fmla="*/ 136539 h 140961"/>
                <a:gd name="connsiteX7" fmla="*/ 137567 w 160931"/>
                <a:gd name="connsiteY7" fmla="*/ 85739 h 140961"/>
                <a:gd name="connsiteX8" fmla="*/ 139155 w 160931"/>
                <a:gd name="connsiteY8" fmla="*/ 44464 h 140961"/>
                <a:gd name="connsiteX9" fmla="*/ 89942 w 160931"/>
                <a:gd name="connsiteY9" fmla="*/ 25414 h 140961"/>
                <a:gd name="connsiteX10" fmla="*/ 18505 w 160931"/>
                <a:gd name="connsiteY10" fmla="*/ 53989 h 140961"/>
                <a:gd name="connsiteX11" fmla="*/ 21680 w 160931"/>
                <a:gd name="connsiteY11" fmla="*/ 136539 h 14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931" h="140961">
                  <a:moveTo>
                    <a:pt x="21680" y="136539"/>
                  </a:moveTo>
                  <a:cubicBezTo>
                    <a:pt x="19034" y="133629"/>
                    <a:pt x="-8482" y="59281"/>
                    <a:pt x="2630" y="36527"/>
                  </a:cubicBezTo>
                  <a:cubicBezTo>
                    <a:pt x="13742" y="13773"/>
                    <a:pt x="62691" y="-515"/>
                    <a:pt x="88355" y="14"/>
                  </a:cubicBezTo>
                  <a:cubicBezTo>
                    <a:pt x="114019" y="543"/>
                    <a:pt x="146828" y="19594"/>
                    <a:pt x="156617" y="39702"/>
                  </a:cubicBezTo>
                  <a:cubicBezTo>
                    <a:pt x="166407" y="59810"/>
                    <a:pt x="157940" y="104525"/>
                    <a:pt x="147092" y="120664"/>
                  </a:cubicBezTo>
                  <a:cubicBezTo>
                    <a:pt x="136244" y="136803"/>
                    <a:pt x="98145" y="133893"/>
                    <a:pt x="91530" y="136539"/>
                  </a:cubicBezTo>
                  <a:cubicBezTo>
                    <a:pt x="84916" y="139185"/>
                    <a:pt x="99732" y="145006"/>
                    <a:pt x="107405" y="136539"/>
                  </a:cubicBezTo>
                  <a:cubicBezTo>
                    <a:pt x="115078" y="128072"/>
                    <a:pt x="132275" y="101085"/>
                    <a:pt x="137567" y="85739"/>
                  </a:cubicBezTo>
                  <a:cubicBezTo>
                    <a:pt x="142859" y="70393"/>
                    <a:pt x="147092" y="54518"/>
                    <a:pt x="139155" y="44464"/>
                  </a:cubicBezTo>
                  <a:cubicBezTo>
                    <a:pt x="131218" y="34410"/>
                    <a:pt x="110050" y="23826"/>
                    <a:pt x="89942" y="25414"/>
                  </a:cubicBezTo>
                  <a:cubicBezTo>
                    <a:pt x="69834" y="27001"/>
                    <a:pt x="32528" y="40760"/>
                    <a:pt x="18505" y="53989"/>
                  </a:cubicBezTo>
                  <a:cubicBezTo>
                    <a:pt x="4482" y="67218"/>
                    <a:pt x="24326" y="139449"/>
                    <a:pt x="21680" y="136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4988925-5955-44EB-A405-A05CED94DB0E}"/>
                </a:ext>
              </a:extLst>
            </p:cNvPr>
            <p:cNvSpPr/>
            <p:nvPr/>
          </p:nvSpPr>
          <p:spPr>
            <a:xfrm>
              <a:off x="6373660" y="9701211"/>
              <a:ext cx="185899" cy="69868"/>
            </a:xfrm>
            <a:custGeom>
              <a:avLst/>
              <a:gdLst>
                <a:gd name="connsiteX0" fmla="*/ 185890 w 185899"/>
                <a:gd name="connsiteY0" fmla="*/ 26989 h 69868"/>
                <a:gd name="connsiteX1" fmla="*/ 70003 w 185899"/>
                <a:gd name="connsiteY1" fmla="*/ 69852 h 69868"/>
                <a:gd name="connsiteX2" fmla="*/ 14440 w 185899"/>
                <a:gd name="connsiteY2" fmla="*/ 31752 h 69868"/>
                <a:gd name="connsiteX3" fmla="*/ 3328 w 185899"/>
                <a:gd name="connsiteY3" fmla="*/ 2 h 69868"/>
                <a:gd name="connsiteX4" fmla="*/ 63653 w 185899"/>
                <a:gd name="connsiteY4" fmla="*/ 33339 h 69868"/>
                <a:gd name="connsiteX5" fmla="*/ 185890 w 185899"/>
                <a:gd name="connsiteY5" fmla="*/ 26989 h 6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99" h="69868">
                  <a:moveTo>
                    <a:pt x="185890" y="26989"/>
                  </a:moveTo>
                  <a:cubicBezTo>
                    <a:pt x="186948" y="33075"/>
                    <a:pt x="98578" y="69058"/>
                    <a:pt x="70003" y="69852"/>
                  </a:cubicBezTo>
                  <a:cubicBezTo>
                    <a:pt x="41428" y="70646"/>
                    <a:pt x="25552" y="43394"/>
                    <a:pt x="14440" y="31752"/>
                  </a:cubicBezTo>
                  <a:cubicBezTo>
                    <a:pt x="3327" y="20110"/>
                    <a:pt x="-4874" y="-262"/>
                    <a:pt x="3328" y="2"/>
                  </a:cubicBezTo>
                  <a:cubicBezTo>
                    <a:pt x="11530" y="266"/>
                    <a:pt x="35343" y="27783"/>
                    <a:pt x="63653" y="33339"/>
                  </a:cubicBezTo>
                  <a:cubicBezTo>
                    <a:pt x="91963" y="38895"/>
                    <a:pt x="184832" y="20903"/>
                    <a:pt x="185890" y="26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6D2B46B8-DFB1-42F8-A2F1-9D6263C849E3}"/>
                </a:ext>
              </a:extLst>
            </p:cNvPr>
            <p:cNvSpPr/>
            <p:nvPr/>
          </p:nvSpPr>
          <p:spPr>
            <a:xfrm>
              <a:off x="5908763" y="8194306"/>
              <a:ext cx="460462" cy="676321"/>
            </a:xfrm>
            <a:custGeom>
              <a:avLst/>
              <a:gdLst>
                <a:gd name="connsiteX0" fmla="*/ 11554 w 460462"/>
                <a:gd name="connsiteY0" fmla="*/ 3544 h 676321"/>
                <a:gd name="connsiteX1" fmla="*/ 373504 w 460462"/>
                <a:gd name="connsiteY1" fmla="*/ 270244 h 676321"/>
                <a:gd name="connsiteX2" fmla="*/ 456054 w 460462"/>
                <a:gd name="connsiteY2" fmla="*/ 450161 h 676321"/>
                <a:gd name="connsiteX3" fmla="*/ 445470 w 460462"/>
                <a:gd name="connsiteY3" fmla="*/ 630077 h 676321"/>
                <a:gd name="connsiteX4" fmla="*/ 413720 w 460462"/>
                <a:gd name="connsiteY4" fmla="*/ 672411 h 676321"/>
                <a:gd name="connsiteX5" fmla="*/ 301537 w 460462"/>
                <a:gd name="connsiteY5" fmla="*/ 555994 h 676321"/>
                <a:gd name="connsiteX6" fmla="*/ 134320 w 460462"/>
                <a:gd name="connsiteY6" fmla="*/ 380311 h 676321"/>
                <a:gd name="connsiteX7" fmla="*/ 127970 w 460462"/>
                <a:gd name="connsiteY7" fmla="*/ 257544 h 676321"/>
                <a:gd name="connsiteX8" fmla="*/ 119504 w 460462"/>
                <a:gd name="connsiteY8" fmla="*/ 172877 h 676321"/>
                <a:gd name="connsiteX9" fmla="*/ 89870 w 460462"/>
                <a:gd name="connsiteY9" fmla="*/ 119961 h 676321"/>
                <a:gd name="connsiteX10" fmla="*/ 11554 w 460462"/>
                <a:gd name="connsiteY10" fmla="*/ 3544 h 67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462" h="676321">
                  <a:moveTo>
                    <a:pt x="11554" y="3544"/>
                  </a:moveTo>
                  <a:cubicBezTo>
                    <a:pt x="58826" y="28591"/>
                    <a:pt x="299421" y="195808"/>
                    <a:pt x="373504" y="270244"/>
                  </a:cubicBezTo>
                  <a:cubicBezTo>
                    <a:pt x="447587" y="344680"/>
                    <a:pt x="444060" y="390189"/>
                    <a:pt x="456054" y="450161"/>
                  </a:cubicBezTo>
                  <a:cubicBezTo>
                    <a:pt x="468048" y="510133"/>
                    <a:pt x="452526" y="593035"/>
                    <a:pt x="445470" y="630077"/>
                  </a:cubicBezTo>
                  <a:cubicBezTo>
                    <a:pt x="438414" y="667119"/>
                    <a:pt x="437709" y="684758"/>
                    <a:pt x="413720" y="672411"/>
                  </a:cubicBezTo>
                  <a:cubicBezTo>
                    <a:pt x="389731" y="660064"/>
                    <a:pt x="348104" y="604677"/>
                    <a:pt x="301537" y="555994"/>
                  </a:cubicBezTo>
                  <a:cubicBezTo>
                    <a:pt x="254970" y="507311"/>
                    <a:pt x="163248" y="430053"/>
                    <a:pt x="134320" y="380311"/>
                  </a:cubicBezTo>
                  <a:cubicBezTo>
                    <a:pt x="105392" y="330569"/>
                    <a:pt x="130439" y="292116"/>
                    <a:pt x="127970" y="257544"/>
                  </a:cubicBezTo>
                  <a:cubicBezTo>
                    <a:pt x="125501" y="222972"/>
                    <a:pt x="125854" y="195807"/>
                    <a:pt x="119504" y="172877"/>
                  </a:cubicBezTo>
                  <a:cubicBezTo>
                    <a:pt x="113154" y="149947"/>
                    <a:pt x="103276" y="146419"/>
                    <a:pt x="89870" y="119961"/>
                  </a:cubicBezTo>
                  <a:cubicBezTo>
                    <a:pt x="76464" y="93503"/>
                    <a:pt x="-35718" y="-21503"/>
                    <a:pt x="11554" y="35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974C7129-8588-48AF-BA48-F1BD80375E13}"/>
                </a:ext>
              </a:extLst>
            </p:cNvPr>
            <p:cNvSpPr/>
            <p:nvPr/>
          </p:nvSpPr>
          <p:spPr>
            <a:xfrm>
              <a:off x="6505540" y="8774573"/>
              <a:ext cx="517621" cy="472771"/>
            </a:xfrm>
            <a:custGeom>
              <a:avLst/>
              <a:gdLst>
                <a:gd name="connsiteX0" fmla="*/ 3210 w 517621"/>
                <a:gd name="connsiteY0" fmla="*/ 9594 h 472771"/>
                <a:gd name="connsiteX1" fmla="*/ 286843 w 517621"/>
                <a:gd name="connsiteY1" fmla="*/ 301694 h 472771"/>
                <a:gd name="connsiteX2" fmla="*/ 409610 w 517621"/>
                <a:gd name="connsiteY2" fmla="*/ 430810 h 472771"/>
                <a:gd name="connsiteX3" fmla="*/ 517560 w 517621"/>
                <a:gd name="connsiteY3" fmla="*/ 468910 h 472771"/>
                <a:gd name="connsiteX4" fmla="*/ 394793 w 517621"/>
                <a:gd name="connsiteY4" fmla="*/ 350377 h 472771"/>
                <a:gd name="connsiteX5" fmla="*/ 299543 w 517621"/>
                <a:gd name="connsiteY5" fmla="*/ 240310 h 472771"/>
                <a:gd name="connsiteX6" fmla="*/ 142910 w 517621"/>
                <a:gd name="connsiteY6" fmla="*/ 85794 h 472771"/>
                <a:gd name="connsiteX7" fmla="*/ 3210 w 517621"/>
                <a:gd name="connsiteY7" fmla="*/ 9594 h 4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621" h="472771">
                  <a:moveTo>
                    <a:pt x="3210" y="9594"/>
                  </a:moveTo>
                  <a:cubicBezTo>
                    <a:pt x="27199" y="45577"/>
                    <a:pt x="219110" y="231491"/>
                    <a:pt x="286843" y="301694"/>
                  </a:cubicBezTo>
                  <a:cubicBezTo>
                    <a:pt x="354576" y="371897"/>
                    <a:pt x="371157" y="402941"/>
                    <a:pt x="409610" y="430810"/>
                  </a:cubicBezTo>
                  <a:cubicBezTo>
                    <a:pt x="448063" y="458679"/>
                    <a:pt x="520030" y="482316"/>
                    <a:pt x="517560" y="468910"/>
                  </a:cubicBezTo>
                  <a:cubicBezTo>
                    <a:pt x="515091" y="455505"/>
                    <a:pt x="431129" y="388477"/>
                    <a:pt x="394793" y="350377"/>
                  </a:cubicBezTo>
                  <a:cubicBezTo>
                    <a:pt x="358457" y="312277"/>
                    <a:pt x="341524" y="284407"/>
                    <a:pt x="299543" y="240310"/>
                  </a:cubicBezTo>
                  <a:cubicBezTo>
                    <a:pt x="257562" y="196213"/>
                    <a:pt x="189829" y="123894"/>
                    <a:pt x="142910" y="85794"/>
                  </a:cubicBezTo>
                  <a:cubicBezTo>
                    <a:pt x="95991" y="47694"/>
                    <a:pt x="-20779" y="-26389"/>
                    <a:pt x="3210" y="9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2930019A-46A6-47A5-9EA0-69984824C337}"/>
                </a:ext>
              </a:extLst>
            </p:cNvPr>
            <p:cNvSpPr/>
            <p:nvPr/>
          </p:nvSpPr>
          <p:spPr>
            <a:xfrm>
              <a:off x="6223108" y="8850936"/>
              <a:ext cx="458436" cy="883618"/>
            </a:xfrm>
            <a:custGeom>
              <a:avLst/>
              <a:gdLst>
                <a:gd name="connsiteX0" fmla="*/ 23175 w 458436"/>
                <a:gd name="connsiteY0" fmla="*/ 30597 h 883618"/>
                <a:gd name="connsiteX1" fmla="*/ 42225 w 458436"/>
                <a:gd name="connsiteY1" fmla="*/ 81397 h 883618"/>
                <a:gd name="connsiteX2" fmla="*/ 361842 w 458436"/>
                <a:gd name="connsiteY2" fmla="*/ 669831 h 883618"/>
                <a:gd name="connsiteX3" fmla="*/ 457092 w 458436"/>
                <a:gd name="connsiteY3" fmla="*/ 883614 h 883618"/>
                <a:gd name="connsiteX4" fmla="*/ 404175 w 458436"/>
                <a:gd name="connsiteY4" fmla="*/ 665597 h 883618"/>
                <a:gd name="connsiteX5" fmla="*/ 224259 w 458436"/>
                <a:gd name="connsiteY5" fmla="*/ 324814 h 883618"/>
                <a:gd name="connsiteX6" fmla="*/ 23175 w 458436"/>
                <a:gd name="connsiteY6" fmla="*/ 30597 h 8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436" h="883618">
                  <a:moveTo>
                    <a:pt x="23175" y="30597"/>
                  </a:moveTo>
                  <a:cubicBezTo>
                    <a:pt x="-7164" y="-9972"/>
                    <a:pt x="-14219" y="-25142"/>
                    <a:pt x="42225" y="81397"/>
                  </a:cubicBezTo>
                  <a:cubicBezTo>
                    <a:pt x="98669" y="187936"/>
                    <a:pt x="292698" y="536128"/>
                    <a:pt x="361842" y="669831"/>
                  </a:cubicBezTo>
                  <a:cubicBezTo>
                    <a:pt x="430986" y="803534"/>
                    <a:pt x="450037" y="884320"/>
                    <a:pt x="457092" y="883614"/>
                  </a:cubicBezTo>
                  <a:cubicBezTo>
                    <a:pt x="464147" y="882908"/>
                    <a:pt x="442980" y="758730"/>
                    <a:pt x="404175" y="665597"/>
                  </a:cubicBezTo>
                  <a:cubicBezTo>
                    <a:pt x="365370" y="572464"/>
                    <a:pt x="289170" y="434175"/>
                    <a:pt x="224259" y="324814"/>
                  </a:cubicBezTo>
                  <a:cubicBezTo>
                    <a:pt x="159348" y="215453"/>
                    <a:pt x="53514" y="71166"/>
                    <a:pt x="23175" y="30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E38F4175-1FCB-450C-8915-D495F8FFAEA8}"/>
                </a:ext>
              </a:extLst>
            </p:cNvPr>
            <p:cNvSpPr/>
            <p:nvPr/>
          </p:nvSpPr>
          <p:spPr>
            <a:xfrm>
              <a:off x="6363383" y="8531816"/>
              <a:ext cx="172057" cy="544708"/>
            </a:xfrm>
            <a:custGeom>
              <a:avLst/>
              <a:gdLst>
                <a:gd name="connsiteX0" fmla="*/ 14134 w 172057"/>
                <a:gd name="connsiteY0" fmla="*/ 13167 h 544708"/>
                <a:gd name="connsiteX1" fmla="*/ 170767 w 172057"/>
                <a:gd name="connsiteY1" fmla="*/ 413217 h 544708"/>
                <a:gd name="connsiteX2" fmla="*/ 83984 w 172057"/>
                <a:gd name="connsiteY2" fmla="*/ 544451 h 544708"/>
                <a:gd name="connsiteX3" fmla="*/ 1434 w 172057"/>
                <a:gd name="connsiteY3" fmla="*/ 440734 h 544708"/>
                <a:gd name="connsiteX4" fmla="*/ 31067 w 172057"/>
                <a:gd name="connsiteY4" fmla="*/ 239651 h 544708"/>
                <a:gd name="connsiteX5" fmla="*/ 24717 w 172057"/>
                <a:gd name="connsiteY5" fmla="*/ 108417 h 544708"/>
                <a:gd name="connsiteX6" fmla="*/ 14134 w 172057"/>
                <a:gd name="connsiteY6" fmla="*/ 13167 h 5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57" h="544708">
                  <a:moveTo>
                    <a:pt x="14134" y="13167"/>
                  </a:moveTo>
                  <a:cubicBezTo>
                    <a:pt x="38476" y="63967"/>
                    <a:pt x="159125" y="324670"/>
                    <a:pt x="170767" y="413217"/>
                  </a:cubicBezTo>
                  <a:cubicBezTo>
                    <a:pt x="182409" y="501764"/>
                    <a:pt x="112206" y="539865"/>
                    <a:pt x="83984" y="544451"/>
                  </a:cubicBezTo>
                  <a:cubicBezTo>
                    <a:pt x="55762" y="549037"/>
                    <a:pt x="10253" y="491534"/>
                    <a:pt x="1434" y="440734"/>
                  </a:cubicBezTo>
                  <a:cubicBezTo>
                    <a:pt x="-7385" y="389934"/>
                    <a:pt x="27187" y="295037"/>
                    <a:pt x="31067" y="239651"/>
                  </a:cubicBezTo>
                  <a:cubicBezTo>
                    <a:pt x="34947" y="184265"/>
                    <a:pt x="26128" y="144400"/>
                    <a:pt x="24717" y="108417"/>
                  </a:cubicBezTo>
                  <a:cubicBezTo>
                    <a:pt x="23306" y="72434"/>
                    <a:pt x="-10208" y="-37633"/>
                    <a:pt x="14134" y="1316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68B5190C-1303-4872-857A-D2E4FA55280B}"/>
                </a:ext>
              </a:extLst>
            </p:cNvPr>
            <p:cNvSpPr/>
            <p:nvPr/>
          </p:nvSpPr>
          <p:spPr>
            <a:xfrm>
              <a:off x="3933648" y="7205021"/>
              <a:ext cx="705453" cy="223378"/>
            </a:xfrm>
            <a:custGeom>
              <a:avLst/>
              <a:gdLst>
                <a:gd name="connsiteX0" fmla="*/ 28752 w 705453"/>
                <a:gd name="connsiteY0" fmla="*/ 3499 h 223378"/>
                <a:gd name="connsiteX1" fmla="*/ 704392 w 705453"/>
                <a:gd name="connsiteY1" fmla="*/ 221939 h 223378"/>
                <a:gd name="connsiteX2" fmla="*/ 181152 w 705453"/>
                <a:gd name="connsiteY2" fmla="*/ 94939 h 223378"/>
                <a:gd name="connsiteX3" fmla="*/ 28752 w 705453"/>
                <a:gd name="connsiteY3" fmla="*/ 3499 h 22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53" h="223378">
                  <a:moveTo>
                    <a:pt x="28752" y="3499"/>
                  </a:moveTo>
                  <a:cubicBezTo>
                    <a:pt x="115959" y="24666"/>
                    <a:pt x="678992" y="206699"/>
                    <a:pt x="704392" y="221939"/>
                  </a:cubicBezTo>
                  <a:cubicBezTo>
                    <a:pt x="729792" y="237179"/>
                    <a:pt x="292065" y="127112"/>
                    <a:pt x="181152" y="94939"/>
                  </a:cubicBezTo>
                  <a:cubicBezTo>
                    <a:pt x="70239" y="62766"/>
                    <a:pt x="-58455" y="-17668"/>
                    <a:pt x="28752" y="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35C4022D-7ADC-424E-A1B0-343A27ABCFFE}"/>
                </a:ext>
              </a:extLst>
            </p:cNvPr>
            <p:cNvSpPr/>
            <p:nvPr/>
          </p:nvSpPr>
          <p:spPr>
            <a:xfrm>
              <a:off x="4017992" y="7128622"/>
              <a:ext cx="667446" cy="247382"/>
            </a:xfrm>
            <a:custGeom>
              <a:avLst/>
              <a:gdLst>
                <a:gd name="connsiteX0" fmla="*/ 660688 w 667446"/>
                <a:gd name="connsiteY0" fmla="*/ 242458 h 247382"/>
                <a:gd name="connsiteX1" fmla="*/ 599728 w 667446"/>
                <a:gd name="connsiteY1" fmla="*/ 227218 h 247382"/>
                <a:gd name="connsiteX2" fmla="*/ 86648 w 667446"/>
                <a:gd name="connsiteY2" fmla="*/ 49418 h 247382"/>
                <a:gd name="connsiteX3" fmla="*/ 30768 w 667446"/>
                <a:gd name="connsiteY3" fmla="*/ 3698 h 247382"/>
                <a:gd name="connsiteX4" fmla="*/ 406688 w 667446"/>
                <a:gd name="connsiteY4" fmla="*/ 125618 h 247382"/>
                <a:gd name="connsiteX5" fmla="*/ 660688 w 667446"/>
                <a:gd name="connsiteY5" fmla="*/ 242458 h 24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446" h="247382">
                  <a:moveTo>
                    <a:pt x="660688" y="242458"/>
                  </a:moveTo>
                  <a:cubicBezTo>
                    <a:pt x="692861" y="259391"/>
                    <a:pt x="599728" y="227218"/>
                    <a:pt x="599728" y="227218"/>
                  </a:cubicBezTo>
                  <a:cubicBezTo>
                    <a:pt x="504055" y="195045"/>
                    <a:pt x="181475" y="86671"/>
                    <a:pt x="86648" y="49418"/>
                  </a:cubicBezTo>
                  <a:cubicBezTo>
                    <a:pt x="-8179" y="12165"/>
                    <a:pt x="-22572" y="-9002"/>
                    <a:pt x="30768" y="3698"/>
                  </a:cubicBezTo>
                  <a:cubicBezTo>
                    <a:pt x="84108" y="16398"/>
                    <a:pt x="304241" y="88365"/>
                    <a:pt x="406688" y="125618"/>
                  </a:cubicBezTo>
                  <a:cubicBezTo>
                    <a:pt x="509135" y="162871"/>
                    <a:pt x="628515" y="225525"/>
                    <a:pt x="660688" y="2424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A12D8BF9-05FB-4EF9-B9DF-89B5AAF57CDE}"/>
                </a:ext>
              </a:extLst>
            </p:cNvPr>
            <p:cNvSpPr/>
            <p:nvPr/>
          </p:nvSpPr>
          <p:spPr>
            <a:xfrm>
              <a:off x="3326291" y="7513306"/>
              <a:ext cx="1440786" cy="86690"/>
            </a:xfrm>
            <a:custGeom>
              <a:avLst/>
              <a:gdLst>
                <a:gd name="connsiteX0" fmla="*/ 1438749 w 1440786"/>
                <a:gd name="connsiteY0" fmla="*/ 40654 h 86690"/>
                <a:gd name="connsiteX1" fmla="*/ 722469 w 1440786"/>
                <a:gd name="connsiteY1" fmla="*/ 55894 h 86690"/>
                <a:gd name="connsiteX2" fmla="*/ 117949 w 1440786"/>
                <a:gd name="connsiteY2" fmla="*/ 14 h 86690"/>
                <a:gd name="connsiteX3" fmla="*/ 72229 w 1440786"/>
                <a:gd name="connsiteY3" fmla="*/ 50814 h 86690"/>
                <a:gd name="connsiteX4" fmla="*/ 910429 w 1440786"/>
                <a:gd name="connsiteY4" fmla="*/ 86374 h 86690"/>
                <a:gd name="connsiteX5" fmla="*/ 1438749 w 1440786"/>
                <a:gd name="connsiteY5" fmla="*/ 40654 h 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786" h="86690">
                  <a:moveTo>
                    <a:pt x="1438749" y="40654"/>
                  </a:moveTo>
                  <a:cubicBezTo>
                    <a:pt x="1407422" y="35574"/>
                    <a:pt x="942602" y="62667"/>
                    <a:pt x="722469" y="55894"/>
                  </a:cubicBezTo>
                  <a:cubicBezTo>
                    <a:pt x="502336" y="49121"/>
                    <a:pt x="226322" y="861"/>
                    <a:pt x="117949" y="14"/>
                  </a:cubicBezTo>
                  <a:cubicBezTo>
                    <a:pt x="9576" y="-833"/>
                    <a:pt x="-59851" y="36421"/>
                    <a:pt x="72229" y="50814"/>
                  </a:cubicBezTo>
                  <a:cubicBezTo>
                    <a:pt x="204309" y="65207"/>
                    <a:pt x="687756" y="89761"/>
                    <a:pt x="910429" y="86374"/>
                  </a:cubicBezTo>
                  <a:cubicBezTo>
                    <a:pt x="1133102" y="82987"/>
                    <a:pt x="1470076" y="45734"/>
                    <a:pt x="1438749" y="40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A39F8854-EF31-49C6-A005-99F6C7B4C8C2}"/>
                </a:ext>
              </a:extLst>
            </p:cNvPr>
            <p:cNvSpPr/>
            <p:nvPr/>
          </p:nvSpPr>
          <p:spPr>
            <a:xfrm>
              <a:off x="2831902" y="7598688"/>
              <a:ext cx="2608882" cy="757924"/>
            </a:xfrm>
            <a:custGeom>
              <a:avLst/>
              <a:gdLst>
                <a:gd name="connsiteX0" fmla="*/ 48458 w 2608882"/>
                <a:gd name="connsiteY0" fmla="*/ 16232 h 757924"/>
                <a:gd name="connsiteX1" fmla="*/ 144978 w 2608882"/>
                <a:gd name="connsiteY1" fmla="*/ 16232 h 757924"/>
                <a:gd name="connsiteX2" fmla="*/ 1110178 w 2608882"/>
                <a:gd name="connsiteY2" fmla="*/ 204192 h 757924"/>
                <a:gd name="connsiteX3" fmla="*/ 1689298 w 2608882"/>
                <a:gd name="connsiteY3" fmla="*/ 336272 h 757924"/>
                <a:gd name="connsiteX4" fmla="*/ 2100778 w 2608882"/>
                <a:gd name="connsiteY4" fmla="*/ 514072 h 757924"/>
                <a:gd name="connsiteX5" fmla="*/ 2608778 w 2608882"/>
                <a:gd name="connsiteY5" fmla="*/ 757912 h 757924"/>
                <a:gd name="connsiteX6" fmla="*/ 2136338 w 2608882"/>
                <a:gd name="connsiteY6" fmla="*/ 503912 h 757924"/>
                <a:gd name="connsiteX7" fmla="*/ 1221938 w 2608882"/>
                <a:gd name="connsiteY7" fmla="*/ 219432 h 757924"/>
                <a:gd name="connsiteX8" fmla="*/ 581858 w 2608882"/>
                <a:gd name="connsiteY8" fmla="*/ 72112 h 757924"/>
                <a:gd name="connsiteX9" fmla="*/ 48458 w 2608882"/>
                <a:gd name="connsiteY9" fmla="*/ 16232 h 7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8882" h="757924">
                  <a:moveTo>
                    <a:pt x="48458" y="16232"/>
                  </a:moveTo>
                  <a:cubicBezTo>
                    <a:pt x="-24355" y="6919"/>
                    <a:pt x="-31975" y="-15095"/>
                    <a:pt x="144978" y="16232"/>
                  </a:cubicBezTo>
                  <a:cubicBezTo>
                    <a:pt x="321931" y="47559"/>
                    <a:pt x="852791" y="150852"/>
                    <a:pt x="1110178" y="204192"/>
                  </a:cubicBezTo>
                  <a:cubicBezTo>
                    <a:pt x="1367565" y="257532"/>
                    <a:pt x="1524198" y="284625"/>
                    <a:pt x="1689298" y="336272"/>
                  </a:cubicBezTo>
                  <a:cubicBezTo>
                    <a:pt x="1854398" y="387919"/>
                    <a:pt x="1947531" y="443799"/>
                    <a:pt x="2100778" y="514072"/>
                  </a:cubicBezTo>
                  <a:cubicBezTo>
                    <a:pt x="2254025" y="584345"/>
                    <a:pt x="2602851" y="759605"/>
                    <a:pt x="2608778" y="757912"/>
                  </a:cubicBezTo>
                  <a:cubicBezTo>
                    <a:pt x="2614705" y="756219"/>
                    <a:pt x="2367478" y="593659"/>
                    <a:pt x="2136338" y="503912"/>
                  </a:cubicBezTo>
                  <a:cubicBezTo>
                    <a:pt x="1905198" y="414165"/>
                    <a:pt x="1481018" y="291399"/>
                    <a:pt x="1221938" y="219432"/>
                  </a:cubicBezTo>
                  <a:cubicBezTo>
                    <a:pt x="962858" y="147465"/>
                    <a:pt x="775745" y="109365"/>
                    <a:pt x="581858" y="72112"/>
                  </a:cubicBezTo>
                  <a:cubicBezTo>
                    <a:pt x="387971" y="34859"/>
                    <a:pt x="121271" y="25545"/>
                    <a:pt x="48458" y="16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B273090E-CD8D-49D3-ABF9-C50CECBF8831}"/>
                </a:ext>
              </a:extLst>
            </p:cNvPr>
            <p:cNvSpPr/>
            <p:nvPr/>
          </p:nvSpPr>
          <p:spPr>
            <a:xfrm>
              <a:off x="6313600" y="7382881"/>
              <a:ext cx="341642" cy="324294"/>
            </a:xfrm>
            <a:custGeom>
              <a:avLst/>
              <a:gdLst>
                <a:gd name="connsiteX0" fmla="*/ 417 w 341642"/>
                <a:gd name="connsiteY0" fmla="*/ 52 h 324294"/>
                <a:gd name="connsiteX1" fmla="*/ 245950 w 341642"/>
                <a:gd name="connsiteY1" fmla="*/ 156686 h 324294"/>
                <a:gd name="connsiteX2" fmla="*/ 341200 w 341642"/>
                <a:gd name="connsiteY2" fmla="*/ 323902 h 324294"/>
                <a:gd name="connsiteX3" fmla="*/ 277700 w 341642"/>
                <a:gd name="connsiteY3" fmla="*/ 201136 h 324294"/>
                <a:gd name="connsiteX4" fmla="*/ 188800 w 341642"/>
                <a:gd name="connsiteY4" fmla="*/ 139752 h 324294"/>
                <a:gd name="connsiteX5" fmla="*/ 417 w 341642"/>
                <a:gd name="connsiteY5" fmla="*/ 52 h 32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2" h="324294">
                  <a:moveTo>
                    <a:pt x="417" y="52"/>
                  </a:moveTo>
                  <a:cubicBezTo>
                    <a:pt x="9942" y="2874"/>
                    <a:pt x="189153" y="102711"/>
                    <a:pt x="245950" y="156686"/>
                  </a:cubicBezTo>
                  <a:cubicBezTo>
                    <a:pt x="302747" y="210661"/>
                    <a:pt x="335908" y="316494"/>
                    <a:pt x="341200" y="323902"/>
                  </a:cubicBezTo>
                  <a:cubicBezTo>
                    <a:pt x="346492" y="331310"/>
                    <a:pt x="303100" y="231828"/>
                    <a:pt x="277700" y="201136"/>
                  </a:cubicBezTo>
                  <a:cubicBezTo>
                    <a:pt x="252300" y="170444"/>
                    <a:pt x="230428" y="170091"/>
                    <a:pt x="188800" y="139752"/>
                  </a:cubicBezTo>
                  <a:cubicBezTo>
                    <a:pt x="147172" y="109413"/>
                    <a:pt x="-9108" y="-2770"/>
                    <a:pt x="417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86E3CBC3-B32F-49CE-A056-EB0105D75D98}"/>
                </a:ext>
              </a:extLst>
            </p:cNvPr>
            <p:cNvSpPr/>
            <p:nvPr/>
          </p:nvSpPr>
          <p:spPr>
            <a:xfrm>
              <a:off x="6336522" y="7619526"/>
              <a:ext cx="236029" cy="381515"/>
            </a:xfrm>
            <a:custGeom>
              <a:avLst/>
              <a:gdLst>
                <a:gd name="connsiteX0" fmla="*/ 2895 w 236029"/>
                <a:gd name="connsiteY0" fmla="*/ 2591 h 381515"/>
                <a:gd name="connsiteX1" fmla="*/ 182811 w 236029"/>
                <a:gd name="connsiteY1" fmla="*/ 265057 h 381515"/>
                <a:gd name="connsiteX2" fmla="*/ 235728 w 236029"/>
                <a:gd name="connsiteY2" fmla="*/ 381474 h 381515"/>
                <a:gd name="connsiteX3" fmla="*/ 165878 w 236029"/>
                <a:gd name="connsiteY3" fmla="*/ 254474 h 381515"/>
                <a:gd name="connsiteX4" fmla="*/ 76978 w 236029"/>
                <a:gd name="connsiteY4" fmla="*/ 135941 h 381515"/>
                <a:gd name="connsiteX5" fmla="*/ 2895 w 236029"/>
                <a:gd name="connsiteY5" fmla="*/ 2591 h 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029" h="381515">
                  <a:moveTo>
                    <a:pt x="2895" y="2591"/>
                  </a:moveTo>
                  <a:cubicBezTo>
                    <a:pt x="20534" y="24110"/>
                    <a:pt x="144006" y="201910"/>
                    <a:pt x="182811" y="265057"/>
                  </a:cubicBezTo>
                  <a:cubicBezTo>
                    <a:pt x="221617" y="328204"/>
                    <a:pt x="238550" y="383238"/>
                    <a:pt x="235728" y="381474"/>
                  </a:cubicBezTo>
                  <a:cubicBezTo>
                    <a:pt x="232906" y="379710"/>
                    <a:pt x="192336" y="295396"/>
                    <a:pt x="165878" y="254474"/>
                  </a:cubicBezTo>
                  <a:cubicBezTo>
                    <a:pt x="139420" y="213552"/>
                    <a:pt x="100967" y="172277"/>
                    <a:pt x="76978" y="135941"/>
                  </a:cubicBezTo>
                  <a:cubicBezTo>
                    <a:pt x="52989" y="99605"/>
                    <a:pt x="-14744" y="-18928"/>
                    <a:pt x="2895" y="25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4196647-CFDD-482A-906B-D96D090863EA}"/>
                </a:ext>
              </a:extLst>
            </p:cNvPr>
            <p:cNvSpPr/>
            <p:nvPr/>
          </p:nvSpPr>
          <p:spPr>
            <a:xfrm>
              <a:off x="2793301" y="8416231"/>
              <a:ext cx="1099968" cy="162893"/>
            </a:xfrm>
            <a:custGeom>
              <a:avLst/>
              <a:gdLst>
                <a:gd name="connsiteX0" fmla="*/ 699 w 1099968"/>
                <a:gd name="connsiteY0" fmla="*/ 48319 h 162893"/>
                <a:gd name="connsiteX1" fmla="*/ 610299 w 1099968"/>
                <a:gd name="connsiteY1" fmla="*/ 3869 h 162893"/>
                <a:gd name="connsiteX2" fmla="*/ 1099249 w 1099968"/>
                <a:gd name="connsiteY2" fmla="*/ 162619 h 162893"/>
                <a:gd name="connsiteX3" fmla="*/ 502349 w 1099968"/>
                <a:gd name="connsiteY3" fmla="*/ 41969 h 162893"/>
                <a:gd name="connsiteX4" fmla="*/ 699 w 1099968"/>
                <a:gd name="connsiteY4" fmla="*/ 48319 h 16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68" h="162893">
                  <a:moveTo>
                    <a:pt x="699" y="48319"/>
                  </a:moveTo>
                  <a:cubicBezTo>
                    <a:pt x="18691" y="41969"/>
                    <a:pt x="427207" y="-15181"/>
                    <a:pt x="610299" y="3869"/>
                  </a:cubicBezTo>
                  <a:cubicBezTo>
                    <a:pt x="793391" y="22919"/>
                    <a:pt x="1117241" y="156269"/>
                    <a:pt x="1099249" y="162619"/>
                  </a:cubicBezTo>
                  <a:cubicBezTo>
                    <a:pt x="1081257" y="168969"/>
                    <a:pt x="688616" y="63136"/>
                    <a:pt x="502349" y="41969"/>
                  </a:cubicBezTo>
                  <a:cubicBezTo>
                    <a:pt x="316082" y="20802"/>
                    <a:pt x="-17293" y="54669"/>
                    <a:pt x="699" y="483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6364713-015F-4628-93D9-543237FDF8DE}"/>
                </a:ext>
              </a:extLst>
            </p:cNvPr>
            <p:cNvSpPr/>
            <p:nvPr/>
          </p:nvSpPr>
          <p:spPr>
            <a:xfrm>
              <a:off x="2493432" y="7395145"/>
              <a:ext cx="297418" cy="189083"/>
            </a:xfrm>
            <a:custGeom>
              <a:avLst/>
              <a:gdLst>
                <a:gd name="connsiteX0" fmla="*/ 296335 w 297418"/>
                <a:gd name="connsiteY0" fmla="*/ 188872 h 189083"/>
                <a:gd name="connsiteX1" fmla="*/ 110068 w 297418"/>
                <a:gd name="connsiteY1" fmla="*/ 131722 h 189083"/>
                <a:gd name="connsiteX2" fmla="*/ 1 w 297418"/>
                <a:gd name="connsiteY2" fmla="*/ 488 h 189083"/>
                <a:gd name="connsiteX3" fmla="*/ 112185 w 297418"/>
                <a:gd name="connsiteY3" fmla="*/ 89388 h 189083"/>
                <a:gd name="connsiteX4" fmla="*/ 184151 w 297418"/>
                <a:gd name="connsiteY4" fmla="*/ 148655 h 189083"/>
                <a:gd name="connsiteX5" fmla="*/ 296335 w 297418"/>
                <a:gd name="connsiteY5" fmla="*/ 188872 h 1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18" h="189083">
                  <a:moveTo>
                    <a:pt x="296335" y="188872"/>
                  </a:moveTo>
                  <a:cubicBezTo>
                    <a:pt x="283988" y="186050"/>
                    <a:pt x="159457" y="163119"/>
                    <a:pt x="110068" y="131722"/>
                  </a:cubicBezTo>
                  <a:cubicBezTo>
                    <a:pt x="60679" y="100325"/>
                    <a:pt x="-352" y="7544"/>
                    <a:pt x="1" y="488"/>
                  </a:cubicBezTo>
                  <a:cubicBezTo>
                    <a:pt x="354" y="-6568"/>
                    <a:pt x="81493" y="64694"/>
                    <a:pt x="112185" y="89388"/>
                  </a:cubicBezTo>
                  <a:cubicBezTo>
                    <a:pt x="142877" y="114082"/>
                    <a:pt x="156282" y="131722"/>
                    <a:pt x="184151" y="148655"/>
                  </a:cubicBezTo>
                  <a:cubicBezTo>
                    <a:pt x="212020" y="165588"/>
                    <a:pt x="308682" y="191694"/>
                    <a:pt x="296335" y="18887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11E951C4-3BE9-4623-A33E-B857399B570A}"/>
                </a:ext>
              </a:extLst>
            </p:cNvPr>
            <p:cNvSpPr/>
            <p:nvPr/>
          </p:nvSpPr>
          <p:spPr>
            <a:xfrm>
              <a:off x="1976223" y="5948728"/>
              <a:ext cx="811471" cy="1740016"/>
            </a:xfrm>
            <a:custGeom>
              <a:avLst/>
              <a:gdLst>
                <a:gd name="connsiteX0" fmla="*/ 68477 w 811471"/>
                <a:gd name="connsiteY0" fmla="*/ 7572 h 1740016"/>
                <a:gd name="connsiteX1" fmla="*/ 60010 w 811471"/>
                <a:gd name="connsiteY1" fmla="*/ 92239 h 1740016"/>
                <a:gd name="connsiteX2" fmla="*/ 153144 w 811471"/>
                <a:gd name="connsiteY2" fmla="*/ 498639 h 1740016"/>
                <a:gd name="connsiteX3" fmla="*/ 690777 w 811471"/>
                <a:gd name="connsiteY3" fmla="*/ 1252172 h 1740016"/>
                <a:gd name="connsiteX4" fmla="*/ 800844 w 811471"/>
                <a:gd name="connsiteY4" fmla="*/ 1396105 h 1740016"/>
                <a:gd name="connsiteX5" fmla="*/ 796610 w 811471"/>
                <a:gd name="connsiteY5" fmla="*/ 1569672 h 1740016"/>
                <a:gd name="connsiteX6" fmla="*/ 707710 w 811471"/>
                <a:gd name="connsiteY6" fmla="*/ 1624705 h 1740016"/>
                <a:gd name="connsiteX7" fmla="*/ 580710 w 811471"/>
                <a:gd name="connsiteY7" fmla="*/ 1739005 h 1740016"/>
                <a:gd name="connsiteX8" fmla="*/ 665377 w 811471"/>
                <a:gd name="connsiteY8" fmla="*/ 1552739 h 1740016"/>
                <a:gd name="connsiteX9" fmla="*/ 661144 w 811471"/>
                <a:gd name="connsiteY9" fmla="*/ 1374939 h 1740016"/>
                <a:gd name="connsiteX10" fmla="*/ 305544 w 811471"/>
                <a:gd name="connsiteY10" fmla="*/ 896572 h 1740016"/>
                <a:gd name="connsiteX11" fmla="*/ 89644 w 811471"/>
                <a:gd name="connsiteY11" fmla="*/ 490172 h 1740016"/>
                <a:gd name="connsiteX12" fmla="*/ 744 w 811471"/>
                <a:gd name="connsiteY12" fmla="*/ 223472 h 1740016"/>
                <a:gd name="connsiteX13" fmla="*/ 68477 w 811471"/>
                <a:gd name="connsiteY13" fmla="*/ 7572 h 174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1471" h="1740016">
                  <a:moveTo>
                    <a:pt x="68477" y="7572"/>
                  </a:moveTo>
                  <a:cubicBezTo>
                    <a:pt x="78355" y="-14300"/>
                    <a:pt x="45899" y="10395"/>
                    <a:pt x="60010" y="92239"/>
                  </a:cubicBezTo>
                  <a:cubicBezTo>
                    <a:pt x="74121" y="174083"/>
                    <a:pt x="48016" y="305317"/>
                    <a:pt x="153144" y="498639"/>
                  </a:cubicBezTo>
                  <a:cubicBezTo>
                    <a:pt x="258272" y="691961"/>
                    <a:pt x="582827" y="1102594"/>
                    <a:pt x="690777" y="1252172"/>
                  </a:cubicBezTo>
                  <a:cubicBezTo>
                    <a:pt x="798727" y="1401750"/>
                    <a:pt x="783205" y="1343189"/>
                    <a:pt x="800844" y="1396105"/>
                  </a:cubicBezTo>
                  <a:cubicBezTo>
                    <a:pt x="818483" y="1449021"/>
                    <a:pt x="812132" y="1531572"/>
                    <a:pt x="796610" y="1569672"/>
                  </a:cubicBezTo>
                  <a:cubicBezTo>
                    <a:pt x="781088" y="1607772"/>
                    <a:pt x="743693" y="1596483"/>
                    <a:pt x="707710" y="1624705"/>
                  </a:cubicBezTo>
                  <a:cubicBezTo>
                    <a:pt x="671727" y="1652927"/>
                    <a:pt x="587765" y="1750999"/>
                    <a:pt x="580710" y="1739005"/>
                  </a:cubicBezTo>
                  <a:cubicBezTo>
                    <a:pt x="573655" y="1727011"/>
                    <a:pt x="651971" y="1613417"/>
                    <a:pt x="665377" y="1552739"/>
                  </a:cubicBezTo>
                  <a:cubicBezTo>
                    <a:pt x="678783" y="1492061"/>
                    <a:pt x="721116" y="1484300"/>
                    <a:pt x="661144" y="1374939"/>
                  </a:cubicBezTo>
                  <a:cubicBezTo>
                    <a:pt x="601172" y="1265578"/>
                    <a:pt x="400794" y="1044033"/>
                    <a:pt x="305544" y="896572"/>
                  </a:cubicBezTo>
                  <a:cubicBezTo>
                    <a:pt x="210294" y="749111"/>
                    <a:pt x="140444" y="602355"/>
                    <a:pt x="89644" y="490172"/>
                  </a:cubicBezTo>
                  <a:cubicBezTo>
                    <a:pt x="38844" y="377989"/>
                    <a:pt x="9211" y="306022"/>
                    <a:pt x="744" y="223472"/>
                  </a:cubicBezTo>
                  <a:cubicBezTo>
                    <a:pt x="-7723" y="140922"/>
                    <a:pt x="58599" y="29444"/>
                    <a:pt x="68477" y="757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3764939C-35FB-440A-892E-1306AA34FFDE}"/>
                </a:ext>
              </a:extLst>
            </p:cNvPr>
            <p:cNvSpPr/>
            <p:nvPr/>
          </p:nvSpPr>
          <p:spPr>
            <a:xfrm>
              <a:off x="2470079" y="7812810"/>
              <a:ext cx="254206" cy="487141"/>
            </a:xfrm>
            <a:custGeom>
              <a:avLst/>
              <a:gdLst>
                <a:gd name="connsiteX0" fmla="*/ 254071 w 254206"/>
                <a:gd name="connsiteY0" fmla="*/ 865 h 487141"/>
                <a:gd name="connsiteX1" fmla="*/ 123896 w 254206"/>
                <a:gd name="connsiteY1" fmla="*/ 218353 h 487141"/>
                <a:gd name="connsiteX2" fmla="*/ 36584 w 254206"/>
                <a:gd name="connsiteY2" fmla="*/ 413615 h 487141"/>
                <a:gd name="connsiteX3" fmla="*/ 71 w 254206"/>
                <a:gd name="connsiteY3" fmla="*/ 486640 h 487141"/>
                <a:gd name="connsiteX4" fmla="*/ 44521 w 254206"/>
                <a:gd name="connsiteY4" fmla="*/ 383453 h 487141"/>
                <a:gd name="connsiteX5" fmla="*/ 90559 w 254206"/>
                <a:gd name="connsiteY5" fmla="*/ 254865 h 487141"/>
                <a:gd name="connsiteX6" fmla="*/ 101671 w 254206"/>
                <a:gd name="connsiteY6" fmla="*/ 219940 h 487141"/>
                <a:gd name="connsiteX7" fmla="*/ 147709 w 254206"/>
                <a:gd name="connsiteY7" fmla="*/ 145328 h 487141"/>
                <a:gd name="connsiteX8" fmla="*/ 254071 w 254206"/>
                <a:gd name="connsiteY8" fmla="*/ 865 h 4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06" h="487141">
                  <a:moveTo>
                    <a:pt x="254071" y="865"/>
                  </a:moveTo>
                  <a:cubicBezTo>
                    <a:pt x="250102" y="13036"/>
                    <a:pt x="160144" y="149561"/>
                    <a:pt x="123896" y="218353"/>
                  </a:cubicBezTo>
                  <a:cubicBezTo>
                    <a:pt x="87648" y="287145"/>
                    <a:pt x="57221" y="368901"/>
                    <a:pt x="36584" y="413615"/>
                  </a:cubicBezTo>
                  <a:cubicBezTo>
                    <a:pt x="15947" y="458329"/>
                    <a:pt x="-1252" y="491667"/>
                    <a:pt x="71" y="486640"/>
                  </a:cubicBezTo>
                  <a:cubicBezTo>
                    <a:pt x="1394" y="481613"/>
                    <a:pt x="29440" y="422082"/>
                    <a:pt x="44521" y="383453"/>
                  </a:cubicBezTo>
                  <a:cubicBezTo>
                    <a:pt x="59602" y="344824"/>
                    <a:pt x="81034" y="282117"/>
                    <a:pt x="90559" y="254865"/>
                  </a:cubicBezTo>
                  <a:cubicBezTo>
                    <a:pt x="100084" y="227613"/>
                    <a:pt x="92146" y="238196"/>
                    <a:pt x="101671" y="219940"/>
                  </a:cubicBezTo>
                  <a:cubicBezTo>
                    <a:pt x="111196" y="201684"/>
                    <a:pt x="121515" y="182370"/>
                    <a:pt x="147709" y="145328"/>
                  </a:cubicBezTo>
                  <a:cubicBezTo>
                    <a:pt x="173903" y="108286"/>
                    <a:pt x="258040" y="-11306"/>
                    <a:pt x="254071" y="8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F9912865-174F-4840-964C-F3A0561FC5FB}"/>
                </a:ext>
              </a:extLst>
            </p:cNvPr>
            <p:cNvSpPr/>
            <p:nvPr/>
          </p:nvSpPr>
          <p:spPr>
            <a:xfrm>
              <a:off x="2450981" y="7788851"/>
              <a:ext cx="73331" cy="345836"/>
            </a:xfrm>
            <a:custGeom>
              <a:avLst/>
              <a:gdLst>
                <a:gd name="connsiteX0" fmla="*/ 119 w 73331"/>
                <a:gd name="connsiteY0" fmla="*/ 4187 h 345836"/>
                <a:gd name="connsiteX1" fmla="*/ 31869 w 73331"/>
                <a:gd name="connsiteY1" fmla="*/ 261362 h 345836"/>
                <a:gd name="connsiteX2" fmla="*/ 73144 w 73331"/>
                <a:gd name="connsiteY2" fmla="*/ 345499 h 345836"/>
                <a:gd name="connsiteX3" fmla="*/ 46157 w 73331"/>
                <a:gd name="connsiteY3" fmla="*/ 237549 h 345836"/>
                <a:gd name="connsiteX4" fmla="*/ 22344 w 73331"/>
                <a:gd name="connsiteY4" fmla="*/ 110549 h 345836"/>
                <a:gd name="connsiteX5" fmla="*/ 119 w 73331"/>
                <a:gd name="connsiteY5" fmla="*/ 4187 h 34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31" h="345836">
                  <a:moveTo>
                    <a:pt x="119" y="4187"/>
                  </a:moveTo>
                  <a:cubicBezTo>
                    <a:pt x="1707" y="29323"/>
                    <a:pt x="19698" y="204477"/>
                    <a:pt x="31869" y="261362"/>
                  </a:cubicBezTo>
                  <a:cubicBezTo>
                    <a:pt x="44040" y="318247"/>
                    <a:pt x="70763" y="349468"/>
                    <a:pt x="73144" y="345499"/>
                  </a:cubicBezTo>
                  <a:cubicBezTo>
                    <a:pt x="75525" y="341530"/>
                    <a:pt x="54624" y="276707"/>
                    <a:pt x="46157" y="237549"/>
                  </a:cubicBezTo>
                  <a:cubicBezTo>
                    <a:pt x="37690" y="198391"/>
                    <a:pt x="31604" y="147326"/>
                    <a:pt x="22344" y="110549"/>
                  </a:cubicBezTo>
                  <a:cubicBezTo>
                    <a:pt x="13084" y="73772"/>
                    <a:pt x="-1469" y="-20949"/>
                    <a:pt x="119" y="4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DA6CDA58-EC8F-4C4E-927D-EA517C568BF5}"/>
                </a:ext>
              </a:extLst>
            </p:cNvPr>
            <p:cNvSpPr/>
            <p:nvPr/>
          </p:nvSpPr>
          <p:spPr>
            <a:xfrm>
              <a:off x="2431027" y="7796732"/>
              <a:ext cx="58998" cy="537574"/>
            </a:xfrm>
            <a:custGeom>
              <a:avLst/>
              <a:gdLst>
                <a:gd name="connsiteX0" fmla="*/ 18486 w 58998"/>
                <a:gd name="connsiteY0" fmla="*/ 4243 h 537574"/>
                <a:gd name="connsiteX1" fmla="*/ 1023 w 58998"/>
                <a:gd name="connsiteY1" fmla="*/ 169343 h 537574"/>
                <a:gd name="connsiteX2" fmla="*/ 54998 w 58998"/>
                <a:gd name="connsiteY2" fmla="*/ 328093 h 537574"/>
                <a:gd name="connsiteX3" fmla="*/ 51823 w 58998"/>
                <a:gd name="connsiteY3" fmla="*/ 401118 h 537574"/>
                <a:gd name="connsiteX4" fmla="*/ 26423 w 58998"/>
                <a:gd name="connsiteY4" fmla="*/ 469381 h 537574"/>
                <a:gd name="connsiteX5" fmla="*/ 31186 w 58998"/>
                <a:gd name="connsiteY5" fmla="*/ 536056 h 537574"/>
                <a:gd name="connsiteX6" fmla="*/ 29598 w 58998"/>
                <a:gd name="connsiteY6" fmla="*/ 401118 h 537574"/>
                <a:gd name="connsiteX7" fmla="*/ 29598 w 58998"/>
                <a:gd name="connsiteY7" fmla="*/ 293168 h 537574"/>
                <a:gd name="connsiteX8" fmla="*/ 4198 w 58998"/>
                <a:gd name="connsiteY8" fmla="*/ 69331 h 537574"/>
                <a:gd name="connsiteX9" fmla="*/ 18486 w 58998"/>
                <a:gd name="connsiteY9" fmla="*/ 4243 h 53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98" h="537574">
                  <a:moveTo>
                    <a:pt x="18486" y="4243"/>
                  </a:moveTo>
                  <a:cubicBezTo>
                    <a:pt x="17957" y="20912"/>
                    <a:pt x="-5062" y="115368"/>
                    <a:pt x="1023" y="169343"/>
                  </a:cubicBezTo>
                  <a:cubicBezTo>
                    <a:pt x="7108" y="223318"/>
                    <a:pt x="46531" y="289464"/>
                    <a:pt x="54998" y="328093"/>
                  </a:cubicBezTo>
                  <a:cubicBezTo>
                    <a:pt x="63465" y="366722"/>
                    <a:pt x="56585" y="377570"/>
                    <a:pt x="51823" y="401118"/>
                  </a:cubicBezTo>
                  <a:cubicBezTo>
                    <a:pt x="47061" y="424666"/>
                    <a:pt x="29863" y="446891"/>
                    <a:pt x="26423" y="469381"/>
                  </a:cubicBezTo>
                  <a:cubicBezTo>
                    <a:pt x="22983" y="491871"/>
                    <a:pt x="30657" y="547433"/>
                    <a:pt x="31186" y="536056"/>
                  </a:cubicBezTo>
                  <a:cubicBezTo>
                    <a:pt x="31715" y="524679"/>
                    <a:pt x="29863" y="441599"/>
                    <a:pt x="29598" y="401118"/>
                  </a:cubicBezTo>
                  <a:cubicBezTo>
                    <a:pt x="29333" y="360637"/>
                    <a:pt x="33831" y="348466"/>
                    <a:pt x="29598" y="293168"/>
                  </a:cubicBezTo>
                  <a:cubicBezTo>
                    <a:pt x="25365" y="237870"/>
                    <a:pt x="6579" y="116427"/>
                    <a:pt x="4198" y="69331"/>
                  </a:cubicBezTo>
                  <a:cubicBezTo>
                    <a:pt x="1817" y="22235"/>
                    <a:pt x="19015" y="-12426"/>
                    <a:pt x="18486" y="42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D934D663-E90D-4999-BAD9-D33C692CBC02}"/>
                </a:ext>
              </a:extLst>
            </p:cNvPr>
            <p:cNvSpPr/>
            <p:nvPr/>
          </p:nvSpPr>
          <p:spPr>
            <a:xfrm>
              <a:off x="2276305" y="8088518"/>
              <a:ext cx="189079" cy="258610"/>
            </a:xfrm>
            <a:custGeom>
              <a:avLst/>
              <a:gdLst>
                <a:gd name="connsiteX0" fmla="*/ 4933 w 189079"/>
                <a:gd name="connsiteY0" fmla="*/ 6145 h 258610"/>
                <a:gd name="connsiteX1" fmla="*/ 184320 w 189079"/>
                <a:gd name="connsiteY1" fmla="*/ 250620 h 258610"/>
                <a:gd name="connsiteX2" fmla="*/ 130345 w 189079"/>
                <a:gd name="connsiteY2" fmla="*/ 188707 h 258610"/>
                <a:gd name="connsiteX3" fmla="*/ 55733 w 189079"/>
                <a:gd name="connsiteY3" fmla="*/ 82345 h 258610"/>
                <a:gd name="connsiteX4" fmla="*/ 4933 w 189079"/>
                <a:gd name="connsiteY4" fmla="*/ 6145 h 25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79" h="258610">
                  <a:moveTo>
                    <a:pt x="4933" y="6145"/>
                  </a:moveTo>
                  <a:cubicBezTo>
                    <a:pt x="26364" y="34191"/>
                    <a:pt x="163418" y="220193"/>
                    <a:pt x="184320" y="250620"/>
                  </a:cubicBezTo>
                  <a:cubicBezTo>
                    <a:pt x="205222" y="281047"/>
                    <a:pt x="151776" y="216753"/>
                    <a:pt x="130345" y="188707"/>
                  </a:cubicBezTo>
                  <a:cubicBezTo>
                    <a:pt x="108914" y="160661"/>
                    <a:pt x="73725" y="111184"/>
                    <a:pt x="55733" y="82345"/>
                  </a:cubicBezTo>
                  <a:cubicBezTo>
                    <a:pt x="37741" y="53506"/>
                    <a:pt x="-16498" y="-21901"/>
                    <a:pt x="4933" y="6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07246125-B3A1-436E-8E64-D3AE78E1CE85}"/>
                </a:ext>
              </a:extLst>
            </p:cNvPr>
            <p:cNvSpPr/>
            <p:nvPr/>
          </p:nvSpPr>
          <p:spPr>
            <a:xfrm>
              <a:off x="2190364" y="8213765"/>
              <a:ext cx="232168" cy="240249"/>
            </a:xfrm>
            <a:custGeom>
              <a:avLst/>
              <a:gdLst>
                <a:gd name="connsiteX0" fmla="*/ 3561 w 232168"/>
                <a:gd name="connsiteY0" fmla="*/ 1548 h 240249"/>
                <a:gd name="connsiteX1" fmla="*/ 230574 w 232168"/>
                <a:gd name="connsiteY1" fmla="*/ 236498 h 240249"/>
                <a:gd name="connsiteX2" fmla="*/ 100399 w 232168"/>
                <a:gd name="connsiteY2" fmla="*/ 138073 h 240249"/>
                <a:gd name="connsiteX3" fmla="*/ 3561 w 232168"/>
                <a:gd name="connsiteY3" fmla="*/ 1548 h 24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68" h="240249">
                  <a:moveTo>
                    <a:pt x="3561" y="1548"/>
                  </a:moveTo>
                  <a:cubicBezTo>
                    <a:pt x="25257" y="17952"/>
                    <a:pt x="214434" y="213744"/>
                    <a:pt x="230574" y="236498"/>
                  </a:cubicBezTo>
                  <a:cubicBezTo>
                    <a:pt x="246714" y="259252"/>
                    <a:pt x="135853" y="172469"/>
                    <a:pt x="100399" y="138073"/>
                  </a:cubicBezTo>
                  <a:cubicBezTo>
                    <a:pt x="64945" y="103677"/>
                    <a:pt x="-18135" y="-14856"/>
                    <a:pt x="3561" y="15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66031A9D-265B-4A9B-B64E-A7F2116B100A}"/>
                </a:ext>
              </a:extLst>
            </p:cNvPr>
            <p:cNvSpPr/>
            <p:nvPr/>
          </p:nvSpPr>
          <p:spPr>
            <a:xfrm>
              <a:off x="2218527" y="8465645"/>
              <a:ext cx="199237" cy="677599"/>
            </a:xfrm>
            <a:custGeom>
              <a:avLst/>
              <a:gdLst>
                <a:gd name="connsiteX0" fmla="*/ 199236 w 199237"/>
                <a:gd name="connsiteY0" fmla="*/ 493 h 677599"/>
                <a:gd name="connsiteX1" fmla="*/ 53186 w 199237"/>
                <a:gd name="connsiteY1" fmla="*/ 457693 h 677599"/>
                <a:gd name="connsiteX2" fmla="*/ 11911 w 199237"/>
                <a:gd name="connsiteY2" fmla="*/ 672005 h 677599"/>
                <a:gd name="connsiteX3" fmla="*/ 2386 w 199237"/>
                <a:gd name="connsiteY3" fmla="*/ 594218 h 677599"/>
                <a:gd name="connsiteX4" fmla="*/ 50011 w 199237"/>
                <a:gd name="connsiteY4" fmla="*/ 373555 h 677599"/>
                <a:gd name="connsiteX5" fmla="*/ 199236 w 199237"/>
                <a:gd name="connsiteY5" fmla="*/ 493 h 67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237" h="677599">
                  <a:moveTo>
                    <a:pt x="199236" y="493"/>
                  </a:moveTo>
                  <a:cubicBezTo>
                    <a:pt x="199765" y="14516"/>
                    <a:pt x="84407" y="345774"/>
                    <a:pt x="53186" y="457693"/>
                  </a:cubicBezTo>
                  <a:cubicBezTo>
                    <a:pt x="21965" y="569612"/>
                    <a:pt x="20378" y="649251"/>
                    <a:pt x="11911" y="672005"/>
                  </a:cubicBezTo>
                  <a:cubicBezTo>
                    <a:pt x="3444" y="694759"/>
                    <a:pt x="-3964" y="643960"/>
                    <a:pt x="2386" y="594218"/>
                  </a:cubicBezTo>
                  <a:cubicBezTo>
                    <a:pt x="8736" y="544476"/>
                    <a:pt x="21965" y="472245"/>
                    <a:pt x="50011" y="373555"/>
                  </a:cubicBezTo>
                  <a:cubicBezTo>
                    <a:pt x="78057" y="274865"/>
                    <a:pt x="198707" y="-13530"/>
                    <a:pt x="199236" y="49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487C9C8-C974-45A2-B96F-9534CB5DF022}"/>
                </a:ext>
              </a:extLst>
            </p:cNvPr>
            <p:cNvSpPr/>
            <p:nvPr/>
          </p:nvSpPr>
          <p:spPr>
            <a:xfrm>
              <a:off x="2097063" y="8444260"/>
              <a:ext cx="168301" cy="727418"/>
            </a:xfrm>
            <a:custGeom>
              <a:avLst/>
              <a:gdLst>
                <a:gd name="connsiteX0" fmla="*/ 25 w 168301"/>
                <a:gd name="connsiteY0" fmla="*/ 1240 h 727418"/>
                <a:gd name="connsiteX1" fmla="*/ 134962 w 168301"/>
                <a:gd name="connsiteY1" fmla="*/ 374303 h 727418"/>
                <a:gd name="connsiteX2" fmla="*/ 130200 w 168301"/>
                <a:gd name="connsiteY2" fmla="*/ 491778 h 727418"/>
                <a:gd name="connsiteX3" fmla="*/ 101625 w 168301"/>
                <a:gd name="connsiteY3" fmla="*/ 615603 h 727418"/>
                <a:gd name="connsiteX4" fmla="*/ 125437 w 168301"/>
                <a:gd name="connsiteY4" fmla="*/ 726728 h 727418"/>
                <a:gd name="connsiteX5" fmla="*/ 125437 w 168301"/>
                <a:gd name="connsiteY5" fmla="*/ 652115 h 727418"/>
                <a:gd name="connsiteX6" fmla="*/ 168300 w 168301"/>
                <a:gd name="connsiteY6" fmla="*/ 452090 h 727418"/>
                <a:gd name="connsiteX7" fmla="*/ 123850 w 168301"/>
                <a:gd name="connsiteY7" fmla="*/ 260003 h 727418"/>
                <a:gd name="connsiteX8" fmla="*/ 25 w 168301"/>
                <a:gd name="connsiteY8" fmla="*/ 1240 h 72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1" h="727418">
                  <a:moveTo>
                    <a:pt x="25" y="1240"/>
                  </a:moveTo>
                  <a:cubicBezTo>
                    <a:pt x="1877" y="20290"/>
                    <a:pt x="113266" y="292547"/>
                    <a:pt x="134962" y="374303"/>
                  </a:cubicBezTo>
                  <a:cubicBezTo>
                    <a:pt x="156658" y="456059"/>
                    <a:pt x="135756" y="451561"/>
                    <a:pt x="130200" y="491778"/>
                  </a:cubicBezTo>
                  <a:cubicBezTo>
                    <a:pt x="124644" y="531995"/>
                    <a:pt x="102419" y="576445"/>
                    <a:pt x="101625" y="615603"/>
                  </a:cubicBezTo>
                  <a:cubicBezTo>
                    <a:pt x="100831" y="654761"/>
                    <a:pt x="121468" y="720643"/>
                    <a:pt x="125437" y="726728"/>
                  </a:cubicBezTo>
                  <a:cubicBezTo>
                    <a:pt x="129406" y="732813"/>
                    <a:pt x="118293" y="697888"/>
                    <a:pt x="125437" y="652115"/>
                  </a:cubicBezTo>
                  <a:cubicBezTo>
                    <a:pt x="132581" y="606342"/>
                    <a:pt x="168564" y="517442"/>
                    <a:pt x="168300" y="452090"/>
                  </a:cubicBezTo>
                  <a:cubicBezTo>
                    <a:pt x="168036" y="386738"/>
                    <a:pt x="150838" y="332234"/>
                    <a:pt x="123850" y="260003"/>
                  </a:cubicBezTo>
                  <a:cubicBezTo>
                    <a:pt x="96862" y="187772"/>
                    <a:pt x="-1827" y="-17810"/>
                    <a:pt x="25" y="12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2AFBBB6F-6E70-4741-A0A0-12FB8A08F694}"/>
                </a:ext>
              </a:extLst>
            </p:cNvPr>
            <p:cNvSpPr/>
            <p:nvPr/>
          </p:nvSpPr>
          <p:spPr>
            <a:xfrm>
              <a:off x="2759143" y="8656858"/>
              <a:ext cx="372312" cy="199302"/>
            </a:xfrm>
            <a:custGeom>
              <a:avLst/>
              <a:gdLst>
                <a:gd name="connsiteX0" fmla="*/ 3107 w 372312"/>
                <a:gd name="connsiteY0" fmla="*/ 4542 h 199302"/>
                <a:gd name="connsiteX1" fmla="*/ 352357 w 372312"/>
                <a:gd name="connsiteY1" fmla="*/ 195042 h 199302"/>
                <a:gd name="connsiteX2" fmla="*/ 314257 w 372312"/>
                <a:gd name="connsiteY2" fmla="*/ 131542 h 199302"/>
                <a:gd name="connsiteX3" fmla="*/ 187257 w 372312"/>
                <a:gd name="connsiteY3" fmla="*/ 68042 h 199302"/>
                <a:gd name="connsiteX4" fmla="*/ 3107 w 372312"/>
                <a:gd name="connsiteY4" fmla="*/ 4542 h 1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12" h="199302">
                  <a:moveTo>
                    <a:pt x="3107" y="4542"/>
                  </a:moveTo>
                  <a:cubicBezTo>
                    <a:pt x="30624" y="25709"/>
                    <a:pt x="300499" y="173875"/>
                    <a:pt x="352357" y="195042"/>
                  </a:cubicBezTo>
                  <a:cubicBezTo>
                    <a:pt x="404215" y="216209"/>
                    <a:pt x="341774" y="152709"/>
                    <a:pt x="314257" y="131542"/>
                  </a:cubicBezTo>
                  <a:cubicBezTo>
                    <a:pt x="286740" y="110375"/>
                    <a:pt x="235940" y="94500"/>
                    <a:pt x="187257" y="68042"/>
                  </a:cubicBezTo>
                  <a:cubicBezTo>
                    <a:pt x="138574" y="41584"/>
                    <a:pt x="-24410" y="-16625"/>
                    <a:pt x="3107" y="4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3D8B1ABD-F650-45C4-9EF3-C865E6CFAF0F}"/>
                </a:ext>
              </a:extLst>
            </p:cNvPr>
            <p:cNvSpPr/>
            <p:nvPr/>
          </p:nvSpPr>
          <p:spPr>
            <a:xfrm>
              <a:off x="3511550" y="8906893"/>
              <a:ext cx="1646706" cy="175951"/>
            </a:xfrm>
            <a:custGeom>
              <a:avLst/>
              <a:gdLst>
                <a:gd name="connsiteX0" fmla="*/ 0 w 1646706"/>
                <a:gd name="connsiteY0" fmla="*/ 8507 h 175951"/>
                <a:gd name="connsiteX1" fmla="*/ 82550 w 1646706"/>
                <a:gd name="connsiteY1" fmla="*/ 14857 h 175951"/>
                <a:gd name="connsiteX2" fmla="*/ 1600200 w 1646706"/>
                <a:gd name="connsiteY2" fmla="*/ 173607 h 175951"/>
                <a:gd name="connsiteX3" fmla="*/ 1187450 w 1646706"/>
                <a:gd name="connsiteY3" fmla="*/ 103757 h 175951"/>
                <a:gd name="connsiteX4" fmla="*/ 476250 w 1646706"/>
                <a:gd name="connsiteY4" fmla="*/ 21207 h 175951"/>
                <a:gd name="connsiteX5" fmla="*/ 0 w 1646706"/>
                <a:gd name="connsiteY5" fmla="*/ 8507 h 1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706" h="175951">
                  <a:moveTo>
                    <a:pt x="0" y="8507"/>
                  </a:moveTo>
                  <a:lnTo>
                    <a:pt x="82550" y="14857"/>
                  </a:lnTo>
                  <a:lnTo>
                    <a:pt x="1600200" y="173607"/>
                  </a:lnTo>
                  <a:cubicBezTo>
                    <a:pt x="1784350" y="188424"/>
                    <a:pt x="1374775" y="129157"/>
                    <a:pt x="1187450" y="103757"/>
                  </a:cubicBezTo>
                  <a:cubicBezTo>
                    <a:pt x="1000125" y="78357"/>
                    <a:pt x="674158" y="41315"/>
                    <a:pt x="476250" y="21207"/>
                  </a:cubicBezTo>
                  <a:cubicBezTo>
                    <a:pt x="278342" y="1099"/>
                    <a:pt x="139171" y="-7897"/>
                    <a:pt x="0" y="85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072C9665-FE7A-47E3-A46B-72B881EB445B}"/>
                </a:ext>
              </a:extLst>
            </p:cNvPr>
            <p:cNvSpPr/>
            <p:nvPr/>
          </p:nvSpPr>
          <p:spPr>
            <a:xfrm>
              <a:off x="3617435" y="9174473"/>
              <a:ext cx="1449868" cy="90187"/>
            </a:xfrm>
            <a:custGeom>
              <a:avLst/>
              <a:gdLst>
                <a:gd name="connsiteX0" fmla="*/ 27465 w 1449868"/>
                <a:gd name="connsiteY0" fmla="*/ 7627 h 90187"/>
                <a:gd name="connsiteX1" fmla="*/ 986315 w 1449868"/>
                <a:gd name="connsiteY1" fmla="*/ 90177 h 90187"/>
                <a:gd name="connsiteX2" fmla="*/ 1449865 w 1449868"/>
                <a:gd name="connsiteY2" fmla="*/ 1277 h 90187"/>
                <a:gd name="connsiteX3" fmla="*/ 992665 w 1449868"/>
                <a:gd name="connsiteY3" fmla="*/ 39377 h 90187"/>
                <a:gd name="connsiteX4" fmla="*/ 325915 w 1449868"/>
                <a:gd name="connsiteY4" fmla="*/ 64777 h 90187"/>
                <a:gd name="connsiteX5" fmla="*/ 27465 w 1449868"/>
                <a:gd name="connsiteY5" fmla="*/ 7627 h 9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868" h="90187">
                  <a:moveTo>
                    <a:pt x="27465" y="7627"/>
                  </a:moveTo>
                  <a:cubicBezTo>
                    <a:pt x="137532" y="11860"/>
                    <a:pt x="749248" y="91235"/>
                    <a:pt x="986315" y="90177"/>
                  </a:cubicBezTo>
                  <a:cubicBezTo>
                    <a:pt x="1223382" y="89119"/>
                    <a:pt x="1448807" y="9744"/>
                    <a:pt x="1449865" y="1277"/>
                  </a:cubicBezTo>
                  <a:cubicBezTo>
                    <a:pt x="1450923" y="-7190"/>
                    <a:pt x="1179990" y="28794"/>
                    <a:pt x="992665" y="39377"/>
                  </a:cubicBezTo>
                  <a:cubicBezTo>
                    <a:pt x="805340" y="49960"/>
                    <a:pt x="488898" y="69010"/>
                    <a:pt x="325915" y="64777"/>
                  </a:cubicBezTo>
                  <a:cubicBezTo>
                    <a:pt x="162932" y="60544"/>
                    <a:pt x="-82602" y="3394"/>
                    <a:pt x="27465" y="7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0898BF7E-C0B6-47A4-AB8C-EE8136F3F78E}"/>
                </a:ext>
              </a:extLst>
            </p:cNvPr>
            <p:cNvSpPr/>
            <p:nvPr/>
          </p:nvSpPr>
          <p:spPr>
            <a:xfrm>
              <a:off x="4713009" y="8549880"/>
              <a:ext cx="788074" cy="1014461"/>
            </a:xfrm>
            <a:custGeom>
              <a:avLst/>
              <a:gdLst>
                <a:gd name="connsiteX0" fmla="*/ 30441 w 788074"/>
                <a:gd name="connsiteY0" fmla="*/ 22620 h 1014461"/>
                <a:gd name="connsiteX1" fmla="*/ 87591 w 788074"/>
                <a:gd name="connsiteY1" fmla="*/ 73420 h 1014461"/>
                <a:gd name="connsiteX2" fmla="*/ 513041 w 788074"/>
                <a:gd name="connsiteY2" fmla="*/ 448070 h 1014461"/>
                <a:gd name="connsiteX3" fmla="*/ 284441 w 788074"/>
                <a:gd name="connsiteY3" fmla="*/ 765570 h 1014461"/>
                <a:gd name="connsiteX4" fmla="*/ 87591 w 788074"/>
                <a:gd name="connsiteY4" fmla="*/ 1013220 h 1014461"/>
                <a:gd name="connsiteX5" fmla="*/ 678141 w 788074"/>
                <a:gd name="connsiteY5" fmla="*/ 854470 h 1014461"/>
                <a:gd name="connsiteX6" fmla="*/ 786091 w 788074"/>
                <a:gd name="connsiteY6" fmla="*/ 702070 h 1014461"/>
                <a:gd name="connsiteX7" fmla="*/ 646391 w 788074"/>
                <a:gd name="connsiteY7" fmla="*/ 505220 h 1014461"/>
                <a:gd name="connsiteX8" fmla="*/ 30441 w 788074"/>
                <a:gd name="connsiteY8" fmla="*/ 22620 h 101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074" h="1014461">
                  <a:moveTo>
                    <a:pt x="30441" y="22620"/>
                  </a:moveTo>
                  <a:cubicBezTo>
                    <a:pt x="-62692" y="-49347"/>
                    <a:pt x="87591" y="73420"/>
                    <a:pt x="87591" y="73420"/>
                  </a:cubicBezTo>
                  <a:cubicBezTo>
                    <a:pt x="168024" y="144328"/>
                    <a:pt x="480233" y="332712"/>
                    <a:pt x="513041" y="448070"/>
                  </a:cubicBezTo>
                  <a:cubicBezTo>
                    <a:pt x="545849" y="563428"/>
                    <a:pt x="355349" y="671378"/>
                    <a:pt x="284441" y="765570"/>
                  </a:cubicBezTo>
                  <a:cubicBezTo>
                    <a:pt x="213533" y="859762"/>
                    <a:pt x="21974" y="998403"/>
                    <a:pt x="87591" y="1013220"/>
                  </a:cubicBezTo>
                  <a:cubicBezTo>
                    <a:pt x="153208" y="1028037"/>
                    <a:pt x="561724" y="906328"/>
                    <a:pt x="678141" y="854470"/>
                  </a:cubicBezTo>
                  <a:cubicBezTo>
                    <a:pt x="794558" y="802612"/>
                    <a:pt x="791383" y="760278"/>
                    <a:pt x="786091" y="702070"/>
                  </a:cubicBezTo>
                  <a:cubicBezTo>
                    <a:pt x="780799" y="643862"/>
                    <a:pt x="772333" y="619520"/>
                    <a:pt x="646391" y="505220"/>
                  </a:cubicBezTo>
                  <a:cubicBezTo>
                    <a:pt x="520449" y="390920"/>
                    <a:pt x="123574" y="94587"/>
                    <a:pt x="30441" y="22620"/>
                  </a:cubicBez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FF85057E-93C0-4ACE-81CF-9A0B2CFA5D7A}"/>
                </a:ext>
              </a:extLst>
            </p:cNvPr>
            <p:cNvSpPr/>
            <p:nvPr/>
          </p:nvSpPr>
          <p:spPr>
            <a:xfrm>
              <a:off x="3817344" y="9404248"/>
              <a:ext cx="1275438" cy="89011"/>
            </a:xfrm>
            <a:custGeom>
              <a:avLst/>
              <a:gdLst>
                <a:gd name="connsiteX0" fmla="*/ 5356 w 1275438"/>
                <a:gd name="connsiteY0" fmla="*/ 102 h 89011"/>
                <a:gd name="connsiteX1" fmla="*/ 957856 w 1275438"/>
                <a:gd name="connsiteY1" fmla="*/ 69952 h 89011"/>
                <a:gd name="connsiteX2" fmla="*/ 1262656 w 1275438"/>
                <a:gd name="connsiteY2" fmla="*/ 6452 h 89011"/>
                <a:gd name="connsiteX3" fmla="*/ 602256 w 1275438"/>
                <a:gd name="connsiteY3" fmla="*/ 89002 h 89011"/>
                <a:gd name="connsiteX4" fmla="*/ 5356 w 1275438"/>
                <a:gd name="connsiteY4" fmla="*/ 102 h 8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438" h="89011">
                  <a:moveTo>
                    <a:pt x="5356" y="102"/>
                  </a:moveTo>
                  <a:cubicBezTo>
                    <a:pt x="64623" y="-3073"/>
                    <a:pt x="748306" y="68894"/>
                    <a:pt x="957856" y="69952"/>
                  </a:cubicBezTo>
                  <a:cubicBezTo>
                    <a:pt x="1167406" y="71010"/>
                    <a:pt x="1321923" y="3277"/>
                    <a:pt x="1262656" y="6452"/>
                  </a:cubicBezTo>
                  <a:cubicBezTo>
                    <a:pt x="1203389" y="9627"/>
                    <a:pt x="810748" y="87944"/>
                    <a:pt x="602256" y="89002"/>
                  </a:cubicBezTo>
                  <a:cubicBezTo>
                    <a:pt x="393764" y="90060"/>
                    <a:pt x="-53911" y="3277"/>
                    <a:pt x="5356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86E03270-C3E2-4A5F-B46E-319E59704AFE}"/>
                </a:ext>
              </a:extLst>
            </p:cNvPr>
            <p:cNvSpPr/>
            <p:nvPr/>
          </p:nvSpPr>
          <p:spPr>
            <a:xfrm>
              <a:off x="2563531" y="9061411"/>
              <a:ext cx="930617" cy="616188"/>
            </a:xfrm>
            <a:custGeom>
              <a:avLst/>
              <a:gdLst>
                <a:gd name="connsiteX0" fmla="*/ 1869 w 930617"/>
                <a:gd name="connsiteY0" fmla="*/ 39 h 616188"/>
                <a:gd name="connsiteX1" fmla="*/ 370169 w 930617"/>
                <a:gd name="connsiteY1" fmla="*/ 431839 h 616188"/>
                <a:gd name="connsiteX2" fmla="*/ 928969 w 930617"/>
                <a:gd name="connsiteY2" fmla="*/ 615989 h 616188"/>
                <a:gd name="connsiteX3" fmla="*/ 522569 w 930617"/>
                <a:gd name="connsiteY3" fmla="*/ 457239 h 616188"/>
                <a:gd name="connsiteX4" fmla="*/ 1869 w 930617"/>
                <a:gd name="connsiteY4" fmla="*/ 39 h 61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617" h="616188">
                  <a:moveTo>
                    <a:pt x="1869" y="39"/>
                  </a:moveTo>
                  <a:cubicBezTo>
                    <a:pt x="-23531" y="-4194"/>
                    <a:pt x="215652" y="329181"/>
                    <a:pt x="370169" y="431839"/>
                  </a:cubicBezTo>
                  <a:cubicBezTo>
                    <a:pt x="524686" y="534497"/>
                    <a:pt x="903569" y="611756"/>
                    <a:pt x="928969" y="615989"/>
                  </a:cubicBezTo>
                  <a:cubicBezTo>
                    <a:pt x="954369" y="620222"/>
                    <a:pt x="680261" y="556722"/>
                    <a:pt x="522569" y="457239"/>
                  </a:cubicBezTo>
                  <a:cubicBezTo>
                    <a:pt x="364877" y="357756"/>
                    <a:pt x="27269" y="4272"/>
                    <a:pt x="1869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011A7F2A-4CF7-4AEB-83F8-480834A49A8A}"/>
                </a:ext>
              </a:extLst>
            </p:cNvPr>
            <p:cNvSpPr/>
            <p:nvPr/>
          </p:nvSpPr>
          <p:spPr>
            <a:xfrm>
              <a:off x="3767085" y="9439151"/>
              <a:ext cx="1713793" cy="249775"/>
            </a:xfrm>
            <a:custGeom>
              <a:avLst/>
              <a:gdLst>
                <a:gd name="connsiteX0" fmla="*/ 1693915 w 1713793"/>
                <a:gd name="connsiteY0" fmla="*/ 3299 h 249775"/>
                <a:gd name="connsiteX1" fmla="*/ 1649465 w 1713793"/>
                <a:gd name="connsiteY1" fmla="*/ 28699 h 249775"/>
                <a:gd name="connsiteX2" fmla="*/ 1160515 w 1713793"/>
                <a:gd name="connsiteY2" fmla="*/ 212849 h 249775"/>
                <a:gd name="connsiteX3" fmla="*/ 696965 w 1713793"/>
                <a:gd name="connsiteY3" fmla="*/ 238249 h 249775"/>
                <a:gd name="connsiteX4" fmla="*/ 4815 w 1713793"/>
                <a:gd name="connsiteY4" fmla="*/ 73149 h 249775"/>
                <a:gd name="connsiteX5" fmla="*/ 1071615 w 1713793"/>
                <a:gd name="connsiteY5" fmla="*/ 193799 h 249775"/>
                <a:gd name="connsiteX6" fmla="*/ 1338315 w 1713793"/>
                <a:gd name="connsiteY6" fmla="*/ 111249 h 249775"/>
                <a:gd name="connsiteX7" fmla="*/ 1693915 w 1713793"/>
                <a:gd name="connsiteY7" fmla="*/ 3299 h 24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3793" h="249775">
                  <a:moveTo>
                    <a:pt x="1693915" y="3299"/>
                  </a:moveTo>
                  <a:cubicBezTo>
                    <a:pt x="1716140" y="-1464"/>
                    <a:pt x="1738365" y="-6226"/>
                    <a:pt x="1649465" y="28699"/>
                  </a:cubicBezTo>
                  <a:cubicBezTo>
                    <a:pt x="1560565" y="63624"/>
                    <a:pt x="1319265" y="177924"/>
                    <a:pt x="1160515" y="212849"/>
                  </a:cubicBezTo>
                  <a:cubicBezTo>
                    <a:pt x="1001765" y="247774"/>
                    <a:pt x="889582" y="261532"/>
                    <a:pt x="696965" y="238249"/>
                  </a:cubicBezTo>
                  <a:cubicBezTo>
                    <a:pt x="504348" y="214966"/>
                    <a:pt x="-57626" y="80557"/>
                    <a:pt x="4815" y="73149"/>
                  </a:cubicBezTo>
                  <a:cubicBezTo>
                    <a:pt x="67256" y="65741"/>
                    <a:pt x="849365" y="187449"/>
                    <a:pt x="1071615" y="193799"/>
                  </a:cubicBezTo>
                  <a:cubicBezTo>
                    <a:pt x="1293865" y="200149"/>
                    <a:pt x="1232482" y="142999"/>
                    <a:pt x="1338315" y="111249"/>
                  </a:cubicBezTo>
                  <a:lnTo>
                    <a:pt x="1693915" y="32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E16C0C3E-14AC-4826-A9C1-4E32C7C39D60}"/>
                </a:ext>
              </a:extLst>
            </p:cNvPr>
            <p:cNvSpPr/>
            <p:nvPr/>
          </p:nvSpPr>
          <p:spPr>
            <a:xfrm>
              <a:off x="2723191" y="8870156"/>
              <a:ext cx="1284507" cy="911043"/>
            </a:xfrm>
            <a:custGeom>
              <a:avLst/>
              <a:gdLst>
                <a:gd name="connsiteX0" fmla="*/ 13659 w 1284507"/>
                <a:gd name="connsiteY0" fmla="*/ 13494 h 911043"/>
                <a:gd name="connsiteX1" fmla="*/ 51759 w 1284507"/>
                <a:gd name="connsiteY1" fmla="*/ 70644 h 911043"/>
                <a:gd name="connsiteX2" fmla="*/ 540709 w 1284507"/>
                <a:gd name="connsiteY2" fmla="*/ 692944 h 911043"/>
                <a:gd name="connsiteX3" fmla="*/ 1283659 w 1284507"/>
                <a:gd name="connsiteY3" fmla="*/ 908844 h 911043"/>
                <a:gd name="connsiteX4" fmla="*/ 680409 w 1284507"/>
                <a:gd name="connsiteY4" fmla="*/ 584994 h 911043"/>
                <a:gd name="connsiteX5" fmla="*/ 299409 w 1284507"/>
                <a:gd name="connsiteY5" fmla="*/ 229394 h 911043"/>
                <a:gd name="connsiteX6" fmla="*/ 45409 w 1284507"/>
                <a:gd name="connsiteY6" fmla="*/ 64294 h 911043"/>
                <a:gd name="connsiteX7" fmla="*/ 13659 w 1284507"/>
                <a:gd name="connsiteY7" fmla="*/ 13494 h 91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4507" h="911043">
                  <a:moveTo>
                    <a:pt x="13659" y="13494"/>
                  </a:moveTo>
                  <a:cubicBezTo>
                    <a:pt x="14717" y="14552"/>
                    <a:pt x="-36083" y="-42598"/>
                    <a:pt x="51759" y="70644"/>
                  </a:cubicBezTo>
                  <a:cubicBezTo>
                    <a:pt x="139601" y="183886"/>
                    <a:pt x="335392" y="553244"/>
                    <a:pt x="540709" y="692944"/>
                  </a:cubicBezTo>
                  <a:cubicBezTo>
                    <a:pt x="746026" y="832644"/>
                    <a:pt x="1260376" y="926836"/>
                    <a:pt x="1283659" y="908844"/>
                  </a:cubicBezTo>
                  <a:cubicBezTo>
                    <a:pt x="1306942" y="890852"/>
                    <a:pt x="844451" y="698236"/>
                    <a:pt x="680409" y="584994"/>
                  </a:cubicBezTo>
                  <a:cubicBezTo>
                    <a:pt x="516367" y="471752"/>
                    <a:pt x="405242" y="316177"/>
                    <a:pt x="299409" y="229394"/>
                  </a:cubicBezTo>
                  <a:cubicBezTo>
                    <a:pt x="193576" y="142611"/>
                    <a:pt x="98326" y="100277"/>
                    <a:pt x="45409" y="64294"/>
                  </a:cubicBezTo>
                  <a:cubicBezTo>
                    <a:pt x="-7508" y="28311"/>
                    <a:pt x="12601" y="12436"/>
                    <a:pt x="13659" y="13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4DC8DDA1-0824-431F-AF97-3DC6152700EC}"/>
                </a:ext>
              </a:extLst>
            </p:cNvPr>
            <p:cNvSpPr/>
            <p:nvPr/>
          </p:nvSpPr>
          <p:spPr>
            <a:xfrm>
              <a:off x="2216519" y="7718613"/>
              <a:ext cx="181075" cy="160982"/>
            </a:xfrm>
            <a:custGeom>
              <a:avLst/>
              <a:gdLst>
                <a:gd name="connsiteX0" fmla="*/ 5981 w 181075"/>
                <a:gd name="connsiteY0" fmla="*/ 2987 h 160982"/>
                <a:gd name="connsiteX1" fmla="*/ 180606 w 181075"/>
                <a:gd name="connsiteY1" fmla="*/ 160150 h 160982"/>
                <a:gd name="connsiteX2" fmla="*/ 55194 w 181075"/>
                <a:gd name="connsiteY2" fmla="*/ 63312 h 160982"/>
                <a:gd name="connsiteX3" fmla="*/ 5981 w 181075"/>
                <a:gd name="connsiteY3" fmla="*/ 2987 h 16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75" h="160982">
                  <a:moveTo>
                    <a:pt x="5981" y="2987"/>
                  </a:moveTo>
                  <a:cubicBezTo>
                    <a:pt x="26883" y="19127"/>
                    <a:pt x="172404" y="150096"/>
                    <a:pt x="180606" y="160150"/>
                  </a:cubicBezTo>
                  <a:cubicBezTo>
                    <a:pt x="188808" y="170204"/>
                    <a:pt x="87209" y="86331"/>
                    <a:pt x="55194" y="63312"/>
                  </a:cubicBezTo>
                  <a:cubicBezTo>
                    <a:pt x="23180" y="40293"/>
                    <a:pt x="-14921" y="-13153"/>
                    <a:pt x="5981" y="2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12D175E4-0767-4B2B-8E6D-4732B878FC8B}"/>
                </a:ext>
              </a:extLst>
            </p:cNvPr>
            <p:cNvSpPr/>
            <p:nvPr/>
          </p:nvSpPr>
          <p:spPr>
            <a:xfrm>
              <a:off x="2142480" y="7697394"/>
              <a:ext cx="118303" cy="268778"/>
            </a:xfrm>
            <a:custGeom>
              <a:avLst/>
              <a:gdLst>
                <a:gd name="connsiteX0" fmla="*/ 6995 w 118303"/>
                <a:gd name="connsiteY0" fmla="*/ 394 h 268778"/>
                <a:gd name="connsiteX1" fmla="*/ 41920 w 118303"/>
                <a:gd name="connsiteY1" fmla="*/ 175019 h 268778"/>
                <a:gd name="connsiteX2" fmla="*/ 118120 w 118303"/>
                <a:gd name="connsiteY2" fmla="*/ 268681 h 268778"/>
                <a:gd name="connsiteX3" fmla="*/ 18108 w 118303"/>
                <a:gd name="connsiteY3" fmla="*/ 159144 h 268778"/>
                <a:gd name="connsiteX4" fmla="*/ 645 w 118303"/>
                <a:gd name="connsiteY4" fmla="*/ 127394 h 268778"/>
                <a:gd name="connsiteX5" fmla="*/ 6995 w 118303"/>
                <a:gd name="connsiteY5" fmla="*/ 394 h 2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03" h="268778">
                  <a:moveTo>
                    <a:pt x="6995" y="394"/>
                  </a:moveTo>
                  <a:cubicBezTo>
                    <a:pt x="13874" y="8332"/>
                    <a:pt x="23399" y="130305"/>
                    <a:pt x="41920" y="175019"/>
                  </a:cubicBezTo>
                  <a:cubicBezTo>
                    <a:pt x="60441" y="219734"/>
                    <a:pt x="122089" y="271327"/>
                    <a:pt x="118120" y="268681"/>
                  </a:cubicBezTo>
                  <a:cubicBezTo>
                    <a:pt x="114151" y="266035"/>
                    <a:pt x="37687" y="182692"/>
                    <a:pt x="18108" y="159144"/>
                  </a:cubicBezTo>
                  <a:cubicBezTo>
                    <a:pt x="-1471" y="135596"/>
                    <a:pt x="2232" y="148031"/>
                    <a:pt x="645" y="127394"/>
                  </a:cubicBezTo>
                  <a:cubicBezTo>
                    <a:pt x="-942" y="106757"/>
                    <a:pt x="116" y="-7544"/>
                    <a:pt x="6995" y="3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弧 192">
              <a:extLst>
                <a:ext uri="{FF2B5EF4-FFF2-40B4-BE49-F238E27FC236}">
                  <a16:creationId xmlns:a16="http://schemas.microsoft.com/office/drawing/2014/main" id="{AE13A231-38C6-4092-B40B-1CA417E1604F}"/>
                </a:ext>
              </a:extLst>
            </p:cNvPr>
            <p:cNvSpPr/>
            <p:nvPr/>
          </p:nvSpPr>
          <p:spPr>
            <a:xfrm>
              <a:off x="2651761" y="5334000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A69DD81F-1AEE-45D5-8218-CBDCD2A92D89}"/>
                </a:ext>
              </a:extLst>
            </p:cNvPr>
            <p:cNvSpPr/>
            <p:nvPr/>
          </p:nvSpPr>
          <p:spPr>
            <a:xfrm>
              <a:off x="2468041" y="5302380"/>
              <a:ext cx="319276" cy="1622601"/>
            </a:xfrm>
            <a:custGeom>
              <a:avLst/>
              <a:gdLst>
                <a:gd name="connsiteX0" fmla="*/ 219279 w 319276"/>
                <a:gd name="connsiteY0" fmla="*/ 1140 h 1622601"/>
                <a:gd name="connsiteX1" fmla="*/ 61799 w 319276"/>
                <a:gd name="connsiteY1" fmla="*/ 463420 h 1622601"/>
                <a:gd name="connsiteX2" fmla="*/ 56719 w 319276"/>
                <a:gd name="connsiteY2" fmla="*/ 879980 h 1622601"/>
                <a:gd name="connsiteX3" fmla="*/ 82119 w 319276"/>
                <a:gd name="connsiteY3" fmla="*/ 1235580 h 1622601"/>
                <a:gd name="connsiteX4" fmla="*/ 315799 w 319276"/>
                <a:gd name="connsiteY4" fmla="*/ 1621660 h 1622601"/>
                <a:gd name="connsiteX5" fmla="*/ 209119 w 319276"/>
                <a:gd name="connsiteY5" fmla="*/ 1337180 h 1622601"/>
                <a:gd name="connsiteX6" fmla="*/ 31319 w 319276"/>
                <a:gd name="connsiteY6" fmla="*/ 1108580 h 1622601"/>
                <a:gd name="connsiteX7" fmla="*/ 839 w 319276"/>
                <a:gd name="connsiteY7" fmla="*/ 788540 h 1622601"/>
                <a:gd name="connsiteX8" fmla="*/ 41479 w 319276"/>
                <a:gd name="connsiteY8" fmla="*/ 346580 h 1622601"/>
                <a:gd name="connsiteX9" fmla="*/ 219279 w 319276"/>
                <a:gd name="connsiteY9" fmla="*/ 1140 h 162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276" h="1622601">
                  <a:moveTo>
                    <a:pt x="219279" y="1140"/>
                  </a:moveTo>
                  <a:cubicBezTo>
                    <a:pt x="222666" y="20613"/>
                    <a:pt x="88892" y="316947"/>
                    <a:pt x="61799" y="463420"/>
                  </a:cubicBezTo>
                  <a:cubicBezTo>
                    <a:pt x="34706" y="609893"/>
                    <a:pt x="53332" y="751287"/>
                    <a:pt x="56719" y="879980"/>
                  </a:cubicBezTo>
                  <a:cubicBezTo>
                    <a:pt x="60106" y="1008673"/>
                    <a:pt x="38939" y="1111967"/>
                    <a:pt x="82119" y="1235580"/>
                  </a:cubicBezTo>
                  <a:cubicBezTo>
                    <a:pt x="125299" y="1359193"/>
                    <a:pt x="294632" y="1604727"/>
                    <a:pt x="315799" y="1621660"/>
                  </a:cubicBezTo>
                  <a:cubicBezTo>
                    <a:pt x="336966" y="1638593"/>
                    <a:pt x="256532" y="1422693"/>
                    <a:pt x="209119" y="1337180"/>
                  </a:cubicBezTo>
                  <a:cubicBezTo>
                    <a:pt x="161706" y="1251667"/>
                    <a:pt x="66032" y="1200020"/>
                    <a:pt x="31319" y="1108580"/>
                  </a:cubicBezTo>
                  <a:cubicBezTo>
                    <a:pt x="-3394" y="1017140"/>
                    <a:pt x="-854" y="915540"/>
                    <a:pt x="839" y="788540"/>
                  </a:cubicBezTo>
                  <a:cubicBezTo>
                    <a:pt x="2532" y="661540"/>
                    <a:pt x="1686" y="476967"/>
                    <a:pt x="41479" y="346580"/>
                  </a:cubicBezTo>
                  <a:cubicBezTo>
                    <a:pt x="81272" y="216193"/>
                    <a:pt x="215892" y="-18333"/>
                    <a:pt x="219279" y="114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2CF0FBA7-19A5-4E2B-BF2E-B0456D9229F8}"/>
                </a:ext>
              </a:extLst>
            </p:cNvPr>
            <p:cNvSpPr/>
            <p:nvPr/>
          </p:nvSpPr>
          <p:spPr>
            <a:xfrm>
              <a:off x="1904642" y="6400141"/>
              <a:ext cx="228169" cy="2876281"/>
            </a:xfrm>
            <a:custGeom>
              <a:avLst/>
              <a:gdLst>
                <a:gd name="connsiteX0" fmla="*/ 133708 w 228169"/>
                <a:gd name="connsiteY0" fmla="*/ 7009 h 2876281"/>
                <a:gd name="connsiteX1" fmla="*/ 127358 w 228169"/>
                <a:gd name="connsiteY1" fmla="*/ 1105559 h 2876281"/>
                <a:gd name="connsiteX2" fmla="*/ 95608 w 228169"/>
                <a:gd name="connsiteY2" fmla="*/ 1912009 h 2876281"/>
                <a:gd name="connsiteX3" fmla="*/ 190858 w 228169"/>
                <a:gd name="connsiteY3" fmla="*/ 2559709 h 2876281"/>
                <a:gd name="connsiteX4" fmla="*/ 216258 w 228169"/>
                <a:gd name="connsiteY4" fmla="*/ 2858159 h 2876281"/>
                <a:gd name="connsiteX5" fmla="*/ 6708 w 228169"/>
                <a:gd name="connsiteY5" fmla="*/ 2769259 h 2876281"/>
                <a:gd name="connsiteX6" fmla="*/ 51158 w 228169"/>
                <a:gd name="connsiteY6" fmla="*/ 2166009 h 2876281"/>
                <a:gd name="connsiteX7" fmla="*/ 44808 w 228169"/>
                <a:gd name="connsiteY7" fmla="*/ 711859 h 2876281"/>
                <a:gd name="connsiteX8" fmla="*/ 133708 w 228169"/>
                <a:gd name="connsiteY8" fmla="*/ 7009 h 287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169" h="2876281">
                  <a:moveTo>
                    <a:pt x="133708" y="7009"/>
                  </a:moveTo>
                  <a:cubicBezTo>
                    <a:pt x="147466" y="72626"/>
                    <a:pt x="133708" y="788059"/>
                    <a:pt x="127358" y="1105559"/>
                  </a:cubicBezTo>
                  <a:cubicBezTo>
                    <a:pt x="121008" y="1423059"/>
                    <a:pt x="85025" y="1669651"/>
                    <a:pt x="95608" y="1912009"/>
                  </a:cubicBezTo>
                  <a:cubicBezTo>
                    <a:pt x="106191" y="2154367"/>
                    <a:pt x="170750" y="2402017"/>
                    <a:pt x="190858" y="2559709"/>
                  </a:cubicBezTo>
                  <a:cubicBezTo>
                    <a:pt x="210966" y="2717401"/>
                    <a:pt x="246950" y="2823234"/>
                    <a:pt x="216258" y="2858159"/>
                  </a:cubicBezTo>
                  <a:cubicBezTo>
                    <a:pt x="185566" y="2893084"/>
                    <a:pt x="34225" y="2884617"/>
                    <a:pt x="6708" y="2769259"/>
                  </a:cubicBezTo>
                  <a:cubicBezTo>
                    <a:pt x="-20809" y="2653901"/>
                    <a:pt x="44808" y="2508909"/>
                    <a:pt x="51158" y="2166009"/>
                  </a:cubicBezTo>
                  <a:cubicBezTo>
                    <a:pt x="57508" y="1823109"/>
                    <a:pt x="29991" y="1074867"/>
                    <a:pt x="44808" y="711859"/>
                  </a:cubicBezTo>
                  <a:cubicBezTo>
                    <a:pt x="59625" y="348851"/>
                    <a:pt x="119950" y="-58608"/>
                    <a:pt x="133708" y="700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93B3B18B-A286-4268-8D67-1542ACEF446A}"/>
                </a:ext>
              </a:extLst>
            </p:cNvPr>
            <p:cNvSpPr/>
            <p:nvPr/>
          </p:nvSpPr>
          <p:spPr>
            <a:xfrm>
              <a:off x="5441921" y="4860873"/>
              <a:ext cx="375796" cy="282808"/>
            </a:xfrm>
            <a:custGeom>
              <a:avLst/>
              <a:gdLst>
                <a:gd name="connsiteX0" fmla="*/ 29 w 375796"/>
                <a:gd name="connsiteY0" fmla="*/ 4815 h 282808"/>
                <a:gd name="connsiteX1" fmla="*/ 87342 w 375796"/>
                <a:gd name="connsiteY1" fmla="*/ 11165 h 282808"/>
                <a:gd name="connsiteX2" fmla="*/ 150842 w 375796"/>
                <a:gd name="connsiteY2" fmla="*/ 123877 h 282808"/>
                <a:gd name="connsiteX3" fmla="*/ 219104 w 375796"/>
                <a:gd name="connsiteY3" fmla="*/ 138165 h 282808"/>
                <a:gd name="connsiteX4" fmla="*/ 247679 w 375796"/>
                <a:gd name="connsiteY4" fmla="*/ 169915 h 282808"/>
                <a:gd name="connsiteX5" fmla="*/ 309592 w 375796"/>
                <a:gd name="connsiteY5" fmla="*/ 206427 h 282808"/>
                <a:gd name="connsiteX6" fmla="*/ 374679 w 375796"/>
                <a:gd name="connsiteY6" fmla="*/ 282627 h 282808"/>
                <a:gd name="connsiteX7" fmla="*/ 342929 w 375796"/>
                <a:gd name="connsiteY7" fmla="*/ 225477 h 282808"/>
                <a:gd name="connsiteX8" fmla="*/ 246092 w 375796"/>
                <a:gd name="connsiteY8" fmla="*/ 155627 h 282808"/>
                <a:gd name="connsiteX9" fmla="*/ 185767 w 375796"/>
                <a:gd name="connsiteY9" fmla="*/ 122290 h 282808"/>
                <a:gd name="connsiteX10" fmla="*/ 131792 w 375796"/>
                <a:gd name="connsiteY10" fmla="*/ 68315 h 282808"/>
                <a:gd name="connsiteX11" fmla="*/ 96867 w 375796"/>
                <a:gd name="connsiteY11" fmla="*/ 17515 h 282808"/>
                <a:gd name="connsiteX12" fmla="*/ 29 w 375796"/>
                <a:gd name="connsiteY12" fmla="*/ 4815 h 28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796" h="282808">
                  <a:moveTo>
                    <a:pt x="29" y="4815"/>
                  </a:moveTo>
                  <a:cubicBezTo>
                    <a:pt x="-1559" y="3757"/>
                    <a:pt x="62206" y="-8679"/>
                    <a:pt x="87342" y="11165"/>
                  </a:cubicBezTo>
                  <a:cubicBezTo>
                    <a:pt x="112478" y="31009"/>
                    <a:pt x="128882" y="102710"/>
                    <a:pt x="150842" y="123877"/>
                  </a:cubicBezTo>
                  <a:cubicBezTo>
                    <a:pt x="172802" y="145044"/>
                    <a:pt x="202965" y="130492"/>
                    <a:pt x="219104" y="138165"/>
                  </a:cubicBezTo>
                  <a:cubicBezTo>
                    <a:pt x="235243" y="145838"/>
                    <a:pt x="232598" y="158538"/>
                    <a:pt x="247679" y="169915"/>
                  </a:cubicBezTo>
                  <a:cubicBezTo>
                    <a:pt x="262760" y="181292"/>
                    <a:pt x="288425" y="187642"/>
                    <a:pt x="309592" y="206427"/>
                  </a:cubicBezTo>
                  <a:cubicBezTo>
                    <a:pt x="330759" y="225212"/>
                    <a:pt x="369123" y="279452"/>
                    <a:pt x="374679" y="282627"/>
                  </a:cubicBezTo>
                  <a:cubicBezTo>
                    <a:pt x="380235" y="285802"/>
                    <a:pt x="364360" y="246644"/>
                    <a:pt x="342929" y="225477"/>
                  </a:cubicBezTo>
                  <a:cubicBezTo>
                    <a:pt x="321498" y="204310"/>
                    <a:pt x="272286" y="172825"/>
                    <a:pt x="246092" y="155627"/>
                  </a:cubicBezTo>
                  <a:cubicBezTo>
                    <a:pt x="219898" y="138429"/>
                    <a:pt x="204817" y="136842"/>
                    <a:pt x="185767" y="122290"/>
                  </a:cubicBezTo>
                  <a:cubicBezTo>
                    <a:pt x="166717" y="107738"/>
                    <a:pt x="146609" y="85777"/>
                    <a:pt x="131792" y="68315"/>
                  </a:cubicBezTo>
                  <a:cubicBezTo>
                    <a:pt x="116975" y="50853"/>
                    <a:pt x="117240" y="28098"/>
                    <a:pt x="96867" y="17515"/>
                  </a:cubicBezTo>
                  <a:cubicBezTo>
                    <a:pt x="76494" y="6932"/>
                    <a:pt x="1617" y="5873"/>
                    <a:pt x="29" y="4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18949EF1-C60A-4CF9-BE76-AF22FE577639}"/>
                </a:ext>
              </a:extLst>
            </p:cNvPr>
            <p:cNvSpPr/>
            <p:nvPr/>
          </p:nvSpPr>
          <p:spPr>
            <a:xfrm>
              <a:off x="5661775" y="5047856"/>
              <a:ext cx="18542" cy="139903"/>
            </a:xfrm>
            <a:custGeom>
              <a:avLst/>
              <a:gdLst>
                <a:gd name="connsiteX0" fmla="*/ 18300 w 18542"/>
                <a:gd name="connsiteY0" fmla="*/ 1982 h 139903"/>
                <a:gd name="connsiteX1" fmla="*/ 10363 w 18542"/>
                <a:gd name="connsiteY1" fmla="*/ 136919 h 139903"/>
                <a:gd name="connsiteX2" fmla="*/ 838 w 18542"/>
                <a:gd name="connsiteY2" fmla="*/ 92469 h 139903"/>
                <a:gd name="connsiteX3" fmla="*/ 838 w 18542"/>
                <a:gd name="connsiteY3" fmla="*/ 57544 h 139903"/>
                <a:gd name="connsiteX4" fmla="*/ 18300 w 18542"/>
                <a:gd name="connsiteY4" fmla="*/ 198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" h="139903">
                  <a:moveTo>
                    <a:pt x="18300" y="1982"/>
                  </a:moveTo>
                  <a:cubicBezTo>
                    <a:pt x="19887" y="15211"/>
                    <a:pt x="13273" y="121838"/>
                    <a:pt x="10363" y="136919"/>
                  </a:cubicBezTo>
                  <a:cubicBezTo>
                    <a:pt x="7453" y="152000"/>
                    <a:pt x="2425" y="105698"/>
                    <a:pt x="838" y="92469"/>
                  </a:cubicBezTo>
                  <a:cubicBezTo>
                    <a:pt x="-749" y="79240"/>
                    <a:pt x="309" y="69450"/>
                    <a:pt x="838" y="57544"/>
                  </a:cubicBezTo>
                  <a:cubicBezTo>
                    <a:pt x="1367" y="45638"/>
                    <a:pt x="16713" y="-11247"/>
                    <a:pt x="18300" y="19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0F6CC340-A6C8-4AE3-B646-F37193BD4C4A}"/>
                </a:ext>
              </a:extLst>
            </p:cNvPr>
            <p:cNvSpPr/>
            <p:nvPr/>
          </p:nvSpPr>
          <p:spPr>
            <a:xfrm>
              <a:off x="5449883" y="4934171"/>
              <a:ext cx="177881" cy="147722"/>
            </a:xfrm>
            <a:custGeom>
              <a:avLst/>
              <a:gdLst>
                <a:gd name="connsiteX0" fmla="*/ 5 w 177881"/>
                <a:gd name="connsiteY0" fmla="*/ 9304 h 147722"/>
                <a:gd name="connsiteX1" fmla="*/ 55567 w 177881"/>
                <a:gd name="connsiteY1" fmla="*/ 14067 h 147722"/>
                <a:gd name="connsiteX2" fmla="*/ 96842 w 177881"/>
                <a:gd name="connsiteY2" fmla="*/ 83917 h 147722"/>
                <a:gd name="connsiteX3" fmla="*/ 177805 w 177881"/>
                <a:gd name="connsiteY3" fmla="*/ 147417 h 147722"/>
                <a:gd name="connsiteX4" fmla="*/ 111130 w 177881"/>
                <a:gd name="connsiteY4" fmla="*/ 106142 h 147722"/>
                <a:gd name="connsiteX5" fmla="*/ 88905 w 177881"/>
                <a:gd name="connsiteY5" fmla="*/ 63279 h 147722"/>
                <a:gd name="connsiteX6" fmla="*/ 58742 w 177881"/>
                <a:gd name="connsiteY6" fmla="*/ 4542 h 147722"/>
                <a:gd name="connsiteX7" fmla="*/ 5 w 177881"/>
                <a:gd name="connsiteY7" fmla="*/ 9304 h 1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81" h="147722">
                  <a:moveTo>
                    <a:pt x="5" y="9304"/>
                  </a:moveTo>
                  <a:cubicBezTo>
                    <a:pt x="-524" y="10891"/>
                    <a:pt x="39428" y="1632"/>
                    <a:pt x="55567" y="14067"/>
                  </a:cubicBezTo>
                  <a:cubicBezTo>
                    <a:pt x="71706" y="26502"/>
                    <a:pt x="76469" y="61692"/>
                    <a:pt x="96842" y="83917"/>
                  </a:cubicBezTo>
                  <a:cubicBezTo>
                    <a:pt x="117215" y="106142"/>
                    <a:pt x="175424" y="143713"/>
                    <a:pt x="177805" y="147417"/>
                  </a:cubicBezTo>
                  <a:cubicBezTo>
                    <a:pt x="180186" y="151121"/>
                    <a:pt x="125947" y="120165"/>
                    <a:pt x="111130" y="106142"/>
                  </a:cubicBezTo>
                  <a:cubicBezTo>
                    <a:pt x="96313" y="92119"/>
                    <a:pt x="97636" y="80212"/>
                    <a:pt x="88905" y="63279"/>
                  </a:cubicBezTo>
                  <a:cubicBezTo>
                    <a:pt x="80174" y="46346"/>
                    <a:pt x="70119" y="16448"/>
                    <a:pt x="58742" y="4542"/>
                  </a:cubicBezTo>
                  <a:cubicBezTo>
                    <a:pt x="47365" y="-7364"/>
                    <a:pt x="534" y="7717"/>
                    <a:pt x="5" y="9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waaaps">
            <a:extLst>
              <a:ext uri="{FF2B5EF4-FFF2-40B4-BE49-F238E27FC236}">
                <a16:creationId xmlns:a16="http://schemas.microsoft.com/office/drawing/2014/main" id="{9EFFF6D1-175C-4CD7-9E07-242E8985F0B9}"/>
              </a:ext>
            </a:extLst>
          </p:cNvPr>
          <p:cNvGrpSpPr/>
          <p:nvPr/>
        </p:nvGrpSpPr>
        <p:grpSpPr>
          <a:xfrm rot="19193564">
            <a:off x="2411261" y="3305780"/>
            <a:ext cx="5722620" cy="1107889"/>
            <a:chOff x="1852462" y="2814559"/>
            <a:chExt cx="1765559" cy="341809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A80DA6FF-9490-489F-B702-189F3BAC1D3E}"/>
                </a:ext>
              </a:extLst>
            </p:cNvPr>
            <p:cNvSpPr/>
            <p:nvPr/>
          </p:nvSpPr>
          <p:spPr>
            <a:xfrm>
              <a:off x="1869756" y="2862620"/>
              <a:ext cx="187804" cy="258378"/>
            </a:xfrm>
            <a:custGeom>
              <a:avLst/>
              <a:gdLst>
                <a:gd name="connsiteX0" fmla="*/ 319 w 187804"/>
                <a:gd name="connsiteY0" fmla="*/ 1230 h 258378"/>
                <a:gd name="connsiteX1" fmla="*/ 11432 w 187804"/>
                <a:gd name="connsiteY1" fmla="*/ 153630 h 258378"/>
                <a:gd name="connsiteX2" fmla="*/ 11432 w 187804"/>
                <a:gd name="connsiteY2" fmla="*/ 240943 h 258378"/>
                <a:gd name="connsiteX3" fmla="*/ 22544 w 187804"/>
                <a:gd name="connsiteY3" fmla="*/ 240943 h 258378"/>
                <a:gd name="connsiteX4" fmla="*/ 122557 w 187804"/>
                <a:gd name="connsiteY4" fmla="*/ 252055 h 258378"/>
                <a:gd name="connsiteX5" fmla="*/ 155894 w 187804"/>
                <a:gd name="connsiteY5" fmla="*/ 255230 h 258378"/>
                <a:gd name="connsiteX6" fmla="*/ 173357 w 187804"/>
                <a:gd name="connsiteY6" fmla="*/ 206018 h 258378"/>
                <a:gd name="connsiteX7" fmla="*/ 187644 w 187804"/>
                <a:gd name="connsiteY7" fmla="*/ 86955 h 258378"/>
                <a:gd name="connsiteX8" fmla="*/ 163832 w 187804"/>
                <a:gd name="connsiteY8" fmla="*/ 220305 h 258378"/>
                <a:gd name="connsiteX9" fmla="*/ 119382 w 187804"/>
                <a:gd name="connsiteY9" fmla="*/ 236180 h 258378"/>
                <a:gd name="connsiteX10" fmla="*/ 55882 w 187804"/>
                <a:gd name="connsiteY10" fmla="*/ 233005 h 258378"/>
                <a:gd name="connsiteX11" fmla="*/ 32069 w 187804"/>
                <a:gd name="connsiteY11" fmla="*/ 166330 h 258378"/>
                <a:gd name="connsiteX12" fmla="*/ 25719 w 187804"/>
                <a:gd name="connsiteY12" fmla="*/ 85368 h 258378"/>
                <a:gd name="connsiteX13" fmla="*/ 319 w 187804"/>
                <a:gd name="connsiteY13" fmla="*/ 1230 h 25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04" h="258378">
                  <a:moveTo>
                    <a:pt x="319" y="1230"/>
                  </a:moveTo>
                  <a:cubicBezTo>
                    <a:pt x="-2062" y="12607"/>
                    <a:pt x="9580" y="113678"/>
                    <a:pt x="11432" y="153630"/>
                  </a:cubicBezTo>
                  <a:cubicBezTo>
                    <a:pt x="13284" y="193582"/>
                    <a:pt x="9580" y="226391"/>
                    <a:pt x="11432" y="240943"/>
                  </a:cubicBezTo>
                  <a:cubicBezTo>
                    <a:pt x="13284" y="255495"/>
                    <a:pt x="4023" y="239091"/>
                    <a:pt x="22544" y="240943"/>
                  </a:cubicBezTo>
                  <a:cubicBezTo>
                    <a:pt x="41065" y="242795"/>
                    <a:pt x="100332" y="249674"/>
                    <a:pt x="122557" y="252055"/>
                  </a:cubicBezTo>
                  <a:cubicBezTo>
                    <a:pt x="144782" y="254436"/>
                    <a:pt x="147427" y="262903"/>
                    <a:pt x="155894" y="255230"/>
                  </a:cubicBezTo>
                  <a:cubicBezTo>
                    <a:pt x="164361" y="247557"/>
                    <a:pt x="168065" y="234064"/>
                    <a:pt x="173357" y="206018"/>
                  </a:cubicBezTo>
                  <a:cubicBezTo>
                    <a:pt x="178649" y="177972"/>
                    <a:pt x="189232" y="84574"/>
                    <a:pt x="187644" y="86955"/>
                  </a:cubicBezTo>
                  <a:cubicBezTo>
                    <a:pt x="186057" y="89336"/>
                    <a:pt x="175209" y="195434"/>
                    <a:pt x="163832" y="220305"/>
                  </a:cubicBezTo>
                  <a:cubicBezTo>
                    <a:pt x="152455" y="245176"/>
                    <a:pt x="137374" y="234063"/>
                    <a:pt x="119382" y="236180"/>
                  </a:cubicBezTo>
                  <a:cubicBezTo>
                    <a:pt x="101390" y="238297"/>
                    <a:pt x="70434" y="244647"/>
                    <a:pt x="55882" y="233005"/>
                  </a:cubicBezTo>
                  <a:cubicBezTo>
                    <a:pt x="41330" y="221363"/>
                    <a:pt x="37096" y="190936"/>
                    <a:pt x="32069" y="166330"/>
                  </a:cubicBezTo>
                  <a:cubicBezTo>
                    <a:pt x="27042" y="141724"/>
                    <a:pt x="29952" y="110239"/>
                    <a:pt x="25719" y="85368"/>
                  </a:cubicBezTo>
                  <a:cubicBezTo>
                    <a:pt x="21486" y="60497"/>
                    <a:pt x="2700" y="-10147"/>
                    <a:pt x="319" y="1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99C318FC-A029-4DDF-BCE9-57A61A31775C}"/>
                </a:ext>
              </a:extLst>
            </p:cNvPr>
            <p:cNvSpPr/>
            <p:nvPr/>
          </p:nvSpPr>
          <p:spPr>
            <a:xfrm>
              <a:off x="2057194" y="2834218"/>
              <a:ext cx="196954" cy="300174"/>
            </a:xfrm>
            <a:custGeom>
              <a:avLst/>
              <a:gdLst>
                <a:gd name="connsiteX0" fmla="*/ 206 w 196954"/>
                <a:gd name="connsiteY0" fmla="*/ 110595 h 300174"/>
                <a:gd name="connsiteX1" fmla="*/ 12906 w 196954"/>
                <a:gd name="connsiteY1" fmla="*/ 253470 h 300174"/>
                <a:gd name="connsiteX2" fmla="*/ 20844 w 196954"/>
                <a:gd name="connsiteY2" fmla="*/ 285220 h 300174"/>
                <a:gd name="connsiteX3" fmla="*/ 52594 w 196954"/>
                <a:gd name="connsiteY3" fmla="*/ 293157 h 300174"/>
                <a:gd name="connsiteX4" fmla="*/ 138319 w 196954"/>
                <a:gd name="connsiteY4" fmla="*/ 294745 h 300174"/>
                <a:gd name="connsiteX5" fmla="*/ 157369 w 196954"/>
                <a:gd name="connsiteY5" fmla="*/ 296332 h 300174"/>
                <a:gd name="connsiteX6" fmla="*/ 171656 w 196954"/>
                <a:gd name="connsiteY6" fmla="*/ 239182 h 300174"/>
                <a:gd name="connsiteX7" fmla="*/ 184356 w 196954"/>
                <a:gd name="connsiteY7" fmla="*/ 155045 h 300174"/>
                <a:gd name="connsiteX8" fmla="*/ 193881 w 196954"/>
                <a:gd name="connsiteY8" fmla="*/ 40745 h 300174"/>
                <a:gd name="connsiteX9" fmla="*/ 190706 w 196954"/>
                <a:gd name="connsiteY9" fmla="*/ 5820 h 300174"/>
                <a:gd name="connsiteX10" fmla="*/ 127206 w 196954"/>
                <a:gd name="connsiteY10" fmla="*/ 7407 h 300174"/>
                <a:gd name="connsiteX11" fmla="*/ 92281 w 196954"/>
                <a:gd name="connsiteY11" fmla="*/ 1057 h 300174"/>
                <a:gd name="connsiteX12" fmla="*/ 181181 w 196954"/>
                <a:gd name="connsiteY12" fmla="*/ 32807 h 300174"/>
                <a:gd name="connsiteX13" fmla="*/ 158956 w 196954"/>
                <a:gd name="connsiteY13" fmla="*/ 110595 h 300174"/>
                <a:gd name="connsiteX14" fmla="*/ 166894 w 196954"/>
                <a:gd name="connsiteY14" fmla="*/ 215370 h 300174"/>
                <a:gd name="connsiteX15" fmla="*/ 155781 w 196954"/>
                <a:gd name="connsiteY15" fmla="*/ 267757 h 300174"/>
                <a:gd name="connsiteX16" fmla="*/ 85931 w 196954"/>
                <a:gd name="connsiteY16" fmla="*/ 278870 h 300174"/>
                <a:gd name="connsiteX17" fmla="*/ 51006 w 196954"/>
                <a:gd name="connsiteY17" fmla="*/ 278870 h 300174"/>
                <a:gd name="connsiteX18" fmla="*/ 24019 w 196954"/>
                <a:gd name="connsiteY18" fmla="*/ 242357 h 300174"/>
                <a:gd name="connsiteX19" fmla="*/ 206 w 196954"/>
                <a:gd name="connsiteY19" fmla="*/ 110595 h 30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6954" h="300174">
                  <a:moveTo>
                    <a:pt x="206" y="110595"/>
                  </a:moveTo>
                  <a:cubicBezTo>
                    <a:pt x="-1646" y="112447"/>
                    <a:pt x="9466" y="224366"/>
                    <a:pt x="12906" y="253470"/>
                  </a:cubicBezTo>
                  <a:cubicBezTo>
                    <a:pt x="16346" y="282574"/>
                    <a:pt x="14229" y="278606"/>
                    <a:pt x="20844" y="285220"/>
                  </a:cubicBezTo>
                  <a:cubicBezTo>
                    <a:pt x="27459" y="291834"/>
                    <a:pt x="33015" y="291570"/>
                    <a:pt x="52594" y="293157"/>
                  </a:cubicBezTo>
                  <a:cubicBezTo>
                    <a:pt x="72173" y="294744"/>
                    <a:pt x="120857" y="294216"/>
                    <a:pt x="138319" y="294745"/>
                  </a:cubicBezTo>
                  <a:cubicBezTo>
                    <a:pt x="155781" y="295274"/>
                    <a:pt x="151813" y="305592"/>
                    <a:pt x="157369" y="296332"/>
                  </a:cubicBezTo>
                  <a:cubicBezTo>
                    <a:pt x="162925" y="287072"/>
                    <a:pt x="167158" y="262730"/>
                    <a:pt x="171656" y="239182"/>
                  </a:cubicBezTo>
                  <a:cubicBezTo>
                    <a:pt x="176154" y="215634"/>
                    <a:pt x="180652" y="188118"/>
                    <a:pt x="184356" y="155045"/>
                  </a:cubicBezTo>
                  <a:cubicBezTo>
                    <a:pt x="188060" y="121972"/>
                    <a:pt x="192823" y="65616"/>
                    <a:pt x="193881" y="40745"/>
                  </a:cubicBezTo>
                  <a:cubicBezTo>
                    <a:pt x="194939" y="15874"/>
                    <a:pt x="201819" y="11376"/>
                    <a:pt x="190706" y="5820"/>
                  </a:cubicBezTo>
                  <a:cubicBezTo>
                    <a:pt x="179594" y="264"/>
                    <a:pt x="143610" y="8201"/>
                    <a:pt x="127206" y="7407"/>
                  </a:cubicBezTo>
                  <a:cubicBezTo>
                    <a:pt x="110802" y="6613"/>
                    <a:pt x="83285" y="-3176"/>
                    <a:pt x="92281" y="1057"/>
                  </a:cubicBezTo>
                  <a:cubicBezTo>
                    <a:pt x="101277" y="5290"/>
                    <a:pt x="170069" y="14551"/>
                    <a:pt x="181181" y="32807"/>
                  </a:cubicBezTo>
                  <a:cubicBezTo>
                    <a:pt x="192294" y="51063"/>
                    <a:pt x="161337" y="80168"/>
                    <a:pt x="158956" y="110595"/>
                  </a:cubicBezTo>
                  <a:cubicBezTo>
                    <a:pt x="156575" y="141022"/>
                    <a:pt x="167423" y="189176"/>
                    <a:pt x="166894" y="215370"/>
                  </a:cubicBezTo>
                  <a:cubicBezTo>
                    <a:pt x="166365" y="241564"/>
                    <a:pt x="169275" y="257174"/>
                    <a:pt x="155781" y="267757"/>
                  </a:cubicBezTo>
                  <a:cubicBezTo>
                    <a:pt x="142287" y="278340"/>
                    <a:pt x="103393" y="277018"/>
                    <a:pt x="85931" y="278870"/>
                  </a:cubicBezTo>
                  <a:cubicBezTo>
                    <a:pt x="68469" y="280722"/>
                    <a:pt x="61325" y="284956"/>
                    <a:pt x="51006" y="278870"/>
                  </a:cubicBezTo>
                  <a:cubicBezTo>
                    <a:pt x="40687" y="272785"/>
                    <a:pt x="32221" y="266434"/>
                    <a:pt x="24019" y="242357"/>
                  </a:cubicBezTo>
                  <a:cubicBezTo>
                    <a:pt x="15817" y="218280"/>
                    <a:pt x="2058" y="108743"/>
                    <a:pt x="206" y="110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C3D11B8D-C3B4-4B4C-B7CD-5FF07FDDFA40}"/>
                </a:ext>
              </a:extLst>
            </p:cNvPr>
            <p:cNvSpPr/>
            <p:nvPr/>
          </p:nvSpPr>
          <p:spPr>
            <a:xfrm>
              <a:off x="1852462" y="2851020"/>
              <a:ext cx="219382" cy="171629"/>
            </a:xfrm>
            <a:custGeom>
              <a:avLst/>
              <a:gdLst>
                <a:gd name="connsiteX0" fmla="*/ 151 w 219382"/>
                <a:gd name="connsiteY0" fmla="*/ 9655 h 171629"/>
                <a:gd name="connsiteX1" fmla="*/ 106513 w 219382"/>
                <a:gd name="connsiteY1" fmla="*/ 6480 h 171629"/>
                <a:gd name="connsiteX2" fmla="*/ 101751 w 219382"/>
                <a:gd name="connsiteY2" fmla="*/ 100143 h 171629"/>
                <a:gd name="connsiteX3" fmla="*/ 112863 w 219382"/>
                <a:gd name="connsiteY3" fmla="*/ 163643 h 171629"/>
                <a:gd name="connsiteX4" fmla="*/ 127151 w 219382"/>
                <a:gd name="connsiteY4" fmla="*/ 120780 h 171629"/>
                <a:gd name="connsiteX5" fmla="*/ 130326 w 219382"/>
                <a:gd name="connsiteY5" fmla="*/ 79505 h 171629"/>
                <a:gd name="connsiteX6" fmla="*/ 144613 w 219382"/>
                <a:gd name="connsiteY6" fmla="*/ 23943 h 171629"/>
                <a:gd name="connsiteX7" fmla="*/ 219226 w 219382"/>
                <a:gd name="connsiteY7" fmla="*/ 17593 h 171629"/>
                <a:gd name="connsiteX8" fmla="*/ 163663 w 219382"/>
                <a:gd name="connsiteY8" fmla="*/ 25530 h 171629"/>
                <a:gd name="connsiteX9" fmla="*/ 143026 w 219382"/>
                <a:gd name="connsiteY9" fmla="*/ 98555 h 171629"/>
                <a:gd name="connsiteX10" fmla="*/ 111276 w 219382"/>
                <a:gd name="connsiteY10" fmla="*/ 171580 h 171629"/>
                <a:gd name="connsiteX11" fmla="*/ 95401 w 219382"/>
                <a:gd name="connsiteY11" fmla="*/ 87443 h 171629"/>
                <a:gd name="connsiteX12" fmla="*/ 93813 w 219382"/>
                <a:gd name="connsiteY12" fmla="*/ 30293 h 171629"/>
                <a:gd name="connsiteX13" fmla="*/ 82701 w 219382"/>
                <a:gd name="connsiteY13" fmla="*/ 22355 h 171629"/>
                <a:gd name="connsiteX14" fmla="*/ 151 w 219382"/>
                <a:gd name="connsiteY14" fmla="*/ 9655 h 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382" h="171629">
                  <a:moveTo>
                    <a:pt x="151" y="9655"/>
                  </a:moveTo>
                  <a:cubicBezTo>
                    <a:pt x="4120" y="7009"/>
                    <a:pt x="89580" y="-8601"/>
                    <a:pt x="106513" y="6480"/>
                  </a:cubicBezTo>
                  <a:cubicBezTo>
                    <a:pt x="123446" y="21561"/>
                    <a:pt x="100693" y="73949"/>
                    <a:pt x="101751" y="100143"/>
                  </a:cubicBezTo>
                  <a:cubicBezTo>
                    <a:pt x="102809" y="126337"/>
                    <a:pt x="108630" y="160204"/>
                    <a:pt x="112863" y="163643"/>
                  </a:cubicBezTo>
                  <a:cubicBezTo>
                    <a:pt x="117096" y="167082"/>
                    <a:pt x="124241" y="134803"/>
                    <a:pt x="127151" y="120780"/>
                  </a:cubicBezTo>
                  <a:cubicBezTo>
                    <a:pt x="130062" y="106757"/>
                    <a:pt x="127416" y="95645"/>
                    <a:pt x="130326" y="79505"/>
                  </a:cubicBezTo>
                  <a:cubicBezTo>
                    <a:pt x="133236" y="63366"/>
                    <a:pt x="129796" y="34262"/>
                    <a:pt x="144613" y="23943"/>
                  </a:cubicBezTo>
                  <a:cubicBezTo>
                    <a:pt x="159430" y="13624"/>
                    <a:pt x="216051" y="17329"/>
                    <a:pt x="219226" y="17593"/>
                  </a:cubicBezTo>
                  <a:cubicBezTo>
                    <a:pt x="222401" y="17858"/>
                    <a:pt x="176363" y="12036"/>
                    <a:pt x="163663" y="25530"/>
                  </a:cubicBezTo>
                  <a:cubicBezTo>
                    <a:pt x="150963" y="39024"/>
                    <a:pt x="151757" y="74213"/>
                    <a:pt x="143026" y="98555"/>
                  </a:cubicBezTo>
                  <a:cubicBezTo>
                    <a:pt x="134295" y="122897"/>
                    <a:pt x="119214" y="173432"/>
                    <a:pt x="111276" y="171580"/>
                  </a:cubicBezTo>
                  <a:cubicBezTo>
                    <a:pt x="103339" y="169728"/>
                    <a:pt x="98311" y="110991"/>
                    <a:pt x="95401" y="87443"/>
                  </a:cubicBezTo>
                  <a:cubicBezTo>
                    <a:pt x="92491" y="63895"/>
                    <a:pt x="95930" y="41141"/>
                    <a:pt x="93813" y="30293"/>
                  </a:cubicBezTo>
                  <a:cubicBezTo>
                    <a:pt x="91696" y="19445"/>
                    <a:pt x="93814" y="25795"/>
                    <a:pt x="82701" y="22355"/>
                  </a:cubicBezTo>
                  <a:cubicBezTo>
                    <a:pt x="71589" y="18915"/>
                    <a:pt x="-3818" y="12301"/>
                    <a:pt x="151" y="9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A2FA9BF0-00B5-4FD4-B589-38BB1C03035D}"/>
                </a:ext>
              </a:extLst>
            </p:cNvPr>
            <p:cNvSpPr/>
            <p:nvPr/>
          </p:nvSpPr>
          <p:spPr>
            <a:xfrm>
              <a:off x="2141442" y="2843544"/>
              <a:ext cx="22980" cy="222105"/>
            </a:xfrm>
            <a:custGeom>
              <a:avLst/>
              <a:gdLst>
                <a:gd name="connsiteX0" fmla="*/ 17558 w 22980"/>
                <a:gd name="connsiteY0" fmla="*/ 1256 h 222105"/>
                <a:gd name="connsiteX1" fmla="*/ 14383 w 22980"/>
                <a:gd name="connsiteY1" fmla="*/ 212394 h 222105"/>
                <a:gd name="connsiteX2" fmla="*/ 96 w 22980"/>
                <a:gd name="connsiteY2" fmla="*/ 180644 h 222105"/>
                <a:gd name="connsiteX3" fmla="*/ 22321 w 22980"/>
                <a:gd name="connsiteY3" fmla="*/ 126669 h 222105"/>
                <a:gd name="connsiteX4" fmla="*/ 17558 w 22980"/>
                <a:gd name="connsiteY4" fmla="*/ 1256 h 22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0" h="222105">
                  <a:moveTo>
                    <a:pt x="17558" y="1256"/>
                  </a:moveTo>
                  <a:cubicBezTo>
                    <a:pt x="16235" y="15543"/>
                    <a:pt x="17293" y="182496"/>
                    <a:pt x="14383" y="212394"/>
                  </a:cubicBezTo>
                  <a:cubicBezTo>
                    <a:pt x="11473" y="242292"/>
                    <a:pt x="-1227" y="194931"/>
                    <a:pt x="96" y="180644"/>
                  </a:cubicBezTo>
                  <a:cubicBezTo>
                    <a:pt x="1419" y="166357"/>
                    <a:pt x="19675" y="154715"/>
                    <a:pt x="22321" y="126669"/>
                  </a:cubicBezTo>
                  <a:cubicBezTo>
                    <a:pt x="24967" y="98623"/>
                    <a:pt x="18881" y="-13031"/>
                    <a:pt x="17558" y="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4879A58-9876-4335-AFA2-5F3BE1B958FC}"/>
                </a:ext>
              </a:extLst>
            </p:cNvPr>
            <p:cNvSpPr/>
            <p:nvPr/>
          </p:nvSpPr>
          <p:spPr>
            <a:xfrm>
              <a:off x="2000250" y="2867848"/>
              <a:ext cx="158758" cy="204668"/>
            </a:xfrm>
            <a:custGeom>
              <a:avLst/>
              <a:gdLst>
                <a:gd name="connsiteX0" fmla="*/ 0 w 158758"/>
                <a:gd name="connsiteY0" fmla="*/ 765 h 204668"/>
                <a:gd name="connsiteX1" fmla="*/ 117475 w 158758"/>
                <a:gd name="connsiteY1" fmla="*/ 10290 h 204668"/>
                <a:gd name="connsiteX2" fmla="*/ 123825 w 158758"/>
                <a:gd name="connsiteY2" fmla="*/ 78552 h 204668"/>
                <a:gd name="connsiteX3" fmla="*/ 158750 w 158758"/>
                <a:gd name="connsiteY3" fmla="*/ 202377 h 204668"/>
                <a:gd name="connsiteX4" fmla="*/ 127000 w 158758"/>
                <a:gd name="connsiteY4" fmla="*/ 149990 h 204668"/>
                <a:gd name="connsiteX5" fmla="*/ 114300 w 158758"/>
                <a:gd name="connsiteY5" fmla="*/ 38865 h 204668"/>
                <a:gd name="connsiteX6" fmla="*/ 112713 w 158758"/>
                <a:gd name="connsiteY6" fmla="*/ 15052 h 204668"/>
                <a:gd name="connsiteX7" fmla="*/ 0 w 158758"/>
                <a:gd name="connsiteY7" fmla="*/ 765 h 2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8" h="204668">
                  <a:moveTo>
                    <a:pt x="0" y="765"/>
                  </a:moveTo>
                  <a:cubicBezTo>
                    <a:pt x="794" y="-29"/>
                    <a:pt x="96838" y="-2674"/>
                    <a:pt x="117475" y="10290"/>
                  </a:cubicBezTo>
                  <a:cubicBezTo>
                    <a:pt x="138112" y="23254"/>
                    <a:pt x="116946" y="46538"/>
                    <a:pt x="123825" y="78552"/>
                  </a:cubicBezTo>
                  <a:cubicBezTo>
                    <a:pt x="130704" y="110567"/>
                    <a:pt x="158221" y="190471"/>
                    <a:pt x="158750" y="202377"/>
                  </a:cubicBezTo>
                  <a:cubicBezTo>
                    <a:pt x="159279" y="214283"/>
                    <a:pt x="134408" y="177242"/>
                    <a:pt x="127000" y="149990"/>
                  </a:cubicBezTo>
                  <a:cubicBezTo>
                    <a:pt x="119592" y="122738"/>
                    <a:pt x="116681" y="61355"/>
                    <a:pt x="114300" y="38865"/>
                  </a:cubicBezTo>
                  <a:cubicBezTo>
                    <a:pt x="111919" y="16375"/>
                    <a:pt x="130969" y="17433"/>
                    <a:pt x="112713" y="15052"/>
                  </a:cubicBezTo>
                  <a:lnTo>
                    <a:pt x="0" y="7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121208BA-AEA0-4994-A240-B99E2C857B52}"/>
                </a:ext>
              </a:extLst>
            </p:cNvPr>
            <p:cNvSpPr/>
            <p:nvPr/>
          </p:nvSpPr>
          <p:spPr>
            <a:xfrm>
              <a:off x="2207320" y="2852738"/>
              <a:ext cx="100905" cy="270339"/>
            </a:xfrm>
            <a:custGeom>
              <a:avLst/>
              <a:gdLst>
                <a:gd name="connsiteX0" fmla="*/ 100905 w 100905"/>
                <a:gd name="connsiteY0" fmla="*/ 0 h 270339"/>
                <a:gd name="connsiteX1" fmla="*/ 38993 w 100905"/>
                <a:gd name="connsiteY1" fmla="*/ 207962 h 270339"/>
                <a:gd name="connsiteX2" fmla="*/ 893 w 100905"/>
                <a:gd name="connsiteY2" fmla="*/ 269875 h 270339"/>
                <a:gd name="connsiteX3" fmla="*/ 15180 w 100905"/>
                <a:gd name="connsiteY3" fmla="*/ 231775 h 270339"/>
                <a:gd name="connsiteX4" fmla="*/ 50105 w 100905"/>
                <a:gd name="connsiteY4" fmla="*/ 150812 h 270339"/>
                <a:gd name="connsiteX5" fmla="*/ 92968 w 100905"/>
                <a:gd name="connsiteY5" fmla="*/ 71437 h 270339"/>
                <a:gd name="connsiteX6" fmla="*/ 100905 w 100905"/>
                <a:gd name="connsiteY6" fmla="*/ 0 h 2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5" h="270339">
                  <a:moveTo>
                    <a:pt x="100905" y="0"/>
                  </a:moveTo>
                  <a:cubicBezTo>
                    <a:pt x="78283" y="81491"/>
                    <a:pt x="55662" y="162983"/>
                    <a:pt x="38993" y="207962"/>
                  </a:cubicBezTo>
                  <a:cubicBezTo>
                    <a:pt x="22324" y="252941"/>
                    <a:pt x="4862" y="265906"/>
                    <a:pt x="893" y="269875"/>
                  </a:cubicBezTo>
                  <a:cubicBezTo>
                    <a:pt x="-3076" y="273844"/>
                    <a:pt x="6978" y="251619"/>
                    <a:pt x="15180" y="231775"/>
                  </a:cubicBezTo>
                  <a:cubicBezTo>
                    <a:pt x="23382" y="211931"/>
                    <a:pt x="37140" y="177535"/>
                    <a:pt x="50105" y="150812"/>
                  </a:cubicBezTo>
                  <a:cubicBezTo>
                    <a:pt x="63070" y="124089"/>
                    <a:pt x="92968" y="71437"/>
                    <a:pt x="92968" y="71437"/>
                  </a:cubicBezTo>
                  <a:lnTo>
                    <a:pt x="10090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E1FA0FC-500A-4792-A6DE-CA8016009D11}"/>
                </a:ext>
              </a:extLst>
            </p:cNvPr>
            <p:cNvSpPr/>
            <p:nvPr/>
          </p:nvSpPr>
          <p:spPr>
            <a:xfrm>
              <a:off x="2463701" y="2859077"/>
              <a:ext cx="81659" cy="297291"/>
            </a:xfrm>
            <a:custGeom>
              <a:avLst/>
              <a:gdLst>
                <a:gd name="connsiteX0" fmla="*/ 99 w 81659"/>
                <a:gd name="connsiteY0" fmla="*/ 11 h 297291"/>
                <a:gd name="connsiteX1" fmla="*/ 77887 w 81659"/>
                <a:gd name="connsiteY1" fmla="*/ 269886 h 297291"/>
                <a:gd name="connsiteX2" fmla="*/ 62012 w 81659"/>
                <a:gd name="connsiteY2" fmla="*/ 258773 h 297291"/>
                <a:gd name="connsiteX3" fmla="*/ 99 w 81659"/>
                <a:gd name="connsiteY3" fmla="*/ 11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9" h="297291">
                  <a:moveTo>
                    <a:pt x="99" y="11"/>
                  </a:moveTo>
                  <a:cubicBezTo>
                    <a:pt x="2745" y="1863"/>
                    <a:pt x="67568" y="226759"/>
                    <a:pt x="77887" y="269886"/>
                  </a:cubicBezTo>
                  <a:cubicBezTo>
                    <a:pt x="88206" y="313013"/>
                    <a:pt x="75506" y="302165"/>
                    <a:pt x="62012" y="258773"/>
                  </a:cubicBezTo>
                  <a:cubicBezTo>
                    <a:pt x="48518" y="215381"/>
                    <a:pt x="-2547" y="-1841"/>
                    <a:pt x="9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9D88A772-4021-410C-855B-D2383202160E}"/>
                </a:ext>
              </a:extLst>
            </p:cNvPr>
            <p:cNvSpPr/>
            <p:nvPr/>
          </p:nvSpPr>
          <p:spPr>
            <a:xfrm>
              <a:off x="2299886" y="2845539"/>
              <a:ext cx="187803" cy="13810"/>
            </a:xfrm>
            <a:custGeom>
              <a:avLst/>
              <a:gdLst>
                <a:gd name="connsiteX0" fmla="*/ 402 w 187803"/>
                <a:gd name="connsiteY0" fmla="*/ 8783 h 13810"/>
                <a:gd name="connsiteX1" fmla="*/ 181377 w 187803"/>
                <a:gd name="connsiteY1" fmla="*/ 13546 h 13810"/>
                <a:gd name="connsiteX2" fmla="*/ 133752 w 187803"/>
                <a:gd name="connsiteY2" fmla="*/ 846 h 13810"/>
                <a:gd name="connsiteX3" fmla="*/ 402 w 187803"/>
                <a:gd name="connsiteY3" fmla="*/ 8783 h 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3" h="13810">
                  <a:moveTo>
                    <a:pt x="402" y="8783"/>
                  </a:moveTo>
                  <a:cubicBezTo>
                    <a:pt x="8339" y="10900"/>
                    <a:pt x="159152" y="14869"/>
                    <a:pt x="181377" y="13546"/>
                  </a:cubicBezTo>
                  <a:cubicBezTo>
                    <a:pt x="203602" y="12223"/>
                    <a:pt x="163385" y="4550"/>
                    <a:pt x="133752" y="846"/>
                  </a:cubicBezTo>
                  <a:cubicBezTo>
                    <a:pt x="104119" y="-2858"/>
                    <a:pt x="-7535" y="6666"/>
                    <a:pt x="402" y="8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92E2E883-C8E0-40AC-B2A0-18025335EBDC}"/>
                </a:ext>
              </a:extLst>
            </p:cNvPr>
            <p:cNvSpPr/>
            <p:nvPr/>
          </p:nvSpPr>
          <p:spPr>
            <a:xfrm>
              <a:off x="2377689" y="2898639"/>
              <a:ext cx="35697" cy="124401"/>
            </a:xfrm>
            <a:custGeom>
              <a:avLst/>
              <a:gdLst>
                <a:gd name="connsiteX0" fmla="*/ 386 w 35697"/>
                <a:gd name="connsiteY0" fmla="*/ 136 h 124401"/>
                <a:gd name="connsiteX1" fmla="*/ 35311 w 35697"/>
                <a:gd name="connsiteY1" fmla="*/ 119199 h 124401"/>
                <a:gd name="connsiteX2" fmla="*/ 17849 w 35697"/>
                <a:gd name="connsiteY2" fmla="*/ 95386 h 124401"/>
                <a:gd name="connsiteX3" fmla="*/ 386 w 35697"/>
                <a:gd name="connsiteY3" fmla="*/ 136 h 1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124401">
                  <a:moveTo>
                    <a:pt x="386" y="136"/>
                  </a:moveTo>
                  <a:cubicBezTo>
                    <a:pt x="3296" y="4105"/>
                    <a:pt x="32401" y="103324"/>
                    <a:pt x="35311" y="119199"/>
                  </a:cubicBezTo>
                  <a:cubicBezTo>
                    <a:pt x="38221" y="135074"/>
                    <a:pt x="23934" y="110997"/>
                    <a:pt x="17849" y="95386"/>
                  </a:cubicBezTo>
                  <a:cubicBezTo>
                    <a:pt x="11764" y="79776"/>
                    <a:pt x="-2524" y="-3833"/>
                    <a:pt x="386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3C8A5337-2040-4D5A-82C9-F9B74FF2A9A5}"/>
                </a:ext>
              </a:extLst>
            </p:cNvPr>
            <p:cNvSpPr/>
            <p:nvPr/>
          </p:nvSpPr>
          <p:spPr>
            <a:xfrm>
              <a:off x="2356775" y="2906042"/>
              <a:ext cx="26063" cy="116907"/>
            </a:xfrm>
            <a:custGeom>
              <a:avLst/>
              <a:gdLst>
                <a:gd name="connsiteX0" fmla="*/ 26063 w 26063"/>
                <a:gd name="connsiteY0" fmla="*/ 671 h 116907"/>
                <a:gd name="connsiteX1" fmla="*/ 2250 w 26063"/>
                <a:gd name="connsiteY1" fmla="*/ 114971 h 116907"/>
                <a:gd name="connsiteX2" fmla="*/ 2250 w 26063"/>
                <a:gd name="connsiteY2" fmla="*/ 68933 h 116907"/>
                <a:gd name="connsiteX3" fmla="*/ 26063 w 26063"/>
                <a:gd name="connsiteY3" fmla="*/ 671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63" h="116907">
                  <a:moveTo>
                    <a:pt x="26063" y="671"/>
                  </a:moveTo>
                  <a:cubicBezTo>
                    <a:pt x="26063" y="8344"/>
                    <a:pt x="6219" y="103594"/>
                    <a:pt x="2250" y="114971"/>
                  </a:cubicBezTo>
                  <a:cubicBezTo>
                    <a:pt x="-1719" y="126348"/>
                    <a:pt x="398" y="84543"/>
                    <a:pt x="2250" y="68933"/>
                  </a:cubicBezTo>
                  <a:cubicBezTo>
                    <a:pt x="4102" y="53323"/>
                    <a:pt x="26063" y="-7002"/>
                    <a:pt x="26063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379B5588-754E-44C0-B335-83FAB2E99FFC}"/>
                </a:ext>
              </a:extLst>
            </p:cNvPr>
            <p:cNvSpPr/>
            <p:nvPr/>
          </p:nvSpPr>
          <p:spPr>
            <a:xfrm>
              <a:off x="2319338" y="3015806"/>
              <a:ext cx="141330" cy="2032"/>
            </a:xfrm>
            <a:custGeom>
              <a:avLst/>
              <a:gdLst>
                <a:gd name="connsiteX0" fmla="*/ 0 w 141330"/>
                <a:gd name="connsiteY0" fmla="*/ 2032 h 2032"/>
                <a:gd name="connsiteX1" fmla="*/ 141287 w 141330"/>
                <a:gd name="connsiteY1" fmla="*/ 444 h 2032"/>
                <a:gd name="connsiteX2" fmla="*/ 0 w 141330"/>
                <a:gd name="connsiteY2" fmla="*/ 2032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30" h="2032">
                  <a:moveTo>
                    <a:pt x="0" y="2032"/>
                  </a:moveTo>
                  <a:cubicBezTo>
                    <a:pt x="0" y="2032"/>
                    <a:pt x="138377" y="2031"/>
                    <a:pt x="141287" y="444"/>
                  </a:cubicBezTo>
                  <a:cubicBezTo>
                    <a:pt x="144197" y="-1143"/>
                    <a:pt x="0" y="2032"/>
                    <a:pt x="0" y="2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932C5B50-F456-4BF8-B16A-A08A50CC52DA}"/>
                </a:ext>
              </a:extLst>
            </p:cNvPr>
            <p:cNvSpPr/>
            <p:nvPr/>
          </p:nvSpPr>
          <p:spPr>
            <a:xfrm>
              <a:off x="2216893" y="3062269"/>
              <a:ext cx="311204" cy="72778"/>
            </a:xfrm>
            <a:custGeom>
              <a:avLst/>
              <a:gdLst>
                <a:gd name="connsiteX0" fmla="*/ 845 w 311204"/>
                <a:gd name="connsiteY0" fmla="*/ 63519 h 72778"/>
                <a:gd name="connsiteX1" fmla="*/ 113557 w 311204"/>
                <a:gd name="connsiteY1" fmla="*/ 65106 h 72778"/>
                <a:gd name="connsiteX2" fmla="*/ 129432 w 311204"/>
                <a:gd name="connsiteY2" fmla="*/ 33356 h 72778"/>
                <a:gd name="connsiteX3" fmla="*/ 183407 w 311204"/>
                <a:gd name="connsiteY3" fmla="*/ 31769 h 72778"/>
                <a:gd name="connsiteX4" fmla="*/ 221507 w 311204"/>
                <a:gd name="connsiteY4" fmla="*/ 39706 h 72778"/>
                <a:gd name="connsiteX5" fmla="*/ 265957 w 311204"/>
                <a:gd name="connsiteY5" fmla="*/ 68281 h 72778"/>
                <a:gd name="connsiteX6" fmla="*/ 310407 w 311204"/>
                <a:gd name="connsiteY6" fmla="*/ 71456 h 72778"/>
                <a:gd name="connsiteX7" fmla="*/ 226270 w 311204"/>
                <a:gd name="connsiteY7" fmla="*/ 55581 h 72778"/>
                <a:gd name="connsiteX8" fmla="*/ 211982 w 311204"/>
                <a:gd name="connsiteY8" fmla="*/ 22244 h 72778"/>
                <a:gd name="connsiteX9" fmla="*/ 175470 w 311204"/>
                <a:gd name="connsiteY9" fmla="*/ 19 h 72778"/>
                <a:gd name="connsiteX10" fmla="*/ 116732 w 311204"/>
                <a:gd name="connsiteY10" fmla="*/ 19069 h 72778"/>
                <a:gd name="connsiteX11" fmla="*/ 64345 w 311204"/>
                <a:gd name="connsiteY11" fmla="*/ 53994 h 72778"/>
                <a:gd name="connsiteX12" fmla="*/ 845 w 311204"/>
                <a:gd name="connsiteY12" fmla="*/ 63519 h 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204" h="72778">
                  <a:moveTo>
                    <a:pt x="845" y="63519"/>
                  </a:moveTo>
                  <a:cubicBezTo>
                    <a:pt x="9047" y="65371"/>
                    <a:pt x="92126" y="70133"/>
                    <a:pt x="113557" y="65106"/>
                  </a:cubicBezTo>
                  <a:cubicBezTo>
                    <a:pt x="134988" y="60079"/>
                    <a:pt x="117790" y="38912"/>
                    <a:pt x="129432" y="33356"/>
                  </a:cubicBezTo>
                  <a:cubicBezTo>
                    <a:pt x="141074" y="27800"/>
                    <a:pt x="168061" y="30711"/>
                    <a:pt x="183407" y="31769"/>
                  </a:cubicBezTo>
                  <a:cubicBezTo>
                    <a:pt x="198753" y="32827"/>
                    <a:pt x="207749" y="33621"/>
                    <a:pt x="221507" y="39706"/>
                  </a:cubicBezTo>
                  <a:cubicBezTo>
                    <a:pt x="235265" y="45791"/>
                    <a:pt x="251140" y="62989"/>
                    <a:pt x="265957" y="68281"/>
                  </a:cubicBezTo>
                  <a:cubicBezTo>
                    <a:pt x="280774" y="73573"/>
                    <a:pt x="317021" y="73573"/>
                    <a:pt x="310407" y="71456"/>
                  </a:cubicBezTo>
                  <a:cubicBezTo>
                    <a:pt x="303793" y="69339"/>
                    <a:pt x="242674" y="63783"/>
                    <a:pt x="226270" y="55581"/>
                  </a:cubicBezTo>
                  <a:cubicBezTo>
                    <a:pt x="209866" y="47379"/>
                    <a:pt x="220449" y="31504"/>
                    <a:pt x="211982" y="22244"/>
                  </a:cubicBezTo>
                  <a:cubicBezTo>
                    <a:pt x="203515" y="12984"/>
                    <a:pt x="191345" y="548"/>
                    <a:pt x="175470" y="19"/>
                  </a:cubicBezTo>
                  <a:cubicBezTo>
                    <a:pt x="159595" y="-510"/>
                    <a:pt x="135253" y="10073"/>
                    <a:pt x="116732" y="19069"/>
                  </a:cubicBezTo>
                  <a:cubicBezTo>
                    <a:pt x="98211" y="28065"/>
                    <a:pt x="82337" y="47909"/>
                    <a:pt x="64345" y="53994"/>
                  </a:cubicBezTo>
                  <a:cubicBezTo>
                    <a:pt x="46353" y="60079"/>
                    <a:pt x="-7357" y="61667"/>
                    <a:pt x="845" y="63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D2C9F0F4-5512-4613-A2A6-AC284FD42A87}"/>
                </a:ext>
              </a:extLst>
            </p:cNvPr>
            <p:cNvSpPr/>
            <p:nvPr/>
          </p:nvSpPr>
          <p:spPr>
            <a:xfrm>
              <a:off x="2489052" y="2866561"/>
              <a:ext cx="84308" cy="267683"/>
            </a:xfrm>
            <a:custGeom>
              <a:avLst/>
              <a:gdLst>
                <a:gd name="connsiteX0" fmla="*/ 84286 w 84308"/>
                <a:gd name="connsiteY0" fmla="*/ 464 h 267683"/>
                <a:gd name="connsiteX1" fmla="*/ 14436 w 84308"/>
                <a:gd name="connsiteY1" fmla="*/ 257639 h 267683"/>
                <a:gd name="connsiteX2" fmla="*/ 6498 w 84308"/>
                <a:gd name="connsiteY2" fmla="*/ 195727 h 267683"/>
                <a:gd name="connsiteX3" fmla="*/ 84286 w 84308"/>
                <a:gd name="connsiteY3" fmla="*/ 464 h 2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08" h="267683">
                  <a:moveTo>
                    <a:pt x="84286" y="464"/>
                  </a:moveTo>
                  <a:cubicBezTo>
                    <a:pt x="85609" y="10782"/>
                    <a:pt x="27401" y="225095"/>
                    <a:pt x="14436" y="257639"/>
                  </a:cubicBezTo>
                  <a:cubicBezTo>
                    <a:pt x="1471" y="290183"/>
                    <a:pt x="-6202" y="236737"/>
                    <a:pt x="6498" y="195727"/>
                  </a:cubicBezTo>
                  <a:cubicBezTo>
                    <a:pt x="19198" y="154717"/>
                    <a:pt x="82963" y="-9854"/>
                    <a:pt x="84286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4683261-46E8-4292-AAE0-57D8C4315134}"/>
                </a:ext>
              </a:extLst>
            </p:cNvPr>
            <p:cNvSpPr/>
            <p:nvPr/>
          </p:nvSpPr>
          <p:spPr>
            <a:xfrm>
              <a:off x="2570832" y="2865830"/>
              <a:ext cx="235937" cy="267916"/>
            </a:xfrm>
            <a:custGeom>
              <a:avLst/>
              <a:gdLst>
                <a:gd name="connsiteX0" fmla="*/ 918 w 235937"/>
                <a:gd name="connsiteY0" fmla="*/ 1195 h 267916"/>
                <a:gd name="connsiteX1" fmla="*/ 151731 w 235937"/>
                <a:gd name="connsiteY1" fmla="*/ 2783 h 267916"/>
                <a:gd name="connsiteX2" fmla="*/ 172368 w 235937"/>
                <a:gd name="connsiteY2" fmla="*/ 25008 h 267916"/>
                <a:gd name="connsiteX3" fmla="*/ 219993 w 235937"/>
                <a:gd name="connsiteY3" fmla="*/ 199633 h 267916"/>
                <a:gd name="connsiteX4" fmla="*/ 235868 w 235937"/>
                <a:gd name="connsiteY4" fmla="*/ 267895 h 267916"/>
                <a:gd name="connsiteX5" fmla="*/ 215231 w 235937"/>
                <a:gd name="connsiteY5" fmla="*/ 205983 h 267916"/>
                <a:gd name="connsiteX6" fmla="*/ 196181 w 235937"/>
                <a:gd name="connsiteY6" fmla="*/ 115495 h 267916"/>
                <a:gd name="connsiteX7" fmla="*/ 166018 w 235937"/>
                <a:gd name="connsiteY7" fmla="*/ 21833 h 267916"/>
                <a:gd name="connsiteX8" fmla="*/ 156493 w 235937"/>
                <a:gd name="connsiteY8" fmla="*/ 17070 h 267916"/>
                <a:gd name="connsiteX9" fmla="*/ 89818 w 235937"/>
                <a:gd name="connsiteY9" fmla="*/ 10720 h 267916"/>
                <a:gd name="connsiteX10" fmla="*/ 918 w 235937"/>
                <a:gd name="connsiteY10" fmla="*/ 1195 h 26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937" h="267916">
                  <a:moveTo>
                    <a:pt x="918" y="1195"/>
                  </a:moveTo>
                  <a:cubicBezTo>
                    <a:pt x="11237" y="-128"/>
                    <a:pt x="123156" y="-1186"/>
                    <a:pt x="151731" y="2783"/>
                  </a:cubicBezTo>
                  <a:cubicBezTo>
                    <a:pt x="180306" y="6752"/>
                    <a:pt x="160991" y="-7800"/>
                    <a:pt x="172368" y="25008"/>
                  </a:cubicBezTo>
                  <a:cubicBezTo>
                    <a:pt x="183745" y="57816"/>
                    <a:pt x="209410" y="159152"/>
                    <a:pt x="219993" y="199633"/>
                  </a:cubicBezTo>
                  <a:cubicBezTo>
                    <a:pt x="230576" y="240114"/>
                    <a:pt x="236662" y="266837"/>
                    <a:pt x="235868" y="267895"/>
                  </a:cubicBezTo>
                  <a:cubicBezTo>
                    <a:pt x="235074" y="268953"/>
                    <a:pt x="221845" y="231383"/>
                    <a:pt x="215231" y="205983"/>
                  </a:cubicBezTo>
                  <a:cubicBezTo>
                    <a:pt x="208617" y="180583"/>
                    <a:pt x="204383" y="146187"/>
                    <a:pt x="196181" y="115495"/>
                  </a:cubicBezTo>
                  <a:cubicBezTo>
                    <a:pt x="187979" y="84803"/>
                    <a:pt x="172633" y="38237"/>
                    <a:pt x="166018" y="21833"/>
                  </a:cubicBezTo>
                  <a:cubicBezTo>
                    <a:pt x="159403" y="5429"/>
                    <a:pt x="169193" y="18922"/>
                    <a:pt x="156493" y="17070"/>
                  </a:cubicBezTo>
                  <a:cubicBezTo>
                    <a:pt x="143793" y="15218"/>
                    <a:pt x="109397" y="14953"/>
                    <a:pt x="89818" y="10720"/>
                  </a:cubicBezTo>
                  <a:cubicBezTo>
                    <a:pt x="70239" y="6487"/>
                    <a:pt x="-9401" y="2518"/>
                    <a:pt x="918" y="1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EAE3CC84-BAB6-41D5-BEAC-F20D00602869}"/>
                </a:ext>
              </a:extLst>
            </p:cNvPr>
            <p:cNvSpPr/>
            <p:nvPr/>
          </p:nvSpPr>
          <p:spPr>
            <a:xfrm>
              <a:off x="2644589" y="2911374"/>
              <a:ext cx="37297" cy="125252"/>
            </a:xfrm>
            <a:custGeom>
              <a:avLst/>
              <a:gdLst>
                <a:gd name="connsiteX0" fmla="*/ 186 w 37297"/>
                <a:gd name="connsiteY0" fmla="*/ 101 h 125252"/>
                <a:gd name="connsiteX1" fmla="*/ 36699 w 37297"/>
                <a:gd name="connsiteY1" fmla="*/ 119164 h 125252"/>
                <a:gd name="connsiteX2" fmla="*/ 22411 w 37297"/>
                <a:gd name="connsiteY2" fmla="*/ 98526 h 125252"/>
                <a:gd name="connsiteX3" fmla="*/ 186 w 37297"/>
                <a:gd name="connsiteY3" fmla="*/ 101 h 12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" h="125252">
                  <a:moveTo>
                    <a:pt x="186" y="101"/>
                  </a:moveTo>
                  <a:cubicBezTo>
                    <a:pt x="2567" y="3541"/>
                    <a:pt x="32995" y="102760"/>
                    <a:pt x="36699" y="119164"/>
                  </a:cubicBezTo>
                  <a:cubicBezTo>
                    <a:pt x="40403" y="135568"/>
                    <a:pt x="25851" y="115459"/>
                    <a:pt x="22411" y="98526"/>
                  </a:cubicBezTo>
                  <a:cubicBezTo>
                    <a:pt x="18971" y="81593"/>
                    <a:pt x="-2195" y="-3339"/>
                    <a:pt x="186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49BE8E2-B377-45C7-A0B3-30F738E75FCA}"/>
                </a:ext>
              </a:extLst>
            </p:cNvPr>
            <p:cNvSpPr/>
            <p:nvPr/>
          </p:nvSpPr>
          <p:spPr>
            <a:xfrm>
              <a:off x="2604758" y="2901705"/>
              <a:ext cx="57503" cy="143135"/>
            </a:xfrm>
            <a:custGeom>
              <a:avLst/>
              <a:gdLst>
                <a:gd name="connsiteX0" fmla="*/ 57480 w 57503"/>
                <a:gd name="connsiteY0" fmla="*/ 3420 h 143135"/>
                <a:gd name="connsiteX1" fmla="*/ 9855 w 57503"/>
                <a:gd name="connsiteY1" fmla="*/ 138358 h 143135"/>
                <a:gd name="connsiteX2" fmla="*/ 330 w 57503"/>
                <a:gd name="connsiteY2" fmla="*/ 106608 h 143135"/>
                <a:gd name="connsiteX3" fmla="*/ 16205 w 57503"/>
                <a:gd name="connsiteY3" fmla="*/ 46283 h 143135"/>
                <a:gd name="connsiteX4" fmla="*/ 57480 w 57503"/>
                <a:gd name="connsiteY4" fmla="*/ 3420 h 14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3" h="143135">
                  <a:moveTo>
                    <a:pt x="57480" y="3420"/>
                  </a:moveTo>
                  <a:cubicBezTo>
                    <a:pt x="56422" y="18766"/>
                    <a:pt x="19380" y="121160"/>
                    <a:pt x="9855" y="138358"/>
                  </a:cubicBezTo>
                  <a:cubicBezTo>
                    <a:pt x="330" y="155556"/>
                    <a:pt x="-728" y="121954"/>
                    <a:pt x="330" y="106608"/>
                  </a:cubicBezTo>
                  <a:cubicBezTo>
                    <a:pt x="1388" y="91262"/>
                    <a:pt x="8797" y="64275"/>
                    <a:pt x="16205" y="46283"/>
                  </a:cubicBezTo>
                  <a:cubicBezTo>
                    <a:pt x="23613" y="28291"/>
                    <a:pt x="58538" y="-11926"/>
                    <a:pt x="57480" y="3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17EBA4A5-AED7-4271-9AEA-F5ECA62D43B1}"/>
                </a:ext>
              </a:extLst>
            </p:cNvPr>
            <p:cNvSpPr/>
            <p:nvPr/>
          </p:nvSpPr>
          <p:spPr>
            <a:xfrm>
              <a:off x="2592388" y="3024835"/>
              <a:ext cx="106369" cy="1880"/>
            </a:xfrm>
            <a:custGeom>
              <a:avLst/>
              <a:gdLst>
                <a:gd name="connsiteX0" fmla="*/ 0 w 106369"/>
                <a:gd name="connsiteY0" fmla="*/ 940 h 1880"/>
                <a:gd name="connsiteX1" fmla="*/ 106362 w 106369"/>
                <a:gd name="connsiteY1" fmla="*/ 940 h 1880"/>
                <a:gd name="connsiteX2" fmla="*/ 0 w 10636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9" h="1880">
                  <a:moveTo>
                    <a:pt x="0" y="940"/>
                  </a:moveTo>
                  <a:cubicBezTo>
                    <a:pt x="0" y="940"/>
                    <a:pt x="105304" y="-1177"/>
                    <a:pt x="106362" y="940"/>
                  </a:cubicBezTo>
                  <a:cubicBezTo>
                    <a:pt x="107420" y="305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68B4D300-F932-4E5A-95F4-FA27F331B544}"/>
                </a:ext>
              </a:extLst>
            </p:cNvPr>
            <p:cNvSpPr/>
            <p:nvPr/>
          </p:nvSpPr>
          <p:spPr>
            <a:xfrm>
              <a:off x="2489198" y="3071737"/>
              <a:ext cx="327244" cy="55975"/>
            </a:xfrm>
            <a:custGeom>
              <a:avLst/>
              <a:gdLst>
                <a:gd name="connsiteX0" fmla="*/ 2 w 327244"/>
                <a:gd name="connsiteY0" fmla="*/ 50876 h 55975"/>
                <a:gd name="connsiteX1" fmla="*/ 109540 w 327244"/>
                <a:gd name="connsiteY1" fmla="*/ 49288 h 55975"/>
                <a:gd name="connsiteX2" fmla="*/ 112715 w 327244"/>
                <a:gd name="connsiteY2" fmla="*/ 30238 h 55975"/>
                <a:gd name="connsiteX3" fmla="*/ 184152 w 327244"/>
                <a:gd name="connsiteY3" fmla="*/ 23888 h 55975"/>
                <a:gd name="connsiteX4" fmla="*/ 222252 w 327244"/>
                <a:gd name="connsiteY4" fmla="*/ 47701 h 55975"/>
                <a:gd name="connsiteX5" fmla="*/ 325440 w 327244"/>
                <a:gd name="connsiteY5" fmla="*/ 55638 h 55975"/>
                <a:gd name="connsiteX6" fmla="*/ 282577 w 327244"/>
                <a:gd name="connsiteY6" fmla="*/ 38176 h 55975"/>
                <a:gd name="connsiteX7" fmla="*/ 214315 w 327244"/>
                <a:gd name="connsiteY7" fmla="*/ 12776 h 55975"/>
                <a:gd name="connsiteX8" fmla="*/ 106365 w 327244"/>
                <a:gd name="connsiteY8" fmla="*/ 1663 h 55975"/>
                <a:gd name="connsiteX9" fmla="*/ 2 w 327244"/>
                <a:gd name="connsiteY9" fmla="*/ 50876 h 5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244" h="55975">
                  <a:moveTo>
                    <a:pt x="2" y="50876"/>
                  </a:moveTo>
                  <a:cubicBezTo>
                    <a:pt x="531" y="58814"/>
                    <a:pt x="90755" y="52728"/>
                    <a:pt x="109540" y="49288"/>
                  </a:cubicBezTo>
                  <a:cubicBezTo>
                    <a:pt x="128326" y="45848"/>
                    <a:pt x="100280" y="34471"/>
                    <a:pt x="112715" y="30238"/>
                  </a:cubicBezTo>
                  <a:cubicBezTo>
                    <a:pt x="125150" y="26005"/>
                    <a:pt x="165896" y="20978"/>
                    <a:pt x="184152" y="23888"/>
                  </a:cubicBezTo>
                  <a:cubicBezTo>
                    <a:pt x="202408" y="26798"/>
                    <a:pt x="198704" y="42409"/>
                    <a:pt x="222252" y="47701"/>
                  </a:cubicBezTo>
                  <a:cubicBezTo>
                    <a:pt x="245800" y="52993"/>
                    <a:pt x="315386" y="57225"/>
                    <a:pt x="325440" y="55638"/>
                  </a:cubicBezTo>
                  <a:cubicBezTo>
                    <a:pt x="335494" y="54051"/>
                    <a:pt x="301098" y="45320"/>
                    <a:pt x="282577" y="38176"/>
                  </a:cubicBezTo>
                  <a:cubicBezTo>
                    <a:pt x="264056" y="31032"/>
                    <a:pt x="243684" y="18861"/>
                    <a:pt x="214315" y="12776"/>
                  </a:cubicBezTo>
                  <a:cubicBezTo>
                    <a:pt x="184946" y="6691"/>
                    <a:pt x="134411" y="-4158"/>
                    <a:pt x="106365" y="1663"/>
                  </a:cubicBezTo>
                  <a:cubicBezTo>
                    <a:pt x="78319" y="7484"/>
                    <a:pt x="-527" y="42938"/>
                    <a:pt x="2" y="508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8370260A-9494-4540-9934-619BEC32624F}"/>
                </a:ext>
              </a:extLst>
            </p:cNvPr>
            <p:cNvSpPr/>
            <p:nvPr/>
          </p:nvSpPr>
          <p:spPr>
            <a:xfrm>
              <a:off x="2766412" y="2856220"/>
              <a:ext cx="75228" cy="219441"/>
            </a:xfrm>
            <a:custGeom>
              <a:avLst/>
              <a:gdLst>
                <a:gd name="connsiteX0" fmla="*/ 75213 w 75228"/>
                <a:gd name="connsiteY0" fmla="*/ 1280 h 219441"/>
                <a:gd name="connsiteX1" fmla="*/ 11713 w 75228"/>
                <a:gd name="connsiteY1" fmla="*/ 215593 h 219441"/>
                <a:gd name="connsiteX2" fmla="*/ 5363 w 75228"/>
                <a:gd name="connsiteY2" fmla="*/ 129868 h 219441"/>
                <a:gd name="connsiteX3" fmla="*/ 75213 w 75228"/>
                <a:gd name="connsiteY3" fmla="*/ 1280 h 2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8" h="219441">
                  <a:moveTo>
                    <a:pt x="75213" y="1280"/>
                  </a:moveTo>
                  <a:cubicBezTo>
                    <a:pt x="76271" y="15567"/>
                    <a:pt x="23355" y="194162"/>
                    <a:pt x="11713" y="215593"/>
                  </a:cubicBezTo>
                  <a:cubicBezTo>
                    <a:pt x="71" y="237024"/>
                    <a:pt x="-4427" y="163470"/>
                    <a:pt x="5363" y="129868"/>
                  </a:cubicBezTo>
                  <a:cubicBezTo>
                    <a:pt x="15153" y="96266"/>
                    <a:pt x="74155" y="-13007"/>
                    <a:pt x="75213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3BD7C4C2-0545-4D8D-88C1-AEB51FD313AD}"/>
                </a:ext>
              </a:extLst>
            </p:cNvPr>
            <p:cNvSpPr/>
            <p:nvPr/>
          </p:nvSpPr>
          <p:spPr>
            <a:xfrm>
              <a:off x="2830169" y="2814559"/>
              <a:ext cx="228452" cy="294933"/>
            </a:xfrm>
            <a:custGeom>
              <a:avLst/>
              <a:gdLst>
                <a:gd name="connsiteX0" fmla="*/ 344 w 228452"/>
                <a:gd name="connsiteY0" fmla="*/ 49291 h 294933"/>
                <a:gd name="connsiteX1" fmla="*/ 160681 w 228452"/>
                <a:gd name="connsiteY1" fmla="*/ 47704 h 294933"/>
                <a:gd name="connsiteX2" fmla="*/ 217831 w 228452"/>
                <a:gd name="connsiteY2" fmla="*/ 244554 h 294933"/>
                <a:gd name="connsiteX3" fmla="*/ 227356 w 228452"/>
                <a:gd name="connsiteY3" fmla="*/ 287416 h 294933"/>
                <a:gd name="connsiteX4" fmla="*/ 203544 w 228452"/>
                <a:gd name="connsiteY4" fmla="*/ 122316 h 294933"/>
                <a:gd name="connsiteX5" fmla="*/ 171794 w 228452"/>
                <a:gd name="connsiteY5" fmla="*/ 44529 h 294933"/>
                <a:gd name="connsiteX6" fmla="*/ 76544 w 228452"/>
                <a:gd name="connsiteY6" fmla="*/ 28654 h 294933"/>
                <a:gd name="connsiteX7" fmla="*/ 116231 w 228452"/>
                <a:gd name="connsiteY7" fmla="*/ 79 h 294933"/>
                <a:gd name="connsiteX8" fmla="*/ 344 w 228452"/>
                <a:gd name="connsiteY8" fmla="*/ 49291 h 2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52" h="294933">
                  <a:moveTo>
                    <a:pt x="344" y="49291"/>
                  </a:moveTo>
                  <a:cubicBezTo>
                    <a:pt x="7752" y="57229"/>
                    <a:pt x="124433" y="15160"/>
                    <a:pt x="160681" y="47704"/>
                  </a:cubicBezTo>
                  <a:cubicBezTo>
                    <a:pt x="196929" y="80248"/>
                    <a:pt x="206719" y="204602"/>
                    <a:pt x="217831" y="244554"/>
                  </a:cubicBezTo>
                  <a:cubicBezTo>
                    <a:pt x="228943" y="284506"/>
                    <a:pt x="229737" y="307789"/>
                    <a:pt x="227356" y="287416"/>
                  </a:cubicBezTo>
                  <a:cubicBezTo>
                    <a:pt x="224975" y="267043"/>
                    <a:pt x="212804" y="162797"/>
                    <a:pt x="203544" y="122316"/>
                  </a:cubicBezTo>
                  <a:cubicBezTo>
                    <a:pt x="194284" y="81835"/>
                    <a:pt x="192961" y="60139"/>
                    <a:pt x="171794" y="44529"/>
                  </a:cubicBezTo>
                  <a:cubicBezTo>
                    <a:pt x="150627" y="28919"/>
                    <a:pt x="85805" y="36062"/>
                    <a:pt x="76544" y="28654"/>
                  </a:cubicBezTo>
                  <a:cubicBezTo>
                    <a:pt x="67283" y="21246"/>
                    <a:pt x="125227" y="-1508"/>
                    <a:pt x="116231" y="79"/>
                  </a:cubicBezTo>
                  <a:cubicBezTo>
                    <a:pt x="107235" y="1666"/>
                    <a:pt x="-7064" y="41353"/>
                    <a:pt x="344" y="49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5BB509C6-2D42-4CA4-AD58-A7CB87BF0116}"/>
                </a:ext>
              </a:extLst>
            </p:cNvPr>
            <p:cNvSpPr/>
            <p:nvPr/>
          </p:nvSpPr>
          <p:spPr>
            <a:xfrm>
              <a:off x="2736803" y="3075015"/>
              <a:ext cx="358508" cy="61467"/>
            </a:xfrm>
            <a:custGeom>
              <a:avLst/>
              <a:gdLst>
                <a:gd name="connsiteX0" fmla="*/ 47 w 358508"/>
                <a:gd name="connsiteY0" fmla="*/ 49185 h 61467"/>
                <a:gd name="connsiteX1" fmla="*/ 120697 w 358508"/>
                <a:gd name="connsiteY1" fmla="*/ 41248 h 61467"/>
                <a:gd name="connsiteX2" fmla="*/ 155622 w 358508"/>
                <a:gd name="connsiteY2" fmla="*/ 20610 h 61467"/>
                <a:gd name="connsiteX3" fmla="*/ 211185 w 358508"/>
                <a:gd name="connsiteY3" fmla="*/ 20610 h 61467"/>
                <a:gd name="connsiteX4" fmla="*/ 222297 w 358508"/>
                <a:gd name="connsiteY4" fmla="*/ 22198 h 61467"/>
                <a:gd name="connsiteX5" fmla="*/ 273097 w 358508"/>
                <a:gd name="connsiteY5" fmla="*/ 60298 h 61467"/>
                <a:gd name="connsiteX6" fmla="*/ 357235 w 358508"/>
                <a:gd name="connsiteY6" fmla="*/ 50773 h 61467"/>
                <a:gd name="connsiteX7" fmla="*/ 317547 w 358508"/>
                <a:gd name="connsiteY7" fmla="*/ 41248 h 61467"/>
                <a:gd name="connsiteX8" fmla="*/ 233410 w 358508"/>
                <a:gd name="connsiteY8" fmla="*/ 3148 h 61467"/>
                <a:gd name="connsiteX9" fmla="*/ 138160 w 358508"/>
                <a:gd name="connsiteY9" fmla="*/ 4735 h 61467"/>
                <a:gd name="connsiteX10" fmla="*/ 106410 w 358508"/>
                <a:gd name="connsiteY10" fmla="*/ 25373 h 61467"/>
                <a:gd name="connsiteX11" fmla="*/ 47 w 358508"/>
                <a:gd name="connsiteY11" fmla="*/ 49185 h 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508" h="61467">
                  <a:moveTo>
                    <a:pt x="47" y="49185"/>
                  </a:moveTo>
                  <a:cubicBezTo>
                    <a:pt x="2428" y="51831"/>
                    <a:pt x="94768" y="46010"/>
                    <a:pt x="120697" y="41248"/>
                  </a:cubicBezTo>
                  <a:cubicBezTo>
                    <a:pt x="146626" y="36486"/>
                    <a:pt x="140541" y="24050"/>
                    <a:pt x="155622" y="20610"/>
                  </a:cubicBezTo>
                  <a:cubicBezTo>
                    <a:pt x="170703" y="17170"/>
                    <a:pt x="200073" y="20345"/>
                    <a:pt x="211185" y="20610"/>
                  </a:cubicBezTo>
                  <a:cubicBezTo>
                    <a:pt x="222297" y="20875"/>
                    <a:pt x="211978" y="15583"/>
                    <a:pt x="222297" y="22198"/>
                  </a:cubicBezTo>
                  <a:cubicBezTo>
                    <a:pt x="232616" y="28813"/>
                    <a:pt x="250607" y="55536"/>
                    <a:pt x="273097" y="60298"/>
                  </a:cubicBezTo>
                  <a:cubicBezTo>
                    <a:pt x="295587" y="65060"/>
                    <a:pt x="349827" y="53948"/>
                    <a:pt x="357235" y="50773"/>
                  </a:cubicBezTo>
                  <a:cubicBezTo>
                    <a:pt x="364643" y="47598"/>
                    <a:pt x="338185" y="49186"/>
                    <a:pt x="317547" y="41248"/>
                  </a:cubicBezTo>
                  <a:cubicBezTo>
                    <a:pt x="296910" y="33310"/>
                    <a:pt x="263308" y="9233"/>
                    <a:pt x="233410" y="3148"/>
                  </a:cubicBezTo>
                  <a:cubicBezTo>
                    <a:pt x="203512" y="-2937"/>
                    <a:pt x="159327" y="1031"/>
                    <a:pt x="138160" y="4735"/>
                  </a:cubicBezTo>
                  <a:cubicBezTo>
                    <a:pt x="116993" y="8439"/>
                    <a:pt x="128106" y="18229"/>
                    <a:pt x="106410" y="25373"/>
                  </a:cubicBezTo>
                  <a:cubicBezTo>
                    <a:pt x="84714" y="32517"/>
                    <a:pt x="-2334" y="46539"/>
                    <a:pt x="47" y="49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B042624B-F47C-44F0-A04D-D494D56EA380}"/>
                </a:ext>
              </a:extLst>
            </p:cNvPr>
            <p:cNvSpPr/>
            <p:nvPr/>
          </p:nvSpPr>
          <p:spPr>
            <a:xfrm>
              <a:off x="2927983" y="2879004"/>
              <a:ext cx="15297" cy="161130"/>
            </a:xfrm>
            <a:custGeom>
              <a:avLst/>
              <a:gdLst>
                <a:gd name="connsiteX0" fmla="*/ 5717 w 15297"/>
                <a:gd name="connsiteY0" fmla="*/ 721 h 161130"/>
                <a:gd name="connsiteX1" fmla="*/ 15242 w 15297"/>
                <a:gd name="connsiteY1" fmla="*/ 157884 h 161130"/>
                <a:gd name="connsiteX2" fmla="*/ 955 w 15297"/>
                <a:gd name="connsiteY2" fmla="*/ 100734 h 161130"/>
                <a:gd name="connsiteX3" fmla="*/ 5717 w 15297"/>
                <a:gd name="connsiteY3" fmla="*/ 721 h 1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61130">
                  <a:moveTo>
                    <a:pt x="5717" y="721"/>
                  </a:moveTo>
                  <a:cubicBezTo>
                    <a:pt x="8098" y="10246"/>
                    <a:pt x="16036" y="141215"/>
                    <a:pt x="15242" y="157884"/>
                  </a:cubicBezTo>
                  <a:cubicBezTo>
                    <a:pt x="14448" y="174553"/>
                    <a:pt x="4130" y="122694"/>
                    <a:pt x="955" y="100734"/>
                  </a:cubicBezTo>
                  <a:cubicBezTo>
                    <a:pt x="-2220" y="78774"/>
                    <a:pt x="3336" y="-8804"/>
                    <a:pt x="5717" y="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43D0B94D-9DEE-46D0-8EAD-A9C330CFFCEF}"/>
                </a:ext>
              </a:extLst>
            </p:cNvPr>
            <p:cNvSpPr/>
            <p:nvPr/>
          </p:nvSpPr>
          <p:spPr>
            <a:xfrm>
              <a:off x="2868661" y="2908571"/>
              <a:ext cx="71479" cy="110225"/>
            </a:xfrm>
            <a:custGeom>
              <a:avLst/>
              <a:gdLst>
                <a:gd name="connsiteX0" fmla="*/ 71389 w 71479"/>
                <a:gd name="connsiteY0" fmla="*/ 1317 h 110225"/>
                <a:gd name="connsiteX1" fmla="*/ 3127 w 71479"/>
                <a:gd name="connsiteY1" fmla="*/ 109267 h 110225"/>
                <a:gd name="connsiteX2" fmla="*/ 17414 w 71479"/>
                <a:gd name="connsiteY2" fmla="*/ 52117 h 110225"/>
                <a:gd name="connsiteX3" fmla="*/ 71389 w 71479"/>
                <a:gd name="connsiteY3" fmla="*/ 1317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79" h="110225">
                  <a:moveTo>
                    <a:pt x="71389" y="1317"/>
                  </a:moveTo>
                  <a:cubicBezTo>
                    <a:pt x="69008" y="10842"/>
                    <a:pt x="12123" y="100800"/>
                    <a:pt x="3127" y="109267"/>
                  </a:cubicBezTo>
                  <a:cubicBezTo>
                    <a:pt x="-5869" y="117734"/>
                    <a:pt x="6302" y="67727"/>
                    <a:pt x="17414" y="52117"/>
                  </a:cubicBezTo>
                  <a:cubicBezTo>
                    <a:pt x="28526" y="36507"/>
                    <a:pt x="73770" y="-8208"/>
                    <a:pt x="71389" y="1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2FEAE048-3156-47C7-87C3-CAA20518E829}"/>
                </a:ext>
              </a:extLst>
            </p:cNvPr>
            <p:cNvSpPr/>
            <p:nvPr/>
          </p:nvSpPr>
          <p:spPr>
            <a:xfrm>
              <a:off x="2844335" y="2998534"/>
              <a:ext cx="145536" cy="25848"/>
            </a:xfrm>
            <a:custGeom>
              <a:avLst/>
              <a:gdLst>
                <a:gd name="connsiteX0" fmla="*/ 465 w 145536"/>
                <a:gd name="connsiteY0" fmla="*/ 25654 h 25848"/>
                <a:gd name="connsiteX1" fmla="*/ 141753 w 145536"/>
                <a:gd name="connsiteY1" fmla="*/ 11366 h 25848"/>
                <a:gd name="connsiteX2" fmla="*/ 97303 w 145536"/>
                <a:gd name="connsiteY2" fmla="*/ 254 h 25848"/>
                <a:gd name="connsiteX3" fmla="*/ 465 w 145536"/>
                <a:gd name="connsiteY3" fmla="*/ 25654 h 2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36" h="25848">
                  <a:moveTo>
                    <a:pt x="465" y="25654"/>
                  </a:moveTo>
                  <a:cubicBezTo>
                    <a:pt x="7873" y="27506"/>
                    <a:pt x="125613" y="15599"/>
                    <a:pt x="141753" y="11366"/>
                  </a:cubicBezTo>
                  <a:cubicBezTo>
                    <a:pt x="157893" y="7133"/>
                    <a:pt x="118470" y="-1598"/>
                    <a:pt x="97303" y="254"/>
                  </a:cubicBezTo>
                  <a:cubicBezTo>
                    <a:pt x="76136" y="2106"/>
                    <a:pt x="-6943" y="23802"/>
                    <a:pt x="465" y="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0716F392-4853-433D-B5A4-085752E4E97F}"/>
                </a:ext>
              </a:extLst>
            </p:cNvPr>
            <p:cNvSpPr/>
            <p:nvPr/>
          </p:nvSpPr>
          <p:spPr>
            <a:xfrm>
              <a:off x="3046309" y="2854296"/>
              <a:ext cx="136315" cy="281341"/>
            </a:xfrm>
            <a:custGeom>
              <a:avLst/>
              <a:gdLst>
                <a:gd name="connsiteX0" fmla="*/ 15979 w 136315"/>
                <a:gd name="connsiteY0" fmla="*/ 1617 h 281341"/>
                <a:gd name="connsiteX1" fmla="*/ 22329 w 136315"/>
                <a:gd name="connsiteY1" fmla="*/ 215929 h 281341"/>
                <a:gd name="connsiteX2" fmla="*/ 4866 w 136315"/>
                <a:gd name="connsiteY2" fmla="*/ 274667 h 281341"/>
                <a:gd name="connsiteX3" fmla="*/ 123929 w 136315"/>
                <a:gd name="connsiteY3" fmla="*/ 273079 h 281341"/>
                <a:gd name="connsiteX4" fmla="*/ 130279 w 136315"/>
                <a:gd name="connsiteY4" fmla="*/ 212754 h 281341"/>
                <a:gd name="connsiteX5" fmla="*/ 103291 w 136315"/>
                <a:gd name="connsiteY5" fmla="*/ 257204 h 281341"/>
                <a:gd name="connsiteX6" fmla="*/ 42966 w 136315"/>
                <a:gd name="connsiteY6" fmla="*/ 250854 h 281341"/>
                <a:gd name="connsiteX7" fmla="*/ 38204 w 136315"/>
                <a:gd name="connsiteY7" fmla="*/ 123854 h 281341"/>
                <a:gd name="connsiteX8" fmla="*/ 15979 w 136315"/>
                <a:gd name="connsiteY8" fmla="*/ 1617 h 2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15" h="281341">
                  <a:moveTo>
                    <a:pt x="15979" y="1617"/>
                  </a:moveTo>
                  <a:cubicBezTo>
                    <a:pt x="13333" y="16963"/>
                    <a:pt x="24181" y="170421"/>
                    <a:pt x="22329" y="215929"/>
                  </a:cubicBezTo>
                  <a:cubicBezTo>
                    <a:pt x="20477" y="261437"/>
                    <a:pt x="-12067" y="265142"/>
                    <a:pt x="4866" y="274667"/>
                  </a:cubicBezTo>
                  <a:cubicBezTo>
                    <a:pt x="21799" y="284192"/>
                    <a:pt x="103027" y="283398"/>
                    <a:pt x="123929" y="273079"/>
                  </a:cubicBezTo>
                  <a:cubicBezTo>
                    <a:pt x="144831" y="262760"/>
                    <a:pt x="133719" y="215400"/>
                    <a:pt x="130279" y="212754"/>
                  </a:cubicBezTo>
                  <a:cubicBezTo>
                    <a:pt x="126839" y="210108"/>
                    <a:pt x="117843" y="250854"/>
                    <a:pt x="103291" y="257204"/>
                  </a:cubicBezTo>
                  <a:cubicBezTo>
                    <a:pt x="88739" y="263554"/>
                    <a:pt x="53814" y="273079"/>
                    <a:pt x="42966" y="250854"/>
                  </a:cubicBezTo>
                  <a:cubicBezTo>
                    <a:pt x="32118" y="228629"/>
                    <a:pt x="40850" y="163541"/>
                    <a:pt x="38204" y="123854"/>
                  </a:cubicBezTo>
                  <a:cubicBezTo>
                    <a:pt x="35558" y="84167"/>
                    <a:pt x="18625" y="-13729"/>
                    <a:pt x="15979" y="1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B7FECA91-4B18-48F9-883E-D27894B2758B}"/>
                </a:ext>
              </a:extLst>
            </p:cNvPr>
            <p:cNvSpPr/>
            <p:nvPr/>
          </p:nvSpPr>
          <p:spPr>
            <a:xfrm>
              <a:off x="3041234" y="2841376"/>
              <a:ext cx="300497" cy="239961"/>
            </a:xfrm>
            <a:custGeom>
              <a:avLst/>
              <a:gdLst>
                <a:gd name="connsiteX0" fmla="*/ 416 w 300497"/>
                <a:gd name="connsiteY0" fmla="*/ 17712 h 239961"/>
                <a:gd name="connsiteX1" fmla="*/ 230604 w 300497"/>
                <a:gd name="connsiteY1" fmla="*/ 31999 h 239961"/>
                <a:gd name="connsiteX2" fmla="*/ 297279 w 300497"/>
                <a:gd name="connsiteY2" fmla="*/ 101849 h 239961"/>
                <a:gd name="connsiteX3" fmla="*/ 281404 w 300497"/>
                <a:gd name="connsiteY3" fmla="*/ 179637 h 239961"/>
                <a:gd name="connsiteX4" fmla="*/ 206791 w 300497"/>
                <a:gd name="connsiteY4" fmla="*/ 224087 h 239961"/>
                <a:gd name="connsiteX5" fmla="*/ 114716 w 300497"/>
                <a:gd name="connsiteY5" fmla="*/ 238374 h 239961"/>
                <a:gd name="connsiteX6" fmla="*/ 259179 w 300497"/>
                <a:gd name="connsiteY6" fmla="*/ 190749 h 239961"/>
                <a:gd name="connsiteX7" fmla="*/ 278229 w 300497"/>
                <a:gd name="connsiteY7" fmla="*/ 101849 h 239961"/>
                <a:gd name="connsiteX8" fmla="*/ 246479 w 300497"/>
                <a:gd name="connsiteY8" fmla="*/ 52637 h 239961"/>
                <a:gd name="connsiteX9" fmla="*/ 175041 w 300497"/>
                <a:gd name="connsiteY9" fmla="*/ 1837 h 239961"/>
                <a:gd name="connsiteX10" fmla="*/ 416 w 300497"/>
                <a:gd name="connsiteY10" fmla="*/ 17712 h 2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7" h="239961">
                  <a:moveTo>
                    <a:pt x="416" y="17712"/>
                  </a:moveTo>
                  <a:cubicBezTo>
                    <a:pt x="9676" y="22739"/>
                    <a:pt x="181127" y="17976"/>
                    <a:pt x="230604" y="31999"/>
                  </a:cubicBezTo>
                  <a:cubicBezTo>
                    <a:pt x="280081" y="46022"/>
                    <a:pt x="288812" y="77243"/>
                    <a:pt x="297279" y="101849"/>
                  </a:cubicBezTo>
                  <a:cubicBezTo>
                    <a:pt x="305746" y="126455"/>
                    <a:pt x="296485" y="159264"/>
                    <a:pt x="281404" y="179637"/>
                  </a:cubicBezTo>
                  <a:cubicBezTo>
                    <a:pt x="266323" y="200010"/>
                    <a:pt x="234572" y="214297"/>
                    <a:pt x="206791" y="224087"/>
                  </a:cubicBezTo>
                  <a:cubicBezTo>
                    <a:pt x="179010" y="233877"/>
                    <a:pt x="105985" y="243930"/>
                    <a:pt x="114716" y="238374"/>
                  </a:cubicBezTo>
                  <a:cubicBezTo>
                    <a:pt x="123447" y="232818"/>
                    <a:pt x="231927" y="213503"/>
                    <a:pt x="259179" y="190749"/>
                  </a:cubicBezTo>
                  <a:cubicBezTo>
                    <a:pt x="286431" y="167995"/>
                    <a:pt x="280346" y="124868"/>
                    <a:pt x="278229" y="101849"/>
                  </a:cubicBezTo>
                  <a:cubicBezTo>
                    <a:pt x="276112" y="78830"/>
                    <a:pt x="263677" y="69306"/>
                    <a:pt x="246479" y="52637"/>
                  </a:cubicBezTo>
                  <a:cubicBezTo>
                    <a:pt x="229281" y="35968"/>
                    <a:pt x="211024" y="9510"/>
                    <a:pt x="175041" y="1837"/>
                  </a:cubicBezTo>
                  <a:cubicBezTo>
                    <a:pt x="139058" y="-5836"/>
                    <a:pt x="-8844" y="12685"/>
                    <a:pt x="416" y="17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7C16CD67-07DD-450C-949A-0AEE8FE9F560}"/>
                </a:ext>
              </a:extLst>
            </p:cNvPr>
            <p:cNvSpPr/>
            <p:nvPr/>
          </p:nvSpPr>
          <p:spPr>
            <a:xfrm>
              <a:off x="3140039" y="2903196"/>
              <a:ext cx="24456" cy="141233"/>
            </a:xfrm>
            <a:custGeom>
              <a:avLst/>
              <a:gdLst>
                <a:gd name="connsiteX0" fmla="*/ 23849 w 24456"/>
                <a:gd name="connsiteY0" fmla="*/ 342 h 141233"/>
                <a:gd name="connsiteX1" fmla="*/ 15911 w 24456"/>
                <a:gd name="connsiteY1" fmla="*/ 136867 h 141233"/>
                <a:gd name="connsiteX2" fmla="*/ 36 w 24456"/>
                <a:gd name="connsiteY2" fmla="*/ 98767 h 141233"/>
                <a:gd name="connsiteX3" fmla="*/ 23849 w 24456"/>
                <a:gd name="connsiteY3" fmla="*/ 342 h 1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56" h="141233">
                  <a:moveTo>
                    <a:pt x="23849" y="342"/>
                  </a:moveTo>
                  <a:cubicBezTo>
                    <a:pt x="26495" y="6692"/>
                    <a:pt x="19880" y="120463"/>
                    <a:pt x="15911" y="136867"/>
                  </a:cubicBezTo>
                  <a:cubicBezTo>
                    <a:pt x="11942" y="153271"/>
                    <a:pt x="1094" y="119669"/>
                    <a:pt x="36" y="98767"/>
                  </a:cubicBezTo>
                  <a:cubicBezTo>
                    <a:pt x="-1022" y="77865"/>
                    <a:pt x="21203" y="-6008"/>
                    <a:pt x="23849" y="3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E5DC15D1-9BE1-41BC-A7B0-6327B2C07B94}"/>
                </a:ext>
              </a:extLst>
            </p:cNvPr>
            <p:cNvSpPr/>
            <p:nvPr/>
          </p:nvSpPr>
          <p:spPr>
            <a:xfrm>
              <a:off x="3154153" y="2920993"/>
              <a:ext cx="114358" cy="88907"/>
            </a:xfrm>
            <a:custGeom>
              <a:avLst/>
              <a:gdLst>
                <a:gd name="connsiteX0" fmla="*/ 210 w 114358"/>
                <a:gd name="connsiteY0" fmla="*/ 7 h 88907"/>
                <a:gd name="connsiteX1" fmla="*/ 77997 w 114358"/>
                <a:gd name="connsiteY1" fmla="*/ 20645 h 88907"/>
                <a:gd name="connsiteX2" fmla="*/ 81172 w 114358"/>
                <a:gd name="connsiteY2" fmla="*/ 52395 h 88907"/>
                <a:gd name="connsiteX3" fmla="*/ 25610 w 114358"/>
                <a:gd name="connsiteY3" fmla="*/ 88907 h 88907"/>
                <a:gd name="connsiteX4" fmla="*/ 25610 w 114358"/>
                <a:gd name="connsiteY4" fmla="*/ 88907 h 88907"/>
                <a:gd name="connsiteX5" fmla="*/ 103397 w 114358"/>
                <a:gd name="connsiteY5" fmla="*/ 66682 h 88907"/>
                <a:gd name="connsiteX6" fmla="*/ 104985 w 114358"/>
                <a:gd name="connsiteY6" fmla="*/ 19057 h 88907"/>
                <a:gd name="connsiteX7" fmla="*/ 210 w 114358"/>
                <a:gd name="connsiteY7" fmla="*/ 7 h 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58" h="88907">
                  <a:moveTo>
                    <a:pt x="210" y="7"/>
                  </a:moveTo>
                  <a:cubicBezTo>
                    <a:pt x="-4288" y="272"/>
                    <a:pt x="64503" y="11914"/>
                    <a:pt x="77997" y="20645"/>
                  </a:cubicBezTo>
                  <a:cubicBezTo>
                    <a:pt x="91491" y="29376"/>
                    <a:pt x="89903" y="41018"/>
                    <a:pt x="81172" y="52395"/>
                  </a:cubicBezTo>
                  <a:cubicBezTo>
                    <a:pt x="72441" y="63772"/>
                    <a:pt x="34870" y="82822"/>
                    <a:pt x="25610" y="88907"/>
                  </a:cubicBezTo>
                  <a:lnTo>
                    <a:pt x="25610" y="88907"/>
                  </a:lnTo>
                  <a:cubicBezTo>
                    <a:pt x="38574" y="85203"/>
                    <a:pt x="90168" y="78324"/>
                    <a:pt x="103397" y="66682"/>
                  </a:cubicBezTo>
                  <a:cubicBezTo>
                    <a:pt x="116626" y="55040"/>
                    <a:pt x="118743" y="31757"/>
                    <a:pt x="104985" y="19057"/>
                  </a:cubicBezTo>
                  <a:cubicBezTo>
                    <a:pt x="91227" y="6357"/>
                    <a:pt x="4708" y="-258"/>
                    <a:pt x="21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63B90FA3-8E32-40A4-9EDC-2989F28F71F5}"/>
                </a:ext>
              </a:extLst>
            </p:cNvPr>
            <p:cNvSpPr/>
            <p:nvPr/>
          </p:nvSpPr>
          <p:spPr>
            <a:xfrm>
              <a:off x="3316469" y="2963186"/>
              <a:ext cx="301552" cy="170818"/>
            </a:xfrm>
            <a:custGeom>
              <a:avLst/>
              <a:gdLst>
                <a:gd name="connsiteX0" fmla="*/ 109356 w 301552"/>
                <a:gd name="connsiteY0" fmla="*/ 64177 h 170818"/>
                <a:gd name="connsiteX1" fmla="*/ 10931 w 301552"/>
                <a:gd name="connsiteY1" fmla="*/ 59414 h 170818"/>
                <a:gd name="connsiteX2" fmla="*/ 6169 w 301552"/>
                <a:gd name="connsiteY2" fmla="*/ 83227 h 170818"/>
                <a:gd name="connsiteX3" fmla="*/ 44269 w 301552"/>
                <a:gd name="connsiteY3" fmla="*/ 141964 h 170818"/>
                <a:gd name="connsiteX4" fmla="*/ 231594 w 301552"/>
                <a:gd name="connsiteY4" fmla="*/ 170539 h 170818"/>
                <a:gd name="connsiteX5" fmla="*/ 287156 w 301552"/>
                <a:gd name="connsiteY5" fmla="*/ 126089 h 170818"/>
                <a:gd name="connsiteX6" fmla="*/ 301444 w 301552"/>
                <a:gd name="connsiteY6" fmla="*/ 81639 h 170818"/>
                <a:gd name="connsiteX7" fmla="*/ 282394 w 301552"/>
                <a:gd name="connsiteY7" fmla="*/ 30839 h 170818"/>
                <a:gd name="connsiteX8" fmla="*/ 236356 w 301552"/>
                <a:gd name="connsiteY8" fmla="*/ 677 h 170818"/>
                <a:gd name="connsiteX9" fmla="*/ 282394 w 301552"/>
                <a:gd name="connsiteY9" fmla="*/ 59414 h 170818"/>
                <a:gd name="connsiteX10" fmla="*/ 274456 w 301552"/>
                <a:gd name="connsiteY10" fmla="*/ 113389 h 170818"/>
                <a:gd name="connsiteX11" fmla="*/ 188731 w 301552"/>
                <a:gd name="connsiteY11" fmla="*/ 148314 h 170818"/>
                <a:gd name="connsiteX12" fmla="*/ 133169 w 301552"/>
                <a:gd name="connsiteY12" fmla="*/ 148314 h 170818"/>
                <a:gd name="connsiteX13" fmla="*/ 60144 w 301552"/>
                <a:gd name="connsiteY13" fmla="*/ 126089 h 170818"/>
                <a:gd name="connsiteX14" fmla="*/ 17281 w 301552"/>
                <a:gd name="connsiteY14" fmla="*/ 87989 h 170818"/>
                <a:gd name="connsiteX15" fmla="*/ 109356 w 301552"/>
                <a:gd name="connsiteY15" fmla="*/ 64177 h 1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1552" h="170818">
                  <a:moveTo>
                    <a:pt x="109356" y="64177"/>
                  </a:moveTo>
                  <a:cubicBezTo>
                    <a:pt x="108298" y="59415"/>
                    <a:pt x="28129" y="56239"/>
                    <a:pt x="10931" y="59414"/>
                  </a:cubicBezTo>
                  <a:cubicBezTo>
                    <a:pt x="-6267" y="62589"/>
                    <a:pt x="613" y="69469"/>
                    <a:pt x="6169" y="83227"/>
                  </a:cubicBezTo>
                  <a:cubicBezTo>
                    <a:pt x="11725" y="96985"/>
                    <a:pt x="6698" y="127412"/>
                    <a:pt x="44269" y="141964"/>
                  </a:cubicBezTo>
                  <a:cubicBezTo>
                    <a:pt x="81840" y="156516"/>
                    <a:pt x="191113" y="173185"/>
                    <a:pt x="231594" y="170539"/>
                  </a:cubicBezTo>
                  <a:cubicBezTo>
                    <a:pt x="272075" y="167893"/>
                    <a:pt x="275514" y="140905"/>
                    <a:pt x="287156" y="126089"/>
                  </a:cubicBezTo>
                  <a:cubicBezTo>
                    <a:pt x="298798" y="111273"/>
                    <a:pt x="302238" y="97514"/>
                    <a:pt x="301444" y="81639"/>
                  </a:cubicBezTo>
                  <a:cubicBezTo>
                    <a:pt x="300650" y="65764"/>
                    <a:pt x="293242" y="44332"/>
                    <a:pt x="282394" y="30839"/>
                  </a:cubicBezTo>
                  <a:cubicBezTo>
                    <a:pt x="271546" y="17346"/>
                    <a:pt x="236356" y="-4085"/>
                    <a:pt x="236356" y="677"/>
                  </a:cubicBezTo>
                  <a:cubicBezTo>
                    <a:pt x="236356" y="5439"/>
                    <a:pt x="276044" y="40629"/>
                    <a:pt x="282394" y="59414"/>
                  </a:cubicBezTo>
                  <a:cubicBezTo>
                    <a:pt x="288744" y="78199"/>
                    <a:pt x="290067" y="98572"/>
                    <a:pt x="274456" y="113389"/>
                  </a:cubicBezTo>
                  <a:cubicBezTo>
                    <a:pt x="258846" y="128206"/>
                    <a:pt x="212279" y="142493"/>
                    <a:pt x="188731" y="148314"/>
                  </a:cubicBezTo>
                  <a:cubicBezTo>
                    <a:pt x="165183" y="154135"/>
                    <a:pt x="154600" y="152018"/>
                    <a:pt x="133169" y="148314"/>
                  </a:cubicBezTo>
                  <a:cubicBezTo>
                    <a:pt x="111738" y="144610"/>
                    <a:pt x="79459" y="136143"/>
                    <a:pt x="60144" y="126089"/>
                  </a:cubicBezTo>
                  <a:cubicBezTo>
                    <a:pt x="40829" y="116035"/>
                    <a:pt x="12518" y="95927"/>
                    <a:pt x="17281" y="87989"/>
                  </a:cubicBezTo>
                  <a:cubicBezTo>
                    <a:pt x="22043" y="80052"/>
                    <a:pt x="110414" y="68939"/>
                    <a:pt x="109356" y="64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FD25FC9-F2C8-4495-9CDC-3333992EA3EE}"/>
                </a:ext>
              </a:extLst>
            </p:cNvPr>
            <p:cNvSpPr/>
            <p:nvPr/>
          </p:nvSpPr>
          <p:spPr>
            <a:xfrm>
              <a:off x="3424086" y="3033612"/>
              <a:ext cx="111848" cy="39045"/>
            </a:xfrm>
            <a:custGeom>
              <a:avLst/>
              <a:gdLst>
                <a:gd name="connsiteX0" fmla="*/ 152 w 111848"/>
                <a:gd name="connsiteY0" fmla="*/ 9626 h 39045"/>
                <a:gd name="connsiteX1" fmla="*/ 60477 w 111848"/>
                <a:gd name="connsiteY1" fmla="*/ 38201 h 39045"/>
                <a:gd name="connsiteX2" fmla="*/ 96989 w 111848"/>
                <a:gd name="connsiteY2" fmla="*/ 28676 h 39045"/>
                <a:gd name="connsiteX3" fmla="*/ 111277 w 111848"/>
                <a:gd name="connsiteY3" fmla="*/ 101 h 39045"/>
                <a:gd name="connsiteX4" fmla="*/ 79527 w 111848"/>
                <a:gd name="connsiteY4" fmla="*/ 19151 h 39045"/>
                <a:gd name="connsiteX5" fmla="*/ 152 w 111848"/>
                <a:gd name="connsiteY5" fmla="*/ 9626 h 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8" h="39045">
                  <a:moveTo>
                    <a:pt x="152" y="9626"/>
                  </a:moveTo>
                  <a:cubicBezTo>
                    <a:pt x="-3023" y="12801"/>
                    <a:pt x="44337" y="35026"/>
                    <a:pt x="60477" y="38201"/>
                  </a:cubicBezTo>
                  <a:cubicBezTo>
                    <a:pt x="76617" y="41376"/>
                    <a:pt x="88522" y="35026"/>
                    <a:pt x="96989" y="28676"/>
                  </a:cubicBezTo>
                  <a:cubicBezTo>
                    <a:pt x="105456" y="22326"/>
                    <a:pt x="114187" y="1688"/>
                    <a:pt x="111277" y="101"/>
                  </a:cubicBezTo>
                  <a:cubicBezTo>
                    <a:pt x="108367" y="-1486"/>
                    <a:pt x="94608" y="15976"/>
                    <a:pt x="79527" y="19151"/>
                  </a:cubicBezTo>
                  <a:cubicBezTo>
                    <a:pt x="64446" y="22326"/>
                    <a:pt x="3327" y="6451"/>
                    <a:pt x="152" y="9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4253EE7F-CF9C-404A-A536-C6B5E139D315}"/>
                </a:ext>
              </a:extLst>
            </p:cNvPr>
            <p:cNvSpPr/>
            <p:nvPr/>
          </p:nvSpPr>
          <p:spPr>
            <a:xfrm>
              <a:off x="3321170" y="2834535"/>
              <a:ext cx="292827" cy="218412"/>
            </a:xfrm>
            <a:custGeom>
              <a:avLst/>
              <a:gdLst>
                <a:gd name="connsiteX0" fmla="*/ 291980 w 292827"/>
                <a:gd name="connsiteY0" fmla="*/ 102340 h 218412"/>
                <a:gd name="connsiteX1" fmla="*/ 244355 w 292827"/>
                <a:gd name="connsiteY1" fmla="*/ 22965 h 218412"/>
                <a:gd name="connsiteX2" fmla="*/ 107830 w 292827"/>
                <a:gd name="connsiteY2" fmla="*/ 740 h 218412"/>
                <a:gd name="connsiteX3" fmla="*/ 17343 w 292827"/>
                <a:gd name="connsiteY3" fmla="*/ 43603 h 218412"/>
                <a:gd name="connsiteX4" fmla="*/ 1468 w 292827"/>
                <a:gd name="connsiteY4" fmla="*/ 107103 h 218412"/>
                <a:gd name="connsiteX5" fmla="*/ 37980 w 292827"/>
                <a:gd name="connsiteY5" fmla="*/ 154728 h 218412"/>
                <a:gd name="connsiteX6" fmla="*/ 107830 w 292827"/>
                <a:gd name="connsiteY6" fmla="*/ 178540 h 218412"/>
                <a:gd name="connsiteX7" fmla="*/ 160218 w 292827"/>
                <a:gd name="connsiteY7" fmla="*/ 186478 h 218412"/>
                <a:gd name="connsiteX8" fmla="*/ 171330 w 292827"/>
                <a:gd name="connsiteY8" fmla="*/ 218228 h 218412"/>
                <a:gd name="connsiteX9" fmla="*/ 174505 w 292827"/>
                <a:gd name="connsiteY9" fmla="*/ 197590 h 218412"/>
                <a:gd name="connsiteX10" fmla="*/ 61793 w 292827"/>
                <a:gd name="connsiteY10" fmla="*/ 157903 h 218412"/>
                <a:gd name="connsiteX11" fmla="*/ 28455 w 292827"/>
                <a:gd name="connsiteY11" fmla="*/ 126153 h 218412"/>
                <a:gd name="connsiteX12" fmla="*/ 28455 w 292827"/>
                <a:gd name="connsiteY12" fmla="*/ 84878 h 218412"/>
                <a:gd name="connsiteX13" fmla="*/ 41155 w 292827"/>
                <a:gd name="connsiteY13" fmla="*/ 30903 h 218412"/>
                <a:gd name="connsiteX14" fmla="*/ 168155 w 292827"/>
                <a:gd name="connsiteY14" fmla="*/ 15028 h 218412"/>
                <a:gd name="connsiteX15" fmla="*/ 268168 w 292827"/>
                <a:gd name="connsiteY15" fmla="*/ 53128 h 218412"/>
                <a:gd name="connsiteX16" fmla="*/ 291980 w 292827"/>
                <a:gd name="connsiteY16" fmla="*/ 102340 h 2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827" h="218412">
                  <a:moveTo>
                    <a:pt x="291980" y="102340"/>
                  </a:moveTo>
                  <a:cubicBezTo>
                    <a:pt x="288011" y="97313"/>
                    <a:pt x="275047" y="39898"/>
                    <a:pt x="244355" y="22965"/>
                  </a:cubicBezTo>
                  <a:cubicBezTo>
                    <a:pt x="213663" y="6032"/>
                    <a:pt x="145665" y="-2700"/>
                    <a:pt x="107830" y="740"/>
                  </a:cubicBezTo>
                  <a:cubicBezTo>
                    <a:pt x="69995" y="4180"/>
                    <a:pt x="35070" y="25876"/>
                    <a:pt x="17343" y="43603"/>
                  </a:cubicBezTo>
                  <a:cubicBezTo>
                    <a:pt x="-384" y="61330"/>
                    <a:pt x="-1972" y="88582"/>
                    <a:pt x="1468" y="107103"/>
                  </a:cubicBezTo>
                  <a:cubicBezTo>
                    <a:pt x="4908" y="125624"/>
                    <a:pt x="20253" y="142822"/>
                    <a:pt x="37980" y="154728"/>
                  </a:cubicBezTo>
                  <a:cubicBezTo>
                    <a:pt x="55707" y="166634"/>
                    <a:pt x="87457" y="173248"/>
                    <a:pt x="107830" y="178540"/>
                  </a:cubicBezTo>
                  <a:cubicBezTo>
                    <a:pt x="128203" y="183832"/>
                    <a:pt x="149635" y="179863"/>
                    <a:pt x="160218" y="186478"/>
                  </a:cubicBezTo>
                  <a:cubicBezTo>
                    <a:pt x="170801" y="193093"/>
                    <a:pt x="168949" y="216376"/>
                    <a:pt x="171330" y="218228"/>
                  </a:cubicBezTo>
                  <a:cubicBezTo>
                    <a:pt x="173711" y="220080"/>
                    <a:pt x="192761" y="207644"/>
                    <a:pt x="174505" y="197590"/>
                  </a:cubicBezTo>
                  <a:cubicBezTo>
                    <a:pt x="156249" y="187536"/>
                    <a:pt x="86135" y="169809"/>
                    <a:pt x="61793" y="157903"/>
                  </a:cubicBezTo>
                  <a:cubicBezTo>
                    <a:pt x="37451" y="145997"/>
                    <a:pt x="34011" y="138324"/>
                    <a:pt x="28455" y="126153"/>
                  </a:cubicBezTo>
                  <a:cubicBezTo>
                    <a:pt x="22899" y="113982"/>
                    <a:pt x="26338" y="100753"/>
                    <a:pt x="28455" y="84878"/>
                  </a:cubicBezTo>
                  <a:cubicBezTo>
                    <a:pt x="30572" y="69003"/>
                    <a:pt x="17872" y="42545"/>
                    <a:pt x="41155" y="30903"/>
                  </a:cubicBezTo>
                  <a:cubicBezTo>
                    <a:pt x="64438" y="19261"/>
                    <a:pt x="130319" y="11324"/>
                    <a:pt x="168155" y="15028"/>
                  </a:cubicBezTo>
                  <a:cubicBezTo>
                    <a:pt x="205990" y="18732"/>
                    <a:pt x="250706" y="40957"/>
                    <a:pt x="268168" y="53128"/>
                  </a:cubicBezTo>
                  <a:cubicBezTo>
                    <a:pt x="285630" y="65299"/>
                    <a:pt x="295949" y="107367"/>
                    <a:pt x="291980" y="10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2342938D-D8DA-4021-BD6C-FB7114BBEB03}"/>
                </a:ext>
              </a:extLst>
            </p:cNvPr>
            <p:cNvSpPr/>
            <p:nvPr/>
          </p:nvSpPr>
          <p:spPr>
            <a:xfrm>
              <a:off x="3406746" y="2882563"/>
              <a:ext cx="206415" cy="67545"/>
            </a:xfrm>
            <a:custGeom>
              <a:avLst/>
              <a:gdLst>
                <a:gd name="connsiteX0" fmla="*/ 206404 w 206415"/>
                <a:gd name="connsiteY0" fmla="*/ 65425 h 67545"/>
                <a:gd name="connsiteX1" fmla="*/ 111154 w 206415"/>
                <a:gd name="connsiteY1" fmla="*/ 62250 h 67545"/>
                <a:gd name="connsiteX2" fmla="*/ 87342 w 206415"/>
                <a:gd name="connsiteY2" fmla="*/ 28912 h 67545"/>
                <a:gd name="connsiteX3" fmla="*/ 47654 w 206415"/>
                <a:gd name="connsiteY3" fmla="*/ 20975 h 67545"/>
                <a:gd name="connsiteX4" fmla="*/ 15904 w 206415"/>
                <a:gd name="connsiteY4" fmla="*/ 65425 h 67545"/>
                <a:gd name="connsiteX5" fmla="*/ 3204 w 206415"/>
                <a:gd name="connsiteY5" fmla="*/ 43200 h 67545"/>
                <a:gd name="connsiteX6" fmla="*/ 74642 w 206415"/>
                <a:gd name="connsiteY6" fmla="*/ 337 h 67545"/>
                <a:gd name="connsiteX7" fmla="*/ 101629 w 206415"/>
                <a:gd name="connsiteY7" fmla="*/ 24150 h 67545"/>
                <a:gd name="connsiteX8" fmla="*/ 117504 w 206415"/>
                <a:gd name="connsiteY8" fmla="*/ 41612 h 67545"/>
                <a:gd name="connsiteX9" fmla="*/ 206404 w 206415"/>
                <a:gd name="connsiteY9" fmla="*/ 65425 h 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15" h="67545">
                  <a:moveTo>
                    <a:pt x="206404" y="65425"/>
                  </a:moveTo>
                  <a:cubicBezTo>
                    <a:pt x="205346" y="68864"/>
                    <a:pt x="130998" y="68335"/>
                    <a:pt x="111154" y="62250"/>
                  </a:cubicBezTo>
                  <a:cubicBezTo>
                    <a:pt x="91310" y="56165"/>
                    <a:pt x="97925" y="35791"/>
                    <a:pt x="87342" y="28912"/>
                  </a:cubicBezTo>
                  <a:cubicBezTo>
                    <a:pt x="76759" y="22033"/>
                    <a:pt x="59560" y="14890"/>
                    <a:pt x="47654" y="20975"/>
                  </a:cubicBezTo>
                  <a:cubicBezTo>
                    <a:pt x="35748" y="27060"/>
                    <a:pt x="23312" y="61721"/>
                    <a:pt x="15904" y="65425"/>
                  </a:cubicBezTo>
                  <a:cubicBezTo>
                    <a:pt x="8496" y="69129"/>
                    <a:pt x="-6586" y="54048"/>
                    <a:pt x="3204" y="43200"/>
                  </a:cubicBezTo>
                  <a:cubicBezTo>
                    <a:pt x="12994" y="32352"/>
                    <a:pt x="58238" y="3512"/>
                    <a:pt x="74642" y="337"/>
                  </a:cubicBezTo>
                  <a:cubicBezTo>
                    <a:pt x="91046" y="-2838"/>
                    <a:pt x="94485" y="17271"/>
                    <a:pt x="101629" y="24150"/>
                  </a:cubicBezTo>
                  <a:cubicBezTo>
                    <a:pt x="108773" y="31029"/>
                    <a:pt x="100835" y="37379"/>
                    <a:pt x="117504" y="41612"/>
                  </a:cubicBezTo>
                  <a:cubicBezTo>
                    <a:pt x="134173" y="45845"/>
                    <a:pt x="207462" y="61986"/>
                    <a:pt x="206404" y="65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7C2CB2FF-FC2C-41AB-A8AA-E387806F9D24}"/>
                </a:ext>
              </a:extLst>
            </p:cNvPr>
            <p:cNvSpPr/>
            <p:nvPr/>
          </p:nvSpPr>
          <p:spPr>
            <a:xfrm>
              <a:off x="3417630" y="2934851"/>
              <a:ext cx="176737" cy="81676"/>
            </a:xfrm>
            <a:custGeom>
              <a:avLst/>
              <a:gdLst>
                <a:gd name="connsiteX0" fmla="*/ 258 w 176737"/>
                <a:gd name="connsiteY0" fmla="*/ 437 h 81676"/>
                <a:gd name="connsiteX1" fmla="*/ 71695 w 176737"/>
                <a:gd name="connsiteY1" fmla="*/ 35362 h 81676"/>
                <a:gd name="connsiteX2" fmla="*/ 162183 w 176737"/>
                <a:gd name="connsiteY2" fmla="*/ 48062 h 81676"/>
                <a:gd name="connsiteX3" fmla="*/ 170120 w 176737"/>
                <a:gd name="connsiteY3" fmla="*/ 81399 h 81676"/>
                <a:gd name="connsiteX4" fmla="*/ 97095 w 176737"/>
                <a:gd name="connsiteY4" fmla="*/ 62349 h 81676"/>
                <a:gd name="connsiteX5" fmla="*/ 258 w 176737"/>
                <a:gd name="connsiteY5" fmla="*/ 437 h 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7" h="81676">
                  <a:moveTo>
                    <a:pt x="258" y="437"/>
                  </a:moveTo>
                  <a:cubicBezTo>
                    <a:pt x="-3975" y="-4061"/>
                    <a:pt x="44708" y="27425"/>
                    <a:pt x="71695" y="35362"/>
                  </a:cubicBezTo>
                  <a:cubicBezTo>
                    <a:pt x="98682" y="43299"/>
                    <a:pt x="145779" y="40389"/>
                    <a:pt x="162183" y="48062"/>
                  </a:cubicBezTo>
                  <a:cubicBezTo>
                    <a:pt x="178587" y="55735"/>
                    <a:pt x="180968" y="79018"/>
                    <a:pt x="170120" y="81399"/>
                  </a:cubicBezTo>
                  <a:cubicBezTo>
                    <a:pt x="159272" y="83780"/>
                    <a:pt x="123024" y="70286"/>
                    <a:pt x="97095" y="62349"/>
                  </a:cubicBezTo>
                  <a:cubicBezTo>
                    <a:pt x="71166" y="54412"/>
                    <a:pt x="4491" y="4935"/>
                    <a:pt x="258" y="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EE7F37EA-E1BF-491B-82BC-576938370AC7}"/>
              </a:ext>
            </a:extLst>
          </p:cNvPr>
          <p:cNvGrpSpPr/>
          <p:nvPr/>
        </p:nvGrpSpPr>
        <p:grpSpPr>
          <a:xfrm rot="18900000">
            <a:off x="308010" y="711316"/>
            <a:ext cx="4827963" cy="3933800"/>
            <a:chOff x="4078241" y="5891127"/>
            <a:chExt cx="983588" cy="801420"/>
          </a:xfrm>
        </p:grpSpPr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28F16C0D-85F7-4555-8FE5-6174BDDCFACF}"/>
                </a:ext>
              </a:extLst>
            </p:cNvPr>
            <p:cNvSpPr/>
            <p:nvPr/>
          </p:nvSpPr>
          <p:spPr>
            <a:xfrm>
              <a:off x="4220592" y="5891127"/>
              <a:ext cx="243908" cy="256741"/>
            </a:xfrm>
            <a:custGeom>
              <a:avLst/>
              <a:gdLst>
                <a:gd name="connsiteX0" fmla="*/ 211710 w 243908"/>
                <a:gd name="connsiteY0" fmla="*/ 70 h 256742"/>
                <a:gd name="connsiteX1" fmla="*/ 243460 w 243908"/>
                <a:gd name="connsiteY1" fmla="*/ 55632 h 256742"/>
                <a:gd name="connsiteX2" fmla="*/ 221235 w 243908"/>
                <a:gd name="connsiteY2" fmla="*/ 69920 h 256742"/>
                <a:gd name="connsiteX3" fmla="*/ 110110 w 243908"/>
                <a:gd name="connsiteY3" fmla="*/ 122307 h 256742"/>
                <a:gd name="connsiteX4" fmla="*/ 24385 w 243908"/>
                <a:gd name="connsiteY4" fmla="*/ 187395 h 256742"/>
                <a:gd name="connsiteX5" fmla="*/ 3748 w 243908"/>
                <a:gd name="connsiteY5" fmla="*/ 255657 h 256742"/>
                <a:gd name="connsiteX6" fmla="*/ 3748 w 243908"/>
                <a:gd name="connsiteY6" fmla="*/ 225495 h 256742"/>
                <a:gd name="connsiteX7" fmla="*/ 41848 w 243908"/>
                <a:gd name="connsiteY7" fmla="*/ 174695 h 256742"/>
                <a:gd name="connsiteX8" fmla="*/ 202185 w 243908"/>
                <a:gd name="connsiteY8" fmla="*/ 98495 h 256742"/>
                <a:gd name="connsiteX9" fmla="*/ 219648 w 243908"/>
                <a:gd name="connsiteY9" fmla="*/ 68332 h 256742"/>
                <a:gd name="connsiteX10" fmla="*/ 211710 w 243908"/>
                <a:gd name="connsiteY10" fmla="*/ 70 h 2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908" h="256742">
                  <a:moveTo>
                    <a:pt x="211710" y="70"/>
                  </a:moveTo>
                  <a:cubicBezTo>
                    <a:pt x="215679" y="-2047"/>
                    <a:pt x="241873" y="43990"/>
                    <a:pt x="243460" y="55632"/>
                  </a:cubicBezTo>
                  <a:cubicBezTo>
                    <a:pt x="245047" y="67274"/>
                    <a:pt x="243460" y="58808"/>
                    <a:pt x="221235" y="69920"/>
                  </a:cubicBezTo>
                  <a:cubicBezTo>
                    <a:pt x="199010" y="81032"/>
                    <a:pt x="142918" y="102728"/>
                    <a:pt x="110110" y="122307"/>
                  </a:cubicBezTo>
                  <a:cubicBezTo>
                    <a:pt x="77302" y="141886"/>
                    <a:pt x="42112" y="165170"/>
                    <a:pt x="24385" y="187395"/>
                  </a:cubicBezTo>
                  <a:cubicBezTo>
                    <a:pt x="6658" y="209620"/>
                    <a:pt x="7187" y="249307"/>
                    <a:pt x="3748" y="255657"/>
                  </a:cubicBezTo>
                  <a:cubicBezTo>
                    <a:pt x="309" y="262007"/>
                    <a:pt x="-2602" y="238989"/>
                    <a:pt x="3748" y="225495"/>
                  </a:cubicBezTo>
                  <a:cubicBezTo>
                    <a:pt x="10098" y="212001"/>
                    <a:pt x="8775" y="195862"/>
                    <a:pt x="41848" y="174695"/>
                  </a:cubicBezTo>
                  <a:cubicBezTo>
                    <a:pt x="74921" y="153528"/>
                    <a:pt x="172552" y="116222"/>
                    <a:pt x="202185" y="98495"/>
                  </a:cubicBezTo>
                  <a:cubicBezTo>
                    <a:pt x="231818" y="80768"/>
                    <a:pt x="216473" y="79974"/>
                    <a:pt x="219648" y="68332"/>
                  </a:cubicBezTo>
                  <a:cubicBezTo>
                    <a:pt x="222823" y="56690"/>
                    <a:pt x="207741" y="2187"/>
                    <a:pt x="211710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9244BE75-4D7A-49E1-9A02-1B156C6B5F24}"/>
                </a:ext>
              </a:extLst>
            </p:cNvPr>
            <p:cNvSpPr/>
            <p:nvPr/>
          </p:nvSpPr>
          <p:spPr>
            <a:xfrm>
              <a:off x="4078241" y="6139779"/>
              <a:ext cx="139753" cy="224202"/>
            </a:xfrm>
            <a:custGeom>
              <a:avLst/>
              <a:gdLst>
                <a:gd name="connsiteX0" fmla="*/ 139749 w 139753"/>
                <a:gd name="connsiteY0" fmla="*/ 654 h 224203"/>
                <a:gd name="connsiteX1" fmla="*/ 87361 w 139753"/>
                <a:gd name="connsiteY1" fmla="*/ 78442 h 224203"/>
                <a:gd name="connsiteX2" fmla="*/ 98474 w 139753"/>
                <a:gd name="connsiteY2" fmla="*/ 156229 h 224203"/>
                <a:gd name="connsiteX3" fmla="*/ 61961 w 139753"/>
                <a:gd name="connsiteY3" fmla="*/ 186392 h 224203"/>
                <a:gd name="connsiteX4" fmla="*/ 49 w 139753"/>
                <a:gd name="connsiteY4" fmla="*/ 221317 h 224203"/>
                <a:gd name="connsiteX5" fmla="*/ 52436 w 139753"/>
                <a:gd name="connsiteY5" fmla="*/ 213379 h 224203"/>
                <a:gd name="connsiteX6" fmla="*/ 103236 w 139753"/>
                <a:gd name="connsiteY6" fmla="*/ 143529 h 224203"/>
                <a:gd name="connsiteX7" fmla="*/ 100061 w 139753"/>
                <a:gd name="connsiteY7" fmla="*/ 92729 h 224203"/>
                <a:gd name="connsiteX8" fmla="*/ 95299 w 139753"/>
                <a:gd name="connsiteY8" fmla="*/ 64154 h 224203"/>
                <a:gd name="connsiteX9" fmla="*/ 90536 w 139753"/>
                <a:gd name="connsiteY9" fmla="*/ 41929 h 224203"/>
                <a:gd name="connsiteX10" fmla="*/ 139749 w 139753"/>
                <a:gd name="connsiteY10" fmla="*/ 654 h 2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53" h="224203">
                  <a:moveTo>
                    <a:pt x="139749" y="654"/>
                  </a:moveTo>
                  <a:cubicBezTo>
                    <a:pt x="139220" y="6739"/>
                    <a:pt x="94240" y="52513"/>
                    <a:pt x="87361" y="78442"/>
                  </a:cubicBezTo>
                  <a:cubicBezTo>
                    <a:pt x="80482" y="104371"/>
                    <a:pt x="102707" y="138237"/>
                    <a:pt x="98474" y="156229"/>
                  </a:cubicBezTo>
                  <a:cubicBezTo>
                    <a:pt x="94241" y="174221"/>
                    <a:pt x="78365" y="175544"/>
                    <a:pt x="61961" y="186392"/>
                  </a:cubicBezTo>
                  <a:cubicBezTo>
                    <a:pt x="45557" y="197240"/>
                    <a:pt x="1636" y="216819"/>
                    <a:pt x="49" y="221317"/>
                  </a:cubicBezTo>
                  <a:cubicBezTo>
                    <a:pt x="-1538" y="225815"/>
                    <a:pt x="35238" y="226344"/>
                    <a:pt x="52436" y="213379"/>
                  </a:cubicBezTo>
                  <a:cubicBezTo>
                    <a:pt x="69634" y="200414"/>
                    <a:pt x="95299" y="163637"/>
                    <a:pt x="103236" y="143529"/>
                  </a:cubicBezTo>
                  <a:cubicBezTo>
                    <a:pt x="111173" y="123421"/>
                    <a:pt x="101384" y="105958"/>
                    <a:pt x="100061" y="92729"/>
                  </a:cubicBezTo>
                  <a:cubicBezTo>
                    <a:pt x="98738" y="79500"/>
                    <a:pt x="96886" y="72621"/>
                    <a:pt x="95299" y="64154"/>
                  </a:cubicBezTo>
                  <a:cubicBezTo>
                    <a:pt x="93712" y="55687"/>
                    <a:pt x="83922" y="51189"/>
                    <a:pt x="90536" y="41929"/>
                  </a:cubicBezTo>
                  <a:cubicBezTo>
                    <a:pt x="97150" y="32669"/>
                    <a:pt x="140278" y="-5431"/>
                    <a:pt x="139749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3B72170F-5373-41D1-AB90-F9558E898254}"/>
                </a:ext>
              </a:extLst>
            </p:cNvPr>
            <p:cNvSpPr/>
            <p:nvPr/>
          </p:nvSpPr>
          <p:spPr>
            <a:xfrm>
              <a:off x="4093922" y="6360295"/>
              <a:ext cx="450255" cy="328184"/>
            </a:xfrm>
            <a:custGeom>
              <a:avLst/>
              <a:gdLst>
                <a:gd name="connsiteX0" fmla="*/ 243 w 450255"/>
                <a:gd name="connsiteY0" fmla="*/ 801 h 328185"/>
                <a:gd name="connsiteX1" fmla="*/ 54218 w 450255"/>
                <a:gd name="connsiteY1" fmla="*/ 37313 h 328185"/>
                <a:gd name="connsiteX2" fmla="*/ 109780 w 450255"/>
                <a:gd name="connsiteY2" fmla="*/ 35726 h 328185"/>
                <a:gd name="connsiteX3" fmla="*/ 114543 w 450255"/>
                <a:gd name="connsiteY3" fmla="*/ 119863 h 328185"/>
                <a:gd name="connsiteX4" fmla="*/ 163755 w 450255"/>
                <a:gd name="connsiteY4" fmla="*/ 138913 h 328185"/>
                <a:gd name="connsiteX5" fmla="*/ 303455 w 450255"/>
                <a:gd name="connsiteY5" fmla="*/ 219876 h 328185"/>
                <a:gd name="connsiteX6" fmla="*/ 433630 w 450255"/>
                <a:gd name="connsiteY6" fmla="*/ 250038 h 328185"/>
                <a:gd name="connsiteX7" fmla="*/ 449505 w 450255"/>
                <a:gd name="connsiteY7" fmla="*/ 327826 h 328185"/>
                <a:gd name="connsiteX8" fmla="*/ 443155 w 450255"/>
                <a:gd name="connsiteY8" fmla="*/ 277026 h 328185"/>
                <a:gd name="connsiteX9" fmla="*/ 420930 w 450255"/>
                <a:gd name="connsiteY9" fmla="*/ 229401 h 328185"/>
                <a:gd name="connsiteX10" fmla="*/ 305043 w 450255"/>
                <a:gd name="connsiteY10" fmla="*/ 205588 h 328185"/>
                <a:gd name="connsiteX11" fmla="*/ 187568 w 450255"/>
                <a:gd name="connsiteY11" fmla="*/ 146851 h 328185"/>
                <a:gd name="connsiteX12" fmla="*/ 146293 w 450255"/>
                <a:gd name="connsiteY12" fmla="*/ 89701 h 328185"/>
                <a:gd name="connsiteX13" fmla="*/ 76443 w 450255"/>
                <a:gd name="connsiteY13" fmla="*/ 18263 h 328185"/>
                <a:gd name="connsiteX14" fmla="*/ 243 w 450255"/>
                <a:gd name="connsiteY14" fmla="*/ 801 h 32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255" h="328185">
                  <a:moveTo>
                    <a:pt x="243" y="801"/>
                  </a:moveTo>
                  <a:cubicBezTo>
                    <a:pt x="-3461" y="3976"/>
                    <a:pt x="35962" y="31492"/>
                    <a:pt x="54218" y="37313"/>
                  </a:cubicBezTo>
                  <a:cubicBezTo>
                    <a:pt x="72474" y="43134"/>
                    <a:pt x="99726" y="21968"/>
                    <a:pt x="109780" y="35726"/>
                  </a:cubicBezTo>
                  <a:cubicBezTo>
                    <a:pt x="119834" y="49484"/>
                    <a:pt x="105547" y="102665"/>
                    <a:pt x="114543" y="119863"/>
                  </a:cubicBezTo>
                  <a:cubicBezTo>
                    <a:pt x="123539" y="137061"/>
                    <a:pt x="132270" y="122244"/>
                    <a:pt x="163755" y="138913"/>
                  </a:cubicBezTo>
                  <a:cubicBezTo>
                    <a:pt x="195240" y="155582"/>
                    <a:pt x="258476" y="201355"/>
                    <a:pt x="303455" y="219876"/>
                  </a:cubicBezTo>
                  <a:cubicBezTo>
                    <a:pt x="348434" y="238397"/>
                    <a:pt x="409288" y="232046"/>
                    <a:pt x="433630" y="250038"/>
                  </a:cubicBezTo>
                  <a:cubicBezTo>
                    <a:pt x="457972" y="268030"/>
                    <a:pt x="447918" y="323328"/>
                    <a:pt x="449505" y="327826"/>
                  </a:cubicBezTo>
                  <a:cubicBezTo>
                    <a:pt x="451093" y="332324"/>
                    <a:pt x="447918" y="293430"/>
                    <a:pt x="443155" y="277026"/>
                  </a:cubicBezTo>
                  <a:cubicBezTo>
                    <a:pt x="438392" y="260622"/>
                    <a:pt x="443949" y="241307"/>
                    <a:pt x="420930" y="229401"/>
                  </a:cubicBezTo>
                  <a:cubicBezTo>
                    <a:pt x="397911" y="217495"/>
                    <a:pt x="343937" y="219346"/>
                    <a:pt x="305043" y="205588"/>
                  </a:cubicBezTo>
                  <a:cubicBezTo>
                    <a:pt x="266149" y="191830"/>
                    <a:pt x="214026" y="166165"/>
                    <a:pt x="187568" y="146851"/>
                  </a:cubicBezTo>
                  <a:cubicBezTo>
                    <a:pt x="161110" y="127537"/>
                    <a:pt x="164814" y="111132"/>
                    <a:pt x="146293" y="89701"/>
                  </a:cubicBezTo>
                  <a:cubicBezTo>
                    <a:pt x="127772" y="68270"/>
                    <a:pt x="100255" y="32550"/>
                    <a:pt x="76443" y="18263"/>
                  </a:cubicBezTo>
                  <a:cubicBezTo>
                    <a:pt x="52631" y="3976"/>
                    <a:pt x="3947" y="-2374"/>
                    <a:pt x="243" y="8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C1937F24-42D5-452E-A648-92EF11B46E0D}"/>
                </a:ext>
              </a:extLst>
            </p:cNvPr>
            <p:cNvSpPr/>
            <p:nvPr/>
          </p:nvSpPr>
          <p:spPr>
            <a:xfrm>
              <a:off x="4430627" y="5893634"/>
              <a:ext cx="241398" cy="100840"/>
            </a:xfrm>
            <a:custGeom>
              <a:avLst/>
              <a:gdLst>
                <a:gd name="connsiteX0" fmla="*/ 241388 w 241398"/>
                <a:gd name="connsiteY0" fmla="*/ 56301 h 100840"/>
                <a:gd name="connsiteX1" fmla="*/ 169950 w 241398"/>
                <a:gd name="connsiteY1" fmla="*/ 97576 h 100840"/>
                <a:gd name="connsiteX2" fmla="*/ 115975 w 241398"/>
                <a:gd name="connsiteY2" fmla="*/ 80114 h 100840"/>
                <a:gd name="connsiteX3" fmla="*/ 84225 w 241398"/>
                <a:gd name="connsiteY3" fmla="*/ 64239 h 100840"/>
                <a:gd name="connsiteX4" fmla="*/ 71525 w 241398"/>
                <a:gd name="connsiteY4" fmla="*/ 40426 h 100840"/>
                <a:gd name="connsiteX5" fmla="*/ 52475 w 241398"/>
                <a:gd name="connsiteY5" fmla="*/ 11851 h 100840"/>
                <a:gd name="connsiteX6" fmla="*/ 88 w 241398"/>
                <a:gd name="connsiteY6" fmla="*/ 739 h 100840"/>
                <a:gd name="connsiteX7" fmla="*/ 41363 w 241398"/>
                <a:gd name="connsiteY7" fmla="*/ 30901 h 100840"/>
                <a:gd name="connsiteX8" fmla="*/ 92163 w 241398"/>
                <a:gd name="connsiteY8" fmla="*/ 81701 h 100840"/>
                <a:gd name="connsiteX9" fmla="*/ 174713 w 241398"/>
                <a:gd name="connsiteY9" fmla="*/ 100751 h 100840"/>
                <a:gd name="connsiteX10" fmla="*/ 241388 w 241398"/>
                <a:gd name="connsiteY10" fmla="*/ 56301 h 10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98" h="100840">
                  <a:moveTo>
                    <a:pt x="241388" y="56301"/>
                  </a:moveTo>
                  <a:cubicBezTo>
                    <a:pt x="240594" y="55772"/>
                    <a:pt x="190852" y="93607"/>
                    <a:pt x="169950" y="97576"/>
                  </a:cubicBezTo>
                  <a:cubicBezTo>
                    <a:pt x="149048" y="101545"/>
                    <a:pt x="130262" y="85670"/>
                    <a:pt x="115975" y="80114"/>
                  </a:cubicBezTo>
                  <a:cubicBezTo>
                    <a:pt x="101687" y="74558"/>
                    <a:pt x="91633" y="70854"/>
                    <a:pt x="84225" y="64239"/>
                  </a:cubicBezTo>
                  <a:cubicBezTo>
                    <a:pt x="76817" y="57624"/>
                    <a:pt x="76817" y="49157"/>
                    <a:pt x="71525" y="40426"/>
                  </a:cubicBezTo>
                  <a:cubicBezTo>
                    <a:pt x="66233" y="31695"/>
                    <a:pt x="64381" y="18465"/>
                    <a:pt x="52475" y="11851"/>
                  </a:cubicBezTo>
                  <a:cubicBezTo>
                    <a:pt x="40569" y="5236"/>
                    <a:pt x="1940" y="-2436"/>
                    <a:pt x="88" y="739"/>
                  </a:cubicBezTo>
                  <a:cubicBezTo>
                    <a:pt x="-1764" y="3914"/>
                    <a:pt x="26017" y="17407"/>
                    <a:pt x="41363" y="30901"/>
                  </a:cubicBezTo>
                  <a:cubicBezTo>
                    <a:pt x="56709" y="44395"/>
                    <a:pt x="69938" y="70059"/>
                    <a:pt x="92163" y="81701"/>
                  </a:cubicBezTo>
                  <a:cubicBezTo>
                    <a:pt x="114388" y="93343"/>
                    <a:pt x="151430" y="101809"/>
                    <a:pt x="174713" y="100751"/>
                  </a:cubicBezTo>
                  <a:cubicBezTo>
                    <a:pt x="197996" y="99693"/>
                    <a:pt x="242182" y="56830"/>
                    <a:pt x="241388" y="563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13256EF5-890B-444F-8535-827A656E2942}"/>
                </a:ext>
              </a:extLst>
            </p:cNvPr>
            <p:cNvSpPr/>
            <p:nvPr/>
          </p:nvSpPr>
          <p:spPr>
            <a:xfrm>
              <a:off x="4385530" y="5953091"/>
              <a:ext cx="279239" cy="312848"/>
            </a:xfrm>
            <a:custGeom>
              <a:avLst/>
              <a:gdLst>
                <a:gd name="connsiteX0" fmla="*/ 278548 w 279239"/>
                <a:gd name="connsiteY0" fmla="*/ 19 h 312849"/>
                <a:gd name="connsiteX1" fmla="*/ 272198 w 279239"/>
                <a:gd name="connsiteY1" fmla="*/ 60344 h 312849"/>
                <a:gd name="connsiteX2" fmla="*/ 257911 w 279239"/>
                <a:gd name="connsiteY2" fmla="*/ 77807 h 312849"/>
                <a:gd name="connsiteX3" fmla="*/ 116623 w 279239"/>
                <a:gd name="connsiteY3" fmla="*/ 109557 h 312849"/>
                <a:gd name="connsiteX4" fmla="*/ 45186 w 279239"/>
                <a:gd name="connsiteY4" fmla="*/ 166707 h 312849"/>
                <a:gd name="connsiteX5" fmla="*/ 18198 w 279239"/>
                <a:gd name="connsiteY5" fmla="*/ 244494 h 312849"/>
                <a:gd name="connsiteX6" fmla="*/ 34073 w 279239"/>
                <a:gd name="connsiteY6" fmla="*/ 292119 h 312849"/>
                <a:gd name="connsiteX7" fmla="*/ 119798 w 279239"/>
                <a:gd name="connsiteY7" fmla="*/ 312757 h 312849"/>
                <a:gd name="connsiteX8" fmla="*/ 38836 w 279239"/>
                <a:gd name="connsiteY8" fmla="*/ 298469 h 312849"/>
                <a:gd name="connsiteX9" fmla="*/ 736 w 279239"/>
                <a:gd name="connsiteY9" fmla="*/ 269894 h 312849"/>
                <a:gd name="connsiteX10" fmla="*/ 26136 w 279239"/>
                <a:gd name="connsiteY10" fmla="*/ 182582 h 312849"/>
                <a:gd name="connsiteX11" fmla="*/ 161073 w 279239"/>
                <a:gd name="connsiteY11" fmla="*/ 90507 h 312849"/>
                <a:gd name="connsiteX12" fmla="*/ 256323 w 279239"/>
                <a:gd name="connsiteY12" fmla="*/ 53994 h 312849"/>
                <a:gd name="connsiteX13" fmla="*/ 278548 w 279239"/>
                <a:gd name="connsiteY13" fmla="*/ 19 h 31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239" h="312849">
                  <a:moveTo>
                    <a:pt x="278548" y="19"/>
                  </a:moveTo>
                  <a:cubicBezTo>
                    <a:pt x="281194" y="1077"/>
                    <a:pt x="275637" y="47379"/>
                    <a:pt x="272198" y="60344"/>
                  </a:cubicBezTo>
                  <a:cubicBezTo>
                    <a:pt x="268759" y="73309"/>
                    <a:pt x="283840" y="69605"/>
                    <a:pt x="257911" y="77807"/>
                  </a:cubicBezTo>
                  <a:cubicBezTo>
                    <a:pt x="231982" y="86009"/>
                    <a:pt x="152077" y="94740"/>
                    <a:pt x="116623" y="109557"/>
                  </a:cubicBezTo>
                  <a:cubicBezTo>
                    <a:pt x="81169" y="124374"/>
                    <a:pt x="61590" y="144217"/>
                    <a:pt x="45186" y="166707"/>
                  </a:cubicBezTo>
                  <a:cubicBezTo>
                    <a:pt x="28782" y="189197"/>
                    <a:pt x="20050" y="223592"/>
                    <a:pt x="18198" y="244494"/>
                  </a:cubicBezTo>
                  <a:cubicBezTo>
                    <a:pt x="16346" y="265396"/>
                    <a:pt x="17140" y="280742"/>
                    <a:pt x="34073" y="292119"/>
                  </a:cubicBezTo>
                  <a:cubicBezTo>
                    <a:pt x="51006" y="303496"/>
                    <a:pt x="119004" y="311699"/>
                    <a:pt x="119798" y="312757"/>
                  </a:cubicBezTo>
                  <a:cubicBezTo>
                    <a:pt x="120592" y="313815"/>
                    <a:pt x="58680" y="305613"/>
                    <a:pt x="38836" y="298469"/>
                  </a:cubicBezTo>
                  <a:cubicBezTo>
                    <a:pt x="18992" y="291325"/>
                    <a:pt x="2853" y="289208"/>
                    <a:pt x="736" y="269894"/>
                  </a:cubicBezTo>
                  <a:cubicBezTo>
                    <a:pt x="-1381" y="250580"/>
                    <a:pt x="-587" y="212480"/>
                    <a:pt x="26136" y="182582"/>
                  </a:cubicBezTo>
                  <a:cubicBezTo>
                    <a:pt x="52859" y="152684"/>
                    <a:pt x="122709" y="111938"/>
                    <a:pt x="161073" y="90507"/>
                  </a:cubicBezTo>
                  <a:cubicBezTo>
                    <a:pt x="199437" y="69076"/>
                    <a:pt x="237802" y="67752"/>
                    <a:pt x="256323" y="53994"/>
                  </a:cubicBezTo>
                  <a:cubicBezTo>
                    <a:pt x="274844" y="40236"/>
                    <a:pt x="275902" y="-1039"/>
                    <a:pt x="278548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1F98C42E-1145-4C13-8AD1-1E4A632237B1}"/>
                </a:ext>
              </a:extLst>
            </p:cNvPr>
            <p:cNvSpPr/>
            <p:nvPr/>
          </p:nvSpPr>
          <p:spPr>
            <a:xfrm>
              <a:off x="4428132" y="6254019"/>
              <a:ext cx="227774" cy="438528"/>
            </a:xfrm>
            <a:custGeom>
              <a:avLst/>
              <a:gdLst>
                <a:gd name="connsiteX0" fmla="*/ 83546 w 227774"/>
                <a:gd name="connsiteY0" fmla="*/ 15003 h 438529"/>
                <a:gd name="connsiteX1" fmla="*/ 143871 w 227774"/>
                <a:gd name="connsiteY1" fmla="*/ 89615 h 438529"/>
                <a:gd name="connsiteX2" fmla="*/ 193084 w 227774"/>
                <a:gd name="connsiteY2" fmla="*/ 138828 h 438529"/>
                <a:gd name="connsiteX3" fmla="*/ 218484 w 227774"/>
                <a:gd name="connsiteY3" fmla="*/ 191215 h 438529"/>
                <a:gd name="connsiteX4" fmla="*/ 199434 w 227774"/>
                <a:gd name="connsiteY4" fmla="*/ 176928 h 438529"/>
                <a:gd name="connsiteX5" fmla="*/ 223246 w 227774"/>
                <a:gd name="connsiteY5" fmla="*/ 237253 h 438529"/>
                <a:gd name="connsiteX6" fmla="*/ 226421 w 227774"/>
                <a:gd name="connsiteY6" fmla="*/ 286465 h 438529"/>
                <a:gd name="connsiteX7" fmla="*/ 207371 w 227774"/>
                <a:gd name="connsiteY7" fmla="*/ 262653 h 438529"/>
                <a:gd name="connsiteX8" fmla="*/ 205784 w 227774"/>
                <a:gd name="connsiteY8" fmla="*/ 305515 h 438529"/>
                <a:gd name="connsiteX9" fmla="*/ 97834 w 227774"/>
                <a:gd name="connsiteY9" fmla="*/ 435690 h 438529"/>
                <a:gd name="connsiteX10" fmla="*/ 140696 w 227774"/>
                <a:gd name="connsiteY10" fmla="*/ 384890 h 438529"/>
                <a:gd name="connsiteX11" fmla="*/ 201021 w 227774"/>
                <a:gd name="connsiteY11" fmla="*/ 265828 h 438529"/>
                <a:gd name="connsiteX12" fmla="*/ 178796 w 227774"/>
                <a:gd name="connsiteY12" fmla="*/ 151528 h 438529"/>
                <a:gd name="connsiteX13" fmla="*/ 105771 w 227774"/>
                <a:gd name="connsiteY13" fmla="*/ 78503 h 438529"/>
                <a:gd name="connsiteX14" fmla="*/ 996 w 227774"/>
                <a:gd name="connsiteY14" fmla="*/ 5478 h 438529"/>
                <a:gd name="connsiteX15" fmla="*/ 83546 w 227774"/>
                <a:gd name="connsiteY15" fmla="*/ 15003 h 4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774" h="438529">
                  <a:moveTo>
                    <a:pt x="83546" y="15003"/>
                  </a:moveTo>
                  <a:cubicBezTo>
                    <a:pt x="107358" y="29026"/>
                    <a:pt x="125615" y="68978"/>
                    <a:pt x="143871" y="89615"/>
                  </a:cubicBezTo>
                  <a:cubicBezTo>
                    <a:pt x="162127" y="110252"/>
                    <a:pt x="180649" y="121895"/>
                    <a:pt x="193084" y="138828"/>
                  </a:cubicBezTo>
                  <a:cubicBezTo>
                    <a:pt x="205519" y="155761"/>
                    <a:pt x="217426" y="184865"/>
                    <a:pt x="218484" y="191215"/>
                  </a:cubicBezTo>
                  <a:cubicBezTo>
                    <a:pt x="219542" y="197565"/>
                    <a:pt x="198640" y="169255"/>
                    <a:pt x="199434" y="176928"/>
                  </a:cubicBezTo>
                  <a:cubicBezTo>
                    <a:pt x="200228" y="184601"/>
                    <a:pt x="218748" y="218997"/>
                    <a:pt x="223246" y="237253"/>
                  </a:cubicBezTo>
                  <a:cubicBezTo>
                    <a:pt x="227744" y="255509"/>
                    <a:pt x="229067" y="282232"/>
                    <a:pt x="226421" y="286465"/>
                  </a:cubicBezTo>
                  <a:cubicBezTo>
                    <a:pt x="223775" y="290698"/>
                    <a:pt x="210811" y="259478"/>
                    <a:pt x="207371" y="262653"/>
                  </a:cubicBezTo>
                  <a:cubicBezTo>
                    <a:pt x="203931" y="265828"/>
                    <a:pt x="224040" y="276676"/>
                    <a:pt x="205784" y="305515"/>
                  </a:cubicBezTo>
                  <a:cubicBezTo>
                    <a:pt x="187528" y="334354"/>
                    <a:pt x="108682" y="422461"/>
                    <a:pt x="97834" y="435690"/>
                  </a:cubicBezTo>
                  <a:cubicBezTo>
                    <a:pt x="86986" y="448919"/>
                    <a:pt x="123498" y="413200"/>
                    <a:pt x="140696" y="384890"/>
                  </a:cubicBezTo>
                  <a:cubicBezTo>
                    <a:pt x="157894" y="356580"/>
                    <a:pt x="194671" y="304722"/>
                    <a:pt x="201021" y="265828"/>
                  </a:cubicBezTo>
                  <a:cubicBezTo>
                    <a:pt x="207371" y="226934"/>
                    <a:pt x="194671" y="182749"/>
                    <a:pt x="178796" y="151528"/>
                  </a:cubicBezTo>
                  <a:cubicBezTo>
                    <a:pt x="162921" y="120307"/>
                    <a:pt x="135404" y="102845"/>
                    <a:pt x="105771" y="78503"/>
                  </a:cubicBezTo>
                  <a:cubicBezTo>
                    <a:pt x="76138" y="54161"/>
                    <a:pt x="11050" y="16326"/>
                    <a:pt x="996" y="5478"/>
                  </a:cubicBezTo>
                  <a:cubicBezTo>
                    <a:pt x="-9058" y="-5370"/>
                    <a:pt x="59734" y="980"/>
                    <a:pt x="83546" y="150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B2341646-B4C6-497D-9F4C-42F696113FB9}"/>
                </a:ext>
              </a:extLst>
            </p:cNvPr>
            <p:cNvSpPr/>
            <p:nvPr/>
          </p:nvSpPr>
          <p:spPr>
            <a:xfrm>
              <a:off x="4398929" y="6332496"/>
              <a:ext cx="126576" cy="216903"/>
            </a:xfrm>
            <a:custGeom>
              <a:avLst/>
              <a:gdLst>
                <a:gd name="connsiteX0" fmla="*/ 66711 w 126576"/>
                <a:gd name="connsiteY0" fmla="*/ 25 h 216904"/>
                <a:gd name="connsiteX1" fmla="*/ 80998 w 126576"/>
                <a:gd name="connsiteY1" fmla="*/ 71462 h 216904"/>
                <a:gd name="connsiteX2" fmla="*/ 123861 w 126576"/>
                <a:gd name="connsiteY2" fmla="*/ 141312 h 216904"/>
                <a:gd name="connsiteX3" fmla="*/ 117511 w 126576"/>
                <a:gd name="connsiteY3" fmla="*/ 166712 h 216904"/>
                <a:gd name="connsiteX4" fmla="*/ 79411 w 126576"/>
                <a:gd name="connsiteY4" fmla="*/ 195287 h 216904"/>
                <a:gd name="connsiteX5" fmla="*/ 38136 w 126576"/>
                <a:gd name="connsiteY5" fmla="*/ 182587 h 216904"/>
                <a:gd name="connsiteX6" fmla="*/ 1623 w 126576"/>
                <a:gd name="connsiteY6" fmla="*/ 146075 h 216904"/>
                <a:gd name="connsiteX7" fmla="*/ 93698 w 126576"/>
                <a:gd name="connsiteY7" fmla="*/ 214337 h 216904"/>
                <a:gd name="connsiteX8" fmla="*/ 115923 w 126576"/>
                <a:gd name="connsiteY8" fmla="*/ 198462 h 216904"/>
                <a:gd name="connsiteX9" fmla="*/ 125448 w 126576"/>
                <a:gd name="connsiteY9" fmla="*/ 160362 h 216904"/>
                <a:gd name="connsiteX10" fmla="*/ 112748 w 126576"/>
                <a:gd name="connsiteY10" fmla="*/ 96862 h 216904"/>
                <a:gd name="connsiteX11" fmla="*/ 90523 w 126576"/>
                <a:gd name="connsiteY11" fmla="*/ 63525 h 216904"/>
                <a:gd name="connsiteX12" fmla="*/ 66711 w 126576"/>
                <a:gd name="connsiteY12" fmla="*/ 25 h 21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576" h="216904">
                  <a:moveTo>
                    <a:pt x="66711" y="25"/>
                  </a:moveTo>
                  <a:cubicBezTo>
                    <a:pt x="65124" y="1348"/>
                    <a:pt x="71473" y="47914"/>
                    <a:pt x="80998" y="71462"/>
                  </a:cubicBezTo>
                  <a:cubicBezTo>
                    <a:pt x="90523" y="95010"/>
                    <a:pt x="117776" y="125437"/>
                    <a:pt x="123861" y="141312"/>
                  </a:cubicBezTo>
                  <a:cubicBezTo>
                    <a:pt x="129946" y="157187"/>
                    <a:pt x="124919" y="157716"/>
                    <a:pt x="117511" y="166712"/>
                  </a:cubicBezTo>
                  <a:cubicBezTo>
                    <a:pt x="110103" y="175708"/>
                    <a:pt x="92640" y="192641"/>
                    <a:pt x="79411" y="195287"/>
                  </a:cubicBezTo>
                  <a:cubicBezTo>
                    <a:pt x="66182" y="197933"/>
                    <a:pt x="51101" y="190789"/>
                    <a:pt x="38136" y="182587"/>
                  </a:cubicBezTo>
                  <a:cubicBezTo>
                    <a:pt x="25171" y="174385"/>
                    <a:pt x="-7637" y="140783"/>
                    <a:pt x="1623" y="146075"/>
                  </a:cubicBezTo>
                  <a:cubicBezTo>
                    <a:pt x="10883" y="151367"/>
                    <a:pt x="74648" y="205606"/>
                    <a:pt x="93698" y="214337"/>
                  </a:cubicBezTo>
                  <a:cubicBezTo>
                    <a:pt x="112748" y="223068"/>
                    <a:pt x="110631" y="207458"/>
                    <a:pt x="115923" y="198462"/>
                  </a:cubicBezTo>
                  <a:cubicBezTo>
                    <a:pt x="121215" y="189466"/>
                    <a:pt x="125977" y="177295"/>
                    <a:pt x="125448" y="160362"/>
                  </a:cubicBezTo>
                  <a:cubicBezTo>
                    <a:pt x="124919" y="143429"/>
                    <a:pt x="118569" y="113001"/>
                    <a:pt x="112748" y="96862"/>
                  </a:cubicBezTo>
                  <a:cubicBezTo>
                    <a:pt x="106927" y="80723"/>
                    <a:pt x="96079" y="77019"/>
                    <a:pt x="90523" y="63525"/>
                  </a:cubicBezTo>
                  <a:cubicBezTo>
                    <a:pt x="84967" y="50031"/>
                    <a:pt x="68298" y="-1298"/>
                    <a:pt x="6671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1BDBD654-FD31-4F1A-AEA7-CF970FA1EA6B}"/>
                </a:ext>
              </a:extLst>
            </p:cNvPr>
            <p:cNvSpPr/>
            <p:nvPr/>
          </p:nvSpPr>
          <p:spPr>
            <a:xfrm>
              <a:off x="4235006" y="6253652"/>
              <a:ext cx="224328" cy="224991"/>
            </a:xfrm>
            <a:custGeom>
              <a:avLst/>
              <a:gdLst>
                <a:gd name="connsiteX0" fmla="*/ 224284 w 224328"/>
                <a:gd name="connsiteY0" fmla="*/ 72519 h 224992"/>
                <a:gd name="connsiteX1" fmla="*/ 156021 w 224328"/>
                <a:gd name="connsiteY1" fmla="*/ 15369 h 224992"/>
                <a:gd name="connsiteX2" fmla="*/ 54421 w 224328"/>
                <a:gd name="connsiteY2" fmla="*/ 2669 h 224992"/>
                <a:gd name="connsiteX3" fmla="*/ 8384 w 224328"/>
                <a:gd name="connsiteY3" fmla="*/ 58231 h 224992"/>
                <a:gd name="connsiteX4" fmla="*/ 16321 w 224328"/>
                <a:gd name="connsiteY4" fmla="*/ 113794 h 224992"/>
                <a:gd name="connsiteX5" fmla="*/ 167134 w 224328"/>
                <a:gd name="connsiteY5" fmla="*/ 218569 h 224992"/>
                <a:gd name="connsiteX6" fmla="*/ 181421 w 224328"/>
                <a:gd name="connsiteY6" fmla="*/ 212219 h 224992"/>
                <a:gd name="connsiteX7" fmla="*/ 183009 w 224328"/>
                <a:gd name="connsiteY7" fmla="*/ 201106 h 224992"/>
                <a:gd name="connsiteX8" fmla="*/ 138559 w 224328"/>
                <a:gd name="connsiteY8" fmla="*/ 213806 h 224992"/>
                <a:gd name="connsiteX9" fmla="*/ 51246 w 224328"/>
                <a:gd name="connsiteY9" fmla="*/ 156656 h 224992"/>
                <a:gd name="connsiteX10" fmla="*/ 22671 w 224328"/>
                <a:gd name="connsiteY10" fmla="*/ 113794 h 224992"/>
                <a:gd name="connsiteX11" fmla="*/ 29021 w 224328"/>
                <a:gd name="connsiteY11" fmla="*/ 61406 h 224992"/>
                <a:gd name="connsiteX12" fmla="*/ 56009 w 224328"/>
                <a:gd name="connsiteY12" fmla="*/ 15369 h 224992"/>
                <a:gd name="connsiteX13" fmla="*/ 146496 w 224328"/>
                <a:gd name="connsiteY13" fmla="*/ 26481 h 224992"/>
                <a:gd name="connsiteX14" fmla="*/ 224284 w 224328"/>
                <a:gd name="connsiteY14" fmla="*/ 72519 h 2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328" h="224992">
                  <a:moveTo>
                    <a:pt x="224284" y="72519"/>
                  </a:moveTo>
                  <a:cubicBezTo>
                    <a:pt x="225871" y="70667"/>
                    <a:pt x="184331" y="27011"/>
                    <a:pt x="156021" y="15369"/>
                  </a:cubicBezTo>
                  <a:cubicBezTo>
                    <a:pt x="127711" y="3727"/>
                    <a:pt x="79027" y="-4475"/>
                    <a:pt x="54421" y="2669"/>
                  </a:cubicBezTo>
                  <a:cubicBezTo>
                    <a:pt x="29815" y="9813"/>
                    <a:pt x="14734" y="39710"/>
                    <a:pt x="8384" y="58231"/>
                  </a:cubicBezTo>
                  <a:cubicBezTo>
                    <a:pt x="2034" y="76752"/>
                    <a:pt x="-10137" y="87071"/>
                    <a:pt x="16321" y="113794"/>
                  </a:cubicBezTo>
                  <a:cubicBezTo>
                    <a:pt x="42779" y="140517"/>
                    <a:pt x="139617" y="202165"/>
                    <a:pt x="167134" y="218569"/>
                  </a:cubicBezTo>
                  <a:cubicBezTo>
                    <a:pt x="194651" y="234973"/>
                    <a:pt x="178775" y="215129"/>
                    <a:pt x="181421" y="212219"/>
                  </a:cubicBezTo>
                  <a:cubicBezTo>
                    <a:pt x="184067" y="209309"/>
                    <a:pt x="190153" y="200842"/>
                    <a:pt x="183009" y="201106"/>
                  </a:cubicBezTo>
                  <a:cubicBezTo>
                    <a:pt x="175865" y="201370"/>
                    <a:pt x="160519" y="221214"/>
                    <a:pt x="138559" y="213806"/>
                  </a:cubicBezTo>
                  <a:cubicBezTo>
                    <a:pt x="116599" y="206398"/>
                    <a:pt x="70561" y="173325"/>
                    <a:pt x="51246" y="156656"/>
                  </a:cubicBezTo>
                  <a:cubicBezTo>
                    <a:pt x="31931" y="139987"/>
                    <a:pt x="26375" y="129669"/>
                    <a:pt x="22671" y="113794"/>
                  </a:cubicBezTo>
                  <a:cubicBezTo>
                    <a:pt x="18967" y="97919"/>
                    <a:pt x="23465" y="77810"/>
                    <a:pt x="29021" y="61406"/>
                  </a:cubicBezTo>
                  <a:cubicBezTo>
                    <a:pt x="34577" y="45002"/>
                    <a:pt x="36430" y="21190"/>
                    <a:pt x="56009" y="15369"/>
                  </a:cubicBezTo>
                  <a:cubicBezTo>
                    <a:pt x="75588" y="9548"/>
                    <a:pt x="119773" y="18279"/>
                    <a:pt x="146496" y="26481"/>
                  </a:cubicBezTo>
                  <a:cubicBezTo>
                    <a:pt x="173219" y="34683"/>
                    <a:pt x="222697" y="74371"/>
                    <a:pt x="224284" y="725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A0BC9A42-2801-47E6-8D48-A03E81A2148C}"/>
                </a:ext>
              </a:extLst>
            </p:cNvPr>
            <p:cNvSpPr/>
            <p:nvPr/>
          </p:nvSpPr>
          <p:spPr>
            <a:xfrm>
              <a:off x="4319590" y="6298941"/>
              <a:ext cx="122057" cy="70097"/>
            </a:xfrm>
            <a:custGeom>
              <a:avLst/>
              <a:gdLst>
                <a:gd name="connsiteX0" fmla="*/ 0 w 122057"/>
                <a:gd name="connsiteY0" fmla="*/ 20880 h 70097"/>
                <a:gd name="connsiteX1" fmla="*/ 73025 w 122057"/>
                <a:gd name="connsiteY1" fmla="*/ 20880 h 70097"/>
                <a:gd name="connsiteX2" fmla="*/ 120650 w 122057"/>
                <a:gd name="connsiteY2" fmla="*/ 70092 h 70097"/>
                <a:gd name="connsiteX3" fmla="*/ 106362 w 122057"/>
                <a:gd name="connsiteY3" fmla="*/ 24055 h 70097"/>
                <a:gd name="connsiteX4" fmla="*/ 74612 w 122057"/>
                <a:gd name="connsiteY4" fmla="*/ 242 h 70097"/>
                <a:gd name="connsiteX5" fmla="*/ 0 w 122057"/>
                <a:gd name="connsiteY5" fmla="*/ 20880 h 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7" h="70097">
                  <a:moveTo>
                    <a:pt x="0" y="20880"/>
                  </a:moveTo>
                  <a:cubicBezTo>
                    <a:pt x="-264" y="24320"/>
                    <a:pt x="52917" y="12678"/>
                    <a:pt x="73025" y="20880"/>
                  </a:cubicBezTo>
                  <a:cubicBezTo>
                    <a:pt x="93133" y="29082"/>
                    <a:pt x="115094" y="69563"/>
                    <a:pt x="120650" y="70092"/>
                  </a:cubicBezTo>
                  <a:cubicBezTo>
                    <a:pt x="126206" y="70621"/>
                    <a:pt x="114035" y="35697"/>
                    <a:pt x="106362" y="24055"/>
                  </a:cubicBezTo>
                  <a:cubicBezTo>
                    <a:pt x="98689" y="12413"/>
                    <a:pt x="92075" y="2888"/>
                    <a:pt x="74612" y="242"/>
                  </a:cubicBezTo>
                  <a:cubicBezTo>
                    <a:pt x="57149" y="-2404"/>
                    <a:pt x="264" y="17440"/>
                    <a:pt x="0" y="208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CCCB4BA3-F559-4986-8BE1-D0FF4DD2EB62}"/>
                </a:ext>
              </a:extLst>
            </p:cNvPr>
            <p:cNvSpPr/>
            <p:nvPr/>
          </p:nvSpPr>
          <p:spPr>
            <a:xfrm>
              <a:off x="4366070" y="6326004"/>
              <a:ext cx="45784" cy="79643"/>
            </a:xfrm>
            <a:custGeom>
              <a:avLst/>
              <a:gdLst>
                <a:gd name="connsiteX0" fmla="*/ 42420 w 45784"/>
                <a:gd name="connsiteY0" fmla="*/ 167 h 79643"/>
                <a:gd name="connsiteX1" fmla="*/ 21782 w 45784"/>
                <a:gd name="connsiteY1" fmla="*/ 46204 h 79643"/>
                <a:gd name="connsiteX2" fmla="*/ 45595 w 45784"/>
                <a:gd name="connsiteY2" fmla="*/ 79542 h 79643"/>
                <a:gd name="connsiteX3" fmla="*/ 5907 w 45784"/>
                <a:gd name="connsiteY3" fmla="*/ 55729 h 79643"/>
                <a:gd name="connsiteX4" fmla="*/ 1145 w 45784"/>
                <a:gd name="connsiteY4" fmla="*/ 31917 h 79643"/>
                <a:gd name="connsiteX5" fmla="*/ 42420 w 45784"/>
                <a:gd name="connsiteY5" fmla="*/ 167 h 7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84" h="79643">
                  <a:moveTo>
                    <a:pt x="42420" y="167"/>
                  </a:moveTo>
                  <a:cubicBezTo>
                    <a:pt x="45859" y="2548"/>
                    <a:pt x="21253" y="32975"/>
                    <a:pt x="21782" y="46204"/>
                  </a:cubicBezTo>
                  <a:cubicBezTo>
                    <a:pt x="22311" y="59433"/>
                    <a:pt x="48241" y="77955"/>
                    <a:pt x="45595" y="79542"/>
                  </a:cubicBezTo>
                  <a:cubicBezTo>
                    <a:pt x="42949" y="81130"/>
                    <a:pt x="13315" y="63667"/>
                    <a:pt x="5907" y="55729"/>
                  </a:cubicBezTo>
                  <a:cubicBezTo>
                    <a:pt x="-1501" y="47792"/>
                    <a:pt x="-443" y="42500"/>
                    <a:pt x="1145" y="31917"/>
                  </a:cubicBezTo>
                  <a:cubicBezTo>
                    <a:pt x="2732" y="21334"/>
                    <a:pt x="38981" y="-2214"/>
                    <a:pt x="42420" y="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9E7A4D67-48EC-4AA7-93C2-2151EB320088}"/>
                </a:ext>
              </a:extLst>
            </p:cNvPr>
            <p:cNvSpPr/>
            <p:nvPr/>
          </p:nvSpPr>
          <p:spPr>
            <a:xfrm>
              <a:off x="4573227" y="6029721"/>
              <a:ext cx="203851" cy="137018"/>
            </a:xfrm>
            <a:custGeom>
              <a:avLst/>
              <a:gdLst>
                <a:gd name="connsiteX0" fmla="*/ 363 w 203851"/>
                <a:gd name="connsiteY0" fmla="*/ 4351 h 137018"/>
                <a:gd name="connsiteX1" fmla="*/ 103550 w 203851"/>
                <a:gd name="connsiteY1" fmla="*/ 9113 h 137018"/>
                <a:gd name="connsiteX2" fmla="*/ 186100 w 203851"/>
                <a:gd name="connsiteY2" fmla="*/ 74201 h 137018"/>
                <a:gd name="connsiteX3" fmla="*/ 203563 w 203851"/>
                <a:gd name="connsiteY3" fmla="*/ 136113 h 137018"/>
                <a:gd name="connsiteX4" fmla="*/ 195625 w 203851"/>
                <a:gd name="connsiteY4" fmla="*/ 109126 h 137018"/>
                <a:gd name="connsiteX5" fmla="*/ 178163 w 203851"/>
                <a:gd name="connsiteY5" fmla="*/ 82138 h 137018"/>
                <a:gd name="connsiteX6" fmla="*/ 141650 w 203851"/>
                <a:gd name="connsiteY6" fmla="*/ 45626 h 137018"/>
                <a:gd name="connsiteX7" fmla="*/ 363 w 203851"/>
                <a:gd name="connsiteY7" fmla="*/ 4351 h 13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51" h="137018">
                  <a:moveTo>
                    <a:pt x="363" y="4351"/>
                  </a:moveTo>
                  <a:cubicBezTo>
                    <a:pt x="-5987" y="-1735"/>
                    <a:pt x="72594" y="-2529"/>
                    <a:pt x="103550" y="9113"/>
                  </a:cubicBezTo>
                  <a:cubicBezTo>
                    <a:pt x="134506" y="20755"/>
                    <a:pt x="169431" y="53034"/>
                    <a:pt x="186100" y="74201"/>
                  </a:cubicBezTo>
                  <a:cubicBezTo>
                    <a:pt x="202769" y="95368"/>
                    <a:pt x="201976" y="130292"/>
                    <a:pt x="203563" y="136113"/>
                  </a:cubicBezTo>
                  <a:cubicBezTo>
                    <a:pt x="205151" y="141934"/>
                    <a:pt x="199858" y="118122"/>
                    <a:pt x="195625" y="109126"/>
                  </a:cubicBezTo>
                  <a:cubicBezTo>
                    <a:pt x="191392" y="100130"/>
                    <a:pt x="187159" y="92721"/>
                    <a:pt x="178163" y="82138"/>
                  </a:cubicBezTo>
                  <a:cubicBezTo>
                    <a:pt x="169167" y="71555"/>
                    <a:pt x="167579" y="57532"/>
                    <a:pt x="141650" y="45626"/>
                  </a:cubicBezTo>
                  <a:cubicBezTo>
                    <a:pt x="115721" y="33720"/>
                    <a:pt x="6713" y="10437"/>
                    <a:pt x="363" y="4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75E097C5-C1A6-42A7-8F0D-85E4898BCF27}"/>
                </a:ext>
              </a:extLst>
            </p:cNvPr>
            <p:cNvSpPr/>
            <p:nvPr/>
          </p:nvSpPr>
          <p:spPr>
            <a:xfrm>
              <a:off x="4560404" y="6060890"/>
              <a:ext cx="193712" cy="207631"/>
            </a:xfrm>
            <a:custGeom>
              <a:avLst/>
              <a:gdLst>
                <a:gd name="connsiteX0" fmla="*/ 19536 w 193712"/>
                <a:gd name="connsiteY0" fmla="*/ 4932 h 207631"/>
                <a:gd name="connsiteX1" fmla="*/ 90973 w 193712"/>
                <a:gd name="connsiteY1" fmla="*/ 6519 h 207631"/>
                <a:gd name="connsiteX2" fmla="*/ 156061 w 193712"/>
                <a:gd name="connsiteY2" fmla="*/ 70019 h 207631"/>
                <a:gd name="connsiteX3" fmla="*/ 190986 w 193712"/>
                <a:gd name="connsiteY3" fmla="*/ 135107 h 207631"/>
                <a:gd name="connsiteX4" fmla="*/ 186223 w 193712"/>
                <a:gd name="connsiteY4" fmla="*/ 184319 h 207631"/>
                <a:gd name="connsiteX5" fmla="*/ 144948 w 193712"/>
                <a:gd name="connsiteY5" fmla="*/ 206544 h 207631"/>
                <a:gd name="connsiteX6" fmla="*/ 95736 w 193712"/>
                <a:gd name="connsiteY6" fmla="*/ 198607 h 207631"/>
                <a:gd name="connsiteX7" fmla="*/ 46523 w 193712"/>
                <a:gd name="connsiteY7" fmla="*/ 150982 h 207631"/>
                <a:gd name="connsiteX8" fmla="*/ 486 w 193712"/>
                <a:gd name="connsiteY8" fmla="*/ 90657 h 207631"/>
                <a:gd name="connsiteX9" fmla="*/ 76686 w 193712"/>
                <a:gd name="connsiteY9" fmla="*/ 192257 h 207631"/>
                <a:gd name="connsiteX10" fmla="*/ 167173 w 193712"/>
                <a:gd name="connsiteY10" fmla="*/ 198607 h 207631"/>
                <a:gd name="connsiteX11" fmla="*/ 181461 w 193712"/>
                <a:gd name="connsiteY11" fmla="*/ 152569 h 207631"/>
                <a:gd name="connsiteX12" fmla="*/ 162411 w 193712"/>
                <a:gd name="connsiteY12" fmla="*/ 95419 h 207631"/>
                <a:gd name="connsiteX13" fmla="*/ 114786 w 193712"/>
                <a:gd name="connsiteY13" fmla="*/ 31919 h 207631"/>
                <a:gd name="connsiteX14" fmla="*/ 19536 w 193712"/>
                <a:gd name="connsiteY14" fmla="*/ 4932 h 2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12" h="207631">
                  <a:moveTo>
                    <a:pt x="19536" y="4932"/>
                  </a:moveTo>
                  <a:cubicBezTo>
                    <a:pt x="15567" y="699"/>
                    <a:pt x="68219" y="-4329"/>
                    <a:pt x="90973" y="6519"/>
                  </a:cubicBezTo>
                  <a:cubicBezTo>
                    <a:pt x="113727" y="17367"/>
                    <a:pt x="139392" y="48588"/>
                    <a:pt x="156061" y="70019"/>
                  </a:cubicBezTo>
                  <a:cubicBezTo>
                    <a:pt x="172730" y="91450"/>
                    <a:pt x="185959" y="116057"/>
                    <a:pt x="190986" y="135107"/>
                  </a:cubicBezTo>
                  <a:cubicBezTo>
                    <a:pt x="196013" y="154157"/>
                    <a:pt x="193896" y="172413"/>
                    <a:pt x="186223" y="184319"/>
                  </a:cubicBezTo>
                  <a:cubicBezTo>
                    <a:pt x="178550" y="196225"/>
                    <a:pt x="160029" y="204163"/>
                    <a:pt x="144948" y="206544"/>
                  </a:cubicBezTo>
                  <a:cubicBezTo>
                    <a:pt x="129867" y="208925"/>
                    <a:pt x="112140" y="207867"/>
                    <a:pt x="95736" y="198607"/>
                  </a:cubicBezTo>
                  <a:cubicBezTo>
                    <a:pt x="79332" y="189347"/>
                    <a:pt x="62398" y="168974"/>
                    <a:pt x="46523" y="150982"/>
                  </a:cubicBezTo>
                  <a:cubicBezTo>
                    <a:pt x="30648" y="132990"/>
                    <a:pt x="-4541" y="83778"/>
                    <a:pt x="486" y="90657"/>
                  </a:cubicBezTo>
                  <a:cubicBezTo>
                    <a:pt x="5513" y="97536"/>
                    <a:pt x="48905" y="174265"/>
                    <a:pt x="76686" y="192257"/>
                  </a:cubicBezTo>
                  <a:cubicBezTo>
                    <a:pt x="104467" y="210249"/>
                    <a:pt x="149711" y="205222"/>
                    <a:pt x="167173" y="198607"/>
                  </a:cubicBezTo>
                  <a:cubicBezTo>
                    <a:pt x="184635" y="191992"/>
                    <a:pt x="182255" y="169767"/>
                    <a:pt x="181461" y="152569"/>
                  </a:cubicBezTo>
                  <a:cubicBezTo>
                    <a:pt x="180667" y="135371"/>
                    <a:pt x="173523" y="115527"/>
                    <a:pt x="162411" y="95419"/>
                  </a:cubicBezTo>
                  <a:cubicBezTo>
                    <a:pt x="151299" y="75311"/>
                    <a:pt x="130661" y="45413"/>
                    <a:pt x="114786" y="31919"/>
                  </a:cubicBezTo>
                  <a:cubicBezTo>
                    <a:pt x="98911" y="18425"/>
                    <a:pt x="23505" y="9165"/>
                    <a:pt x="19536" y="49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E80D7625-608F-45A2-87DE-75439539C87B}"/>
                </a:ext>
              </a:extLst>
            </p:cNvPr>
            <p:cNvSpPr/>
            <p:nvPr/>
          </p:nvSpPr>
          <p:spPr>
            <a:xfrm>
              <a:off x="4543426" y="6067388"/>
              <a:ext cx="44750" cy="81038"/>
            </a:xfrm>
            <a:custGeom>
              <a:avLst/>
              <a:gdLst>
                <a:gd name="connsiteX0" fmla="*/ 44451 w 44750"/>
                <a:gd name="connsiteY0" fmla="*/ 21 h 81038"/>
                <a:gd name="connsiteX1" fmla="*/ 19051 w 44750"/>
                <a:gd name="connsiteY1" fmla="*/ 53996 h 81038"/>
                <a:gd name="connsiteX2" fmla="*/ 11114 w 44750"/>
                <a:gd name="connsiteY2" fmla="*/ 80984 h 81038"/>
                <a:gd name="connsiteX3" fmla="*/ 1 w 44750"/>
                <a:gd name="connsiteY3" fmla="*/ 47646 h 81038"/>
                <a:gd name="connsiteX4" fmla="*/ 44451 w 44750"/>
                <a:gd name="connsiteY4" fmla="*/ 21 h 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50" h="81038">
                  <a:moveTo>
                    <a:pt x="44451" y="21"/>
                  </a:moveTo>
                  <a:cubicBezTo>
                    <a:pt x="47626" y="1079"/>
                    <a:pt x="24607" y="40502"/>
                    <a:pt x="19051" y="53996"/>
                  </a:cubicBezTo>
                  <a:cubicBezTo>
                    <a:pt x="13495" y="67490"/>
                    <a:pt x="14289" y="82042"/>
                    <a:pt x="11114" y="80984"/>
                  </a:cubicBezTo>
                  <a:cubicBezTo>
                    <a:pt x="7939" y="79926"/>
                    <a:pt x="266" y="57171"/>
                    <a:pt x="1" y="47646"/>
                  </a:cubicBezTo>
                  <a:cubicBezTo>
                    <a:pt x="-264" y="38121"/>
                    <a:pt x="41276" y="-1037"/>
                    <a:pt x="4445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68C55068-BFE0-45CD-90D5-A9154E33ACC2}"/>
                </a:ext>
              </a:extLst>
            </p:cNvPr>
            <p:cNvSpPr/>
            <p:nvPr/>
          </p:nvSpPr>
          <p:spPr>
            <a:xfrm>
              <a:off x="4626979" y="6035548"/>
              <a:ext cx="30748" cy="42974"/>
            </a:xfrm>
            <a:custGeom>
              <a:avLst/>
              <a:gdLst>
                <a:gd name="connsiteX0" fmla="*/ 30748 w 30748"/>
                <a:gd name="connsiteY0" fmla="*/ 42974 h 42974"/>
                <a:gd name="connsiteX1" fmla="*/ 586 w 30748"/>
                <a:gd name="connsiteY1" fmla="*/ 111 h 42974"/>
                <a:gd name="connsiteX2" fmla="*/ 30748 w 30748"/>
                <a:gd name="connsiteY2" fmla="*/ 42974 h 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48" h="42974">
                  <a:moveTo>
                    <a:pt x="30748" y="42974"/>
                  </a:moveTo>
                  <a:cubicBezTo>
                    <a:pt x="30748" y="42974"/>
                    <a:pt x="-4970" y="2757"/>
                    <a:pt x="586" y="111"/>
                  </a:cubicBezTo>
                  <a:cubicBezTo>
                    <a:pt x="6142" y="-2535"/>
                    <a:pt x="30748" y="42974"/>
                    <a:pt x="30748" y="42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4C99CA6E-0392-4C52-8BD4-AA06C5E16595}"/>
                </a:ext>
              </a:extLst>
            </p:cNvPr>
            <p:cNvSpPr/>
            <p:nvPr/>
          </p:nvSpPr>
          <p:spPr>
            <a:xfrm>
              <a:off x="4665433" y="6053035"/>
              <a:ext cx="103647" cy="101979"/>
            </a:xfrm>
            <a:custGeom>
              <a:avLst/>
              <a:gdLst>
                <a:gd name="connsiteX0" fmla="*/ 232 w 103647"/>
                <a:gd name="connsiteY0" fmla="*/ 87 h 101979"/>
                <a:gd name="connsiteX1" fmla="*/ 95482 w 103647"/>
                <a:gd name="connsiteY1" fmla="*/ 74699 h 101979"/>
                <a:gd name="connsiteX2" fmla="*/ 95482 w 103647"/>
                <a:gd name="connsiteY2" fmla="*/ 101687 h 101979"/>
                <a:gd name="connsiteX3" fmla="*/ 68494 w 103647"/>
                <a:gd name="connsiteY3" fmla="*/ 60412 h 101979"/>
                <a:gd name="connsiteX4" fmla="*/ 232 w 103647"/>
                <a:gd name="connsiteY4" fmla="*/ 87 h 10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47" h="101979">
                  <a:moveTo>
                    <a:pt x="232" y="87"/>
                  </a:moveTo>
                  <a:cubicBezTo>
                    <a:pt x="4730" y="2468"/>
                    <a:pt x="79607" y="57766"/>
                    <a:pt x="95482" y="74699"/>
                  </a:cubicBezTo>
                  <a:cubicBezTo>
                    <a:pt x="111357" y="91632"/>
                    <a:pt x="99980" y="104068"/>
                    <a:pt x="95482" y="101687"/>
                  </a:cubicBezTo>
                  <a:cubicBezTo>
                    <a:pt x="90984" y="99306"/>
                    <a:pt x="79077" y="76022"/>
                    <a:pt x="68494" y="60412"/>
                  </a:cubicBezTo>
                  <a:cubicBezTo>
                    <a:pt x="57911" y="44802"/>
                    <a:pt x="-4266" y="-2294"/>
                    <a:pt x="232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BFB2874A-D985-4D5F-B1AC-2E5BB22499B2}"/>
                </a:ext>
              </a:extLst>
            </p:cNvPr>
            <p:cNvSpPr/>
            <p:nvPr/>
          </p:nvSpPr>
          <p:spPr>
            <a:xfrm>
              <a:off x="4524348" y="6137117"/>
              <a:ext cx="236567" cy="71603"/>
            </a:xfrm>
            <a:custGeom>
              <a:avLst/>
              <a:gdLst>
                <a:gd name="connsiteX0" fmla="*/ 236567 w 236567"/>
                <a:gd name="connsiteY0" fmla="*/ 142 h 71603"/>
                <a:gd name="connsiteX1" fmla="*/ 185767 w 236567"/>
                <a:gd name="connsiteY1" fmla="*/ 43005 h 71603"/>
                <a:gd name="connsiteX2" fmla="*/ 114329 w 236567"/>
                <a:gd name="connsiteY2" fmla="*/ 63642 h 71603"/>
                <a:gd name="connsiteX3" fmla="*/ 29 w 236567"/>
                <a:gd name="connsiteY3" fmla="*/ 62055 h 71603"/>
                <a:gd name="connsiteX4" fmla="*/ 125442 w 236567"/>
                <a:gd name="connsiteY4" fmla="*/ 71580 h 71603"/>
                <a:gd name="connsiteX5" fmla="*/ 185767 w 236567"/>
                <a:gd name="connsiteY5" fmla="*/ 58880 h 71603"/>
                <a:gd name="connsiteX6" fmla="*/ 236567 w 236567"/>
                <a:gd name="connsiteY6" fmla="*/ 142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567" h="71603">
                  <a:moveTo>
                    <a:pt x="236567" y="142"/>
                  </a:moveTo>
                  <a:cubicBezTo>
                    <a:pt x="236567" y="-2504"/>
                    <a:pt x="206140" y="32422"/>
                    <a:pt x="185767" y="43005"/>
                  </a:cubicBezTo>
                  <a:cubicBezTo>
                    <a:pt x="165394" y="53588"/>
                    <a:pt x="145285" y="60467"/>
                    <a:pt x="114329" y="63642"/>
                  </a:cubicBezTo>
                  <a:cubicBezTo>
                    <a:pt x="83373" y="66817"/>
                    <a:pt x="-1823" y="60732"/>
                    <a:pt x="29" y="62055"/>
                  </a:cubicBezTo>
                  <a:cubicBezTo>
                    <a:pt x="1881" y="63378"/>
                    <a:pt x="94486" y="72109"/>
                    <a:pt x="125442" y="71580"/>
                  </a:cubicBezTo>
                  <a:cubicBezTo>
                    <a:pt x="156398" y="71051"/>
                    <a:pt x="165130" y="68405"/>
                    <a:pt x="185767" y="58880"/>
                  </a:cubicBezTo>
                  <a:cubicBezTo>
                    <a:pt x="206404" y="49355"/>
                    <a:pt x="236567" y="2788"/>
                    <a:pt x="236567" y="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A91BB70A-47CC-46D6-8FA5-4B00F80BEB9A}"/>
                </a:ext>
              </a:extLst>
            </p:cNvPr>
            <p:cNvSpPr/>
            <p:nvPr/>
          </p:nvSpPr>
          <p:spPr>
            <a:xfrm>
              <a:off x="4739964" y="6150664"/>
              <a:ext cx="321865" cy="212420"/>
            </a:xfrm>
            <a:custGeom>
              <a:avLst/>
              <a:gdLst>
                <a:gd name="connsiteX0" fmla="*/ 313 w 321865"/>
                <a:gd name="connsiteY0" fmla="*/ 42158 h 212420"/>
                <a:gd name="connsiteX1" fmla="*/ 128901 w 321865"/>
                <a:gd name="connsiteY1" fmla="*/ 883 h 212420"/>
                <a:gd name="connsiteX2" fmla="*/ 211451 w 321865"/>
                <a:gd name="connsiteY2" fmla="*/ 16758 h 212420"/>
                <a:gd name="connsiteX3" fmla="*/ 301938 w 321865"/>
                <a:gd name="connsiteY3" fmla="*/ 50095 h 212420"/>
                <a:gd name="connsiteX4" fmla="*/ 305113 w 321865"/>
                <a:gd name="connsiteY4" fmla="*/ 91370 h 212420"/>
                <a:gd name="connsiteX5" fmla="*/ 116201 w 321865"/>
                <a:gd name="connsiteY5" fmla="*/ 212020 h 212420"/>
                <a:gd name="connsiteX6" fmla="*/ 262251 w 321865"/>
                <a:gd name="connsiteY6" fmla="*/ 127883 h 212420"/>
                <a:gd name="connsiteX7" fmla="*/ 287651 w 321865"/>
                <a:gd name="connsiteY7" fmla="*/ 59620 h 212420"/>
                <a:gd name="connsiteX8" fmla="*/ 168588 w 321865"/>
                <a:gd name="connsiteY8" fmla="*/ 23108 h 212420"/>
                <a:gd name="connsiteX9" fmla="*/ 313 w 321865"/>
                <a:gd name="connsiteY9" fmla="*/ 42158 h 2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865" h="212420">
                  <a:moveTo>
                    <a:pt x="313" y="42158"/>
                  </a:moveTo>
                  <a:cubicBezTo>
                    <a:pt x="-6301" y="38454"/>
                    <a:pt x="93711" y="5116"/>
                    <a:pt x="128901" y="883"/>
                  </a:cubicBezTo>
                  <a:cubicBezTo>
                    <a:pt x="164091" y="-3350"/>
                    <a:pt x="182612" y="8556"/>
                    <a:pt x="211451" y="16758"/>
                  </a:cubicBezTo>
                  <a:cubicBezTo>
                    <a:pt x="240291" y="24960"/>
                    <a:pt x="286328" y="37660"/>
                    <a:pt x="301938" y="50095"/>
                  </a:cubicBezTo>
                  <a:cubicBezTo>
                    <a:pt x="317548" y="62530"/>
                    <a:pt x="336069" y="64383"/>
                    <a:pt x="305113" y="91370"/>
                  </a:cubicBezTo>
                  <a:cubicBezTo>
                    <a:pt x="274157" y="118357"/>
                    <a:pt x="123345" y="205935"/>
                    <a:pt x="116201" y="212020"/>
                  </a:cubicBezTo>
                  <a:cubicBezTo>
                    <a:pt x="109057" y="218105"/>
                    <a:pt x="233676" y="153283"/>
                    <a:pt x="262251" y="127883"/>
                  </a:cubicBezTo>
                  <a:cubicBezTo>
                    <a:pt x="290826" y="102483"/>
                    <a:pt x="303262" y="77083"/>
                    <a:pt x="287651" y="59620"/>
                  </a:cubicBezTo>
                  <a:cubicBezTo>
                    <a:pt x="272041" y="42157"/>
                    <a:pt x="211980" y="29722"/>
                    <a:pt x="168588" y="23108"/>
                  </a:cubicBezTo>
                  <a:cubicBezTo>
                    <a:pt x="125196" y="16493"/>
                    <a:pt x="6927" y="45862"/>
                    <a:pt x="313" y="42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2FDB642D-A813-4E21-A51A-E6F95542DFBF}"/>
                </a:ext>
              </a:extLst>
            </p:cNvPr>
            <p:cNvSpPr/>
            <p:nvPr/>
          </p:nvSpPr>
          <p:spPr>
            <a:xfrm>
              <a:off x="4460124" y="6235555"/>
              <a:ext cx="190380" cy="19655"/>
            </a:xfrm>
            <a:custGeom>
              <a:avLst/>
              <a:gdLst>
                <a:gd name="connsiteX0" fmla="*/ 189667 w 190380"/>
                <a:gd name="connsiteY0" fmla="*/ 11241 h 19655"/>
                <a:gd name="connsiteX1" fmla="*/ 64254 w 190380"/>
                <a:gd name="connsiteY1" fmla="*/ 128 h 19655"/>
                <a:gd name="connsiteX2" fmla="*/ 2342 w 190380"/>
                <a:gd name="connsiteY2" fmla="*/ 19178 h 19655"/>
                <a:gd name="connsiteX3" fmla="*/ 189667 w 190380"/>
                <a:gd name="connsiteY3" fmla="*/ 11241 h 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80" h="19655">
                  <a:moveTo>
                    <a:pt x="189667" y="11241"/>
                  </a:moveTo>
                  <a:cubicBezTo>
                    <a:pt x="199986" y="8066"/>
                    <a:pt x="95475" y="-1195"/>
                    <a:pt x="64254" y="128"/>
                  </a:cubicBezTo>
                  <a:cubicBezTo>
                    <a:pt x="33033" y="1451"/>
                    <a:pt x="-10623" y="16797"/>
                    <a:pt x="2342" y="19178"/>
                  </a:cubicBezTo>
                  <a:cubicBezTo>
                    <a:pt x="15307" y="21559"/>
                    <a:pt x="179348" y="14416"/>
                    <a:pt x="189667" y="112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FE16DBE1-9CB5-492E-857B-1CAB78850139}"/>
                </a:ext>
              </a:extLst>
            </p:cNvPr>
            <p:cNvSpPr/>
            <p:nvPr/>
          </p:nvSpPr>
          <p:spPr>
            <a:xfrm>
              <a:off x="4529140" y="6290788"/>
              <a:ext cx="340173" cy="67164"/>
            </a:xfrm>
            <a:custGeom>
              <a:avLst/>
              <a:gdLst>
                <a:gd name="connsiteX0" fmla="*/ 1 w 340173"/>
                <a:gd name="connsiteY0" fmla="*/ 32208 h 67164"/>
                <a:gd name="connsiteX1" fmla="*/ 71438 w 340173"/>
                <a:gd name="connsiteY1" fmla="*/ 458 h 67164"/>
                <a:gd name="connsiteX2" fmla="*/ 203201 w 340173"/>
                <a:gd name="connsiteY2" fmla="*/ 60783 h 67164"/>
                <a:gd name="connsiteX3" fmla="*/ 339726 w 340173"/>
                <a:gd name="connsiteY3" fmla="*/ 63958 h 67164"/>
                <a:gd name="connsiteX4" fmla="*/ 155576 w 340173"/>
                <a:gd name="connsiteY4" fmla="*/ 48083 h 67164"/>
                <a:gd name="connsiteX5" fmla="*/ 69851 w 340173"/>
                <a:gd name="connsiteY5" fmla="*/ 16333 h 67164"/>
                <a:gd name="connsiteX6" fmla="*/ 1 w 340173"/>
                <a:gd name="connsiteY6" fmla="*/ 32208 h 6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73" h="67164">
                  <a:moveTo>
                    <a:pt x="1" y="32208"/>
                  </a:moveTo>
                  <a:cubicBezTo>
                    <a:pt x="265" y="29562"/>
                    <a:pt x="37571" y="-4304"/>
                    <a:pt x="71438" y="458"/>
                  </a:cubicBezTo>
                  <a:cubicBezTo>
                    <a:pt x="105305" y="5220"/>
                    <a:pt x="158486" y="50200"/>
                    <a:pt x="203201" y="60783"/>
                  </a:cubicBezTo>
                  <a:cubicBezTo>
                    <a:pt x="247916" y="71366"/>
                    <a:pt x="347663" y="66075"/>
                    <a:pt x="339726" y="63958"/>
                  </a:cubicBezTo>
                  <a:cubicBezTo>
                    <a:pt x="331789" y="61841"/>
                    <a:pt x="200555" y="56021"/>
                    <a:pt x="155576" y="48083"/>
                  </a:cubicBezTo>
                  <a:cubicBezTo>
                    <a:pt x="110597" y="40145"/>
                    <a:pt x="91282" y="22683"/>
                    <a:pt x="69851" y="16333"/>
                  </a:cubicBezTo>
                  <a:cubicBezTo>
                    <a:pt x="48420" y="9983"/>
                    <a:pt x="-263" y="34854"/>
                    <a:pt x="1" y="322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18ECA1FB-8741-408A-AADA-1781C3A8B43E}"/>
                </a:ext>
              </a:extLst>
            </p:cNvPr>
            <p:cNvSpPr/>
            <p:nvPr/>
          </p:nvSpPr>
          <p:spPr>
            <a:xfrm>
              <a:off x="4524195" y="6273455"/>
              <a:ext cx="499557" cy="400421"/>
            </a:xfrm>
            <a:custGeom>
              <a:avLst/>
              <a:gdLst>
                <a:gd name="connsiteX0" fmla="*/ 498658 w 499557"/>
                <a:gd name="connsiteY0" fmla="*/ 329 h 400422"/>
                <a:gd name="connsiteX1" fmla="*/ 451033 w 499557"/>
                <a:gd name="connsiteY1" fmla="*/ 57479 h 400422"/>
                <a:gd name="connsiteX2" fmla="*/ 458971 w 499557"/>
                <a:gd name="connsiteY2" fmla="*/ 82879 h 400422"/>
                <a:gd name="connsiteX3" fmla="*/ 451033 w 499557"/>
                <a:gd name="connsiteY3" fmla="*/ 247979 h 400422"/>
                <a:gd name="connsiteX4" fmla="*/ 384358 w 499557"/>
                <a:gd name="connsiteY4" fmla="*/ 357517 h 400422"/>
                <a:gd name="connsiteX5" fmla="*/ 252596 w 499557"/>
                <a:gd name="connsiteY5" fmla="*/ 365454 h 400422"/>
                <a:gd name="connsiteX6" fmla="*/ 108133 w 499557"/>
                <a:gd name="connsiteY6" fmla="*/ 306717 h 400422"/>
                <a:gd name="connsiteX7" fmla="*/ 183 w 499557"/>
                <a:gd name="connsiteY7" fmla="*/ 400379 h 400422"/>
                <a:gd name="connsiteX8" fmla="*/ 133533 w 499557"/>
                <a:gd name="connsiteY8" fmla="*/ 319417 h 400422"/>
                <a:gd name="connsiteX9" fmla="*/ 371658 w 499557"/>
                <a:gd name="connsiteY9" fmla="*/ 360692 h 400422"/>
                <a:gd name="connsiteX10" fmla="*/ 425633 w 499557"/>
                <a:gd name="connsiteY10" fmla="*/ 309892 h 400422"/>
                <a:gd name="connsiteX11" fmla="*/ 466908 w 499557"/>
                <a:gd name="connsiteY11" fmla="*/ 201942 h 400422"/>
                <a:gd name="connsiteX12" fmla="*/ 481196 w 499557"/>
                <a:gd name="connsiteY12" fmla="*/ 86054 h 400422"/>
                <a:gd name="connsiteX13" fmla="*/ 498658 w 499557"/>
                <a:gd name="connsiteY13" fmla="*/ 329 h 4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557" h="400422">
                  <a:moveTo>
                    <a:pt x="498658" y="329"/>
                  </a:moveTo>
                  <a:cubicBezTo>
                    <a:pt x="493631" y="-4433"/>
                    <a:pt x="457647" y="43721"/>
                    <a:pt x="451033" y="57479"/>
                  </a:cubicBezTo>
                  <a:cubicBezTo>
                    <a:pt x="444419" y="71237"/>
                    <a:pt x="458971" y="51129"/>
                    <a:pt x="458971" y="82879"/>
                  </a:cubicBezTo>
                  <a:cubicBezTo>
                    <a:pt x="458971" y="114629"/>
                    <a:pt x="463468" y="202206"/>
                    <a:pt x="451033" y="247979"/>
                  </a:cubicBezTo>
                  <a:cubicBezTo>
                    <a:pt x="438598" y="293752"/>
                    <a:pt x="417431" y="337938"/>
                    <a:pt x="384358" y="357517"/>
                  </a:cubicBezTo>
                  <a:cubicBezTo>
                    <a:pt x="351285" y="377096"/>
                    <a:pt x="298633" y="373921"/>
                    <a:pt x="252596" y="365454"/>
                  </a:cubicBezTo>
                  <a:cubicBezTo>
                    <a:pt x="206559" y="356987"/>
                    <a:pt x="150202" y="300896"/>
                    <a:pt x="108133" y="306717"/>
                  </a:cubicBezTo>
                  <a:cubicBezTo>
                    <a:pt x="66064" y="312538"/>
                    <a:pt x="-4050" y="398262"/>
                    <a:pt x="183" y="400379"/>
                  </a:cubicBezTo>
                  <a:cubicBezTo>
                    <a:pt x="4416" y="402496"/>
                    <a:pt x="71620" y="326032"/>
                    <a:pt x="133533" y="319417"/>
                  </a:cubicBezTo>
                  <a:cubicBezTo>
                    <a:pt x="195445" y="312803"/>
                    <a:pt x="322975" y="362279"/>
                    <a:pt x="371658" y="360692"/>
                  </a:cubicBezTo>
                  <a:cubicBezTo>
                    <a:pt x="420341" y="359105"/>
                    <a:pt x="409758" y="336350"/>
                    <a:pt x="425633" y="309892"/>
                  </a:cubicBezTo>
                  <a:cubicBezTo>
                    <a:pt x="441508" y="283434"/>
                    <a:pt x="457647" y="239248"/>
                    <a:pt x="466908" y="201942"/>
                  </a:cubicBezTo>
                  <a:cubicBezTo>
                    <a:pt x="476168" y="164636"/>
                    <a:pt x="476169" y="117275"/>
                    <a:pt x="481196" y="86054"/>
                  </a:cubicBezTo>
                  <a:cubicBezTo>
                    <a:pt x="486223" y="54833"/>
                    <a:pt x="503685" y="5091"/>
                    <a:pt x="498658" y="3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07967BEC-19F4-41B1-B146-16B5A2CA0D96}"/>
                </a:ext>
              </a:extLst>
            </p:cNvPr>
            <p:cNvSpPr/>
            <p:nvPr/>
          </p:nvSpPr>
          <p:spPr>
            <a:xfrm>
              <a:off x="4569310" y="6296448"/>
              <a:ext cx="358350" cy="290583"/>
            </a:xfrm>
            <a:custGeom>
              <a:avLst/>
              <a:gdLst>
                <a:gd name="connsiteX0" fmla="*/ 358294 w 358350"/>
                <a:gd name="connsiteY0" fmla="*/ 36074 h 290584"/>
                <a:gd name="connsiteX1" fmla="*/ 331307 w 358350"/>
                <a:gd name="connsiteY1" fmla="*/ 220224 h 290584"/>
                <a:gd name="connsiteX2" fmla="*/ 217007 w 358350"/>
                <a:gd name="connsiteY2" fmla="*/ 266261 h 290584"/>
                <a:gd name="connsiteX3" fmla="*/ 156682 w 358350"/>
                <a:gd name="connsiteY3" fmla="*/ 218636 h 290584"/>
                <a:gd name="connsiteX4" fmla="*/ 28094 w 358350"/>
                <a:gd name="connsiteY4" fmla="*/ 20199 h 290584"/>
                <a:gd name="connsiteX5" fmla="*/ 1107 w 358350"/>
                <a:gd name="connsiteY5" fmla="*/ 7499 h 290584"/>
                <a:gd name="connsiteX6" fmla="*/ 50319 w 358350"/>
                <a:gd name="connsiteY6" fmla="*/ 26549 h 290584"/>
                <a:gd name="connsiteX7" fmla="*/ 253519 w 358350"/>
                <a:gd name="connsiteY7" fmla="*/ 283724 h 290584"/>
                <a:gd name="connsiteX8" fmla="*/ 324957 w 358350"/>
                <a:gd name="connsiteY8" fmla="*/ 209111 h 290584"/>
                <a:gd name="connsiteX9" fmla="*/ 337657 w 358350"/>
                <a:gd name="connsiteY9" fmla="*/ 128149 h 290584"/>
                <a:gd name="connsiteX10" fmla="*/ 358294 w 358350"/>
                <a:gd name="connsiteY10" fmla="*/ 36074 h 2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350" h="290584">
                  <a:moveTo>
                    <a:pt x="358294" y="36074"/>
                  </a:moveTo>
                  <a:cubicBezTo>
                    <a:pt x="357236" y="51420"/>
                    <a:pt x="354855" y="181860"/>
                    <a:pt x="331307" y="220224"/>
                  </a:cubicBezTo>
                  <a:cubicBezTo>
                    <a:pt x="307759" y="258589"/>
                    <a:pt x="246111" y="266526"/>
                    <a:pt x="217007" y="266261"/>
                  </a:cubicBezTo>
                  <a:cubicBezTo>
                    <a:pt x="187903" y="265996"/>
                    <a:pt x="188167" y="259646"/>
                    <a:pt x="156682" y="218636"/>
                  </a:cubicBezTo>
                  <a:cubicBezTo>
                    <a:pt x="125197" y="177626"/>
                    <a:pt x="54023" y="55388"/>
                    <a:pt x="28094" y="20199"/>
                  </a:cubicBezTo>
                  <a:cubicBezTo>
                    <a:pt x="2165" y="-14990"/>
                    <a:pt x="-2597" y="6441"/>
                    <a:pt x="1107" y="7499"/>
                  </a:cubicBezTo>
                  <a:cubicBezTo>
                    <a:pt x="4811" y="8557"/>
                    <a:pt x="8250" y="-19488"/>
                    <a:pt x="50319" y="26549"/>
                  </a:cubicBezTo>
                  <a:cubicBezTo>
                    <a:pt x="92388" y="72586"/>
                    <a:pt x="207746" y="253297"/>
                    <a:pt x="253519" y="283724"/>
                  </a:cubicBezTo>
                  <a:cubicBezTo>
                    <a:pt x="299292" y="314151"/>
                    <a:pt x="310934" y="235040"/>
                    <a:pt x="324957" y="209111"/>
                  </a:cubicBezTo>
                  <a:cubicBezTo>
                    <a:pt x="338980" y="183182"/>
                    <a:pt x="329984" y="153284"/>
                    <a:pt x="337657" y="128149"/>
                  </a:cubicBezTo>
                  <a:cubicBezTo>
                    <a:pt x="345330" y="103014"/>
                    <a:pt x="359352" y="20728"/>
                    <a:pt x="358294" y="360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1F69F64A-BA51-4A4F-A023-A94768D13ABB}"/>
                </a:ext>
              </a:extLst>
            </p:cNvPr>
            <p:cNvSpPr/>
            <p:nvPr/>
          </p:nvSpPr>
          <p:spPr>
            <a:xfrm>
              <a:off x="4871959" y="6375267"/>
              <a:ext cx="108604" cy="264200"/>
            </a:xfrm>
            <a:custGeom>
              <a:avLst/>
              <a:gdLst>
                <a:gd name="connsiteX0" fmla="*/ 90570 w 108604"/>
                <a:gd name="connsiteY0" fmla="*/ 116 h 264201"/>
                <a:gd name="connsiteX1" fmla="*/ 108033 w 108604"/>
                <a:gd name="connsiteY1" fmla="*/ 128704 h 264201"/>
                <a:gd name="connsiteX2" fmla="*/ 65170 w 108604"/>
                <a:gd name="connsiteY2" fmla="*/ 208079 h 264201"/>
                <a:gd name="connsiteX3" fmla="*/ 83 w 108604"/>
                <a:gd name="connsiteY3" fmla="*/ 260466 h 264201"/>
                <a:gd name="connsiteX4" fmla="*/ 79458 w 108604"/>
                <a:gd name="connsiteY4" fmla="*/ 243004 h 264201"/>
                <a:gd name="connsiteX5" fmla="*/ 101683 w 108604"/>
                <a:gd name="connsiteY5" fmla="*/ 108066 h 264201"/>
                <a:gd name="connsiteX6" fmla="*/ 90570 w 108604"/>
                <a:gd name="connsiteY6" fmla="*/ 116 h 26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04" h="264201">
                  <a:moveTo>
                    <a:pt x="90570" y="116"/>
                  </a:moveTo>
                  <a:cubicBezTo>
                    <a:pt x="91628" y="3555"/>
                    <a:pt x="112266" y="94044"/>
                    <a:pt x="108033" y="128704"/>
                  </a:cubicBezTo>
                  <a:cubicBezTo>
                    <a:pt x="103800" y="163364"/>
                    <a:pt x="83162" y="186119"/>
                    <a:pt x="65170" y="208079"/>
                  </a:cubicBezTo>
                  <a:cubicBezTo>
                    <a:pt x="47178" y="230039"/>
                    <a:pt x="-2298" y="254645"/>
                    <a:pt x="83" y="260466"/>
                  </a:cubicBezTo>
                  <a:cubicBezTo>
                    <a:pt x="2464" y="266287"/>
                    <a:pt x="62525" y="268404"/>
                    <a:pt x="79458" y="243004"/>
                  </a:cubicBezTo>
                  <a:cubicBezTo>
                    <a:pt x="96391" y="217604"/>
                    <a:pt x="99037" y="145637"/>
                    <a:pt x="101683" y="108066"/>
                  </a:cubicBezTo>
                  <a:cubicBezTo>
                    <a:pt x="104329" y="70495"/>
                    <a:pt x="89512" y="-3323"/>
                    <a:pt x="90570" y="1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D34457F9-1431-4915-B78C-FDB298F005CF}"/>
                </a:ext>
              </a:extLst>
            </p:cNvPr>
            <p:cNvSpPr/>
            <p:nvPr/>
          </p:nvSpPr>
          <p:spPr>
            <a:xfrm>
              <a:off x="4679535" y="6327725"/>
              <a:ext cx="313314" cy="83501"/>
            </a:xfrm>
            <a:custGeom>
              <a:avLst/>
              <a:gdLst>
                <a:gd name="connsiteX0" fmla="*/ 417 w 313314"/>
                <a:gd name="connsiteY0" fmla="*/ 7971 h 83501"/>
                <a:gd name="connsiteX1" fmla="*/ 9942 w 313314"/>
                <a:gd name="connsiteY1" fmla="*/ 68296 h 83501"/>
                <a:gd name="connsiteX2" fmla="*/ 59155 w 313314"/>
                <a:gd name="connsiteY2" fmla="*/ 63533 h 83501"/>
                <a:gd name="connsiteX3" fmla="*/ 63917 w 313314"/>
                <a:gd name="connsiteY3" fmla="*/ 42896 h 83501"/>
                <a:gd name="connsiteX4" fmla="*/ 98842 w 313314"/>
                <a:gd name="connsiteY4" fmla="*/ 69883 h 83501"/>
                <a:gd name="connsiteX5" fmla="*/ 163930 w 313314"/>
                <a:gd name="connsiteY5" fmla="*/ 65121 h 83501"/>
                <a:gd name="connsiteX6" fmla="*/ 278230 w 313314"/>
                <a:gd name="connsiteY6" fmla="*/ 20671 h 83501"/>
                <a:gd name="connsiteX7" fmla="*/ 303630 w 313314"/>
                <a:gd name="connsiteY7" fmla="*/ 1621 h 83501"/>
                <a:gd name="connsiteX8" fmla="*/ 132180 w 313314"/>
                <a:gd name="connsiteY8" fmla="*/ 60358 h 83501"/>
                <a:gd name="connsiteX9" fmla="*/ 90905 w 313314"/>
                <a:gd name="connsiteY9" fmla="*/ 80996 h 83501"/>
                <a:gd name="connsiteX10" fmla="*/ 11530 w 313314"/>
                <a:gd name="connsiteY10" fmla="*/ 76233 h 83501"/>
                <a:gd name="connsiteX11" fmla="*/ 417 w 313314"/>
                <a:gd name="connsiteY11" fmla="*/ 7971 h 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314" h="83501">
                  <a:moveTo>
                    <a:pt x="417" y="7971"/>
                  </a:moveTo>
                  <a:cubicBezTo>
                    <a:pt x="152" y="6648"/>
                    <a:pt x="152" y="59036"/>
                    <a:pt x="9942" y="68296"/>
                  </a:cubicBezTo>
                  <a:cubicBezTo>
                    <a:pt x="19732" y="77556"/>
                    <a:pt x="50159" y="67766"/>
                    <a:pt x="59155" y="63533"/>
                  </a:cubicBezTo>
                  <a:cubicBezTo>
                    <a:pt x="68151" y="59300"/>
                    <a:pt x="57303" y="41838"/>
                    <a:pt x="63917" y="42896"/>
                  </a:cubicBezTo>
                  <a:cubicBezTo>
                    <a:pt x="70531" y="43954"/>
                    <a:pt x="82173" y="66179"/>
                    <a:pt x="98842" y="69883"/>
                  </a:cubicBezTo>
                  <a:cubicBezTo>
                    <a:pt x="115511" y="73587"/>
                    <a:pt x="134032" y="73323"/>
                    <a:pt x="163930" y="65121"/>
                  </a:cubicBezTo>
                  <a:cubicBezTo>
                    <a:pt x="193828" y="56919"/>
                    <a:pt x="254947" y="31254"/>
                    <a:pt x="278230" y="20671"/>
                  </a:cubicBezTo>
                  <a:cubicBezTo>
                    <a:pt x="301513" y="10088"/>
                    <a:pt x="327972" y="-4994"/>
                    <a:pt x="303630" y="1621"/>
                  </a:cubicBezTo>
                  <a:cubicBezTo>
                    <a:pt x="279288" y="8236"/>
                    <a:pt x="167634" y="47129"/>
                    <a:pt x="132180" y="60358"/>
                  </a:cubicBezTo>
                  <a:cubicBezTo>
                    <a:pt x="96726" y="73587"/>
                    <a:pt x="111013" y="78350"/>
                    <a:pt x="90905" y="80996"/>
                  </a:cubicBezTo>
                  <a:cubicBezTo>
                    <a:pt x="70797" y="83642"/>
                    <a:pt x="26876" y="86552"/>
                    <a:pt x="11530" y="76233"/>
                  </a:cubicBezTo>
                  <a:cubicBezTo>
                    <a:pt x="-3816" y="65914"/>
                    <a:pt x="682" y="9294"/>
                    <a:pt x="417" y="79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楕円 307">
              <a:extLst>
                <a:ext uri="{FF2B5EF4-FFF2-40B4-BE49-F238E27FC236}">
                  <a16:creationId xmlns:a16="http://schemas.microsoft.com/office/drawing/2014/main" id="{0CFBBD7D-C146-4779-9AC6-25780E1931C8}"/>
                </a:ext>
              </a:extLst>
            </p:cNvPr>
            <p:cNvSpPr/>
            <p:nvPr/>
          </p:nvSpPr>
          <p:spPr>
            <a:xfrm>
              <a:off x="4697414" y="618647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楕円 308">
              <a:extLst>
                <a:ext uri="{FF2B5EF4-FFF2-40B4-BE49-F238E27FC236}">
                  <a16:creationId xmlns:a16="http://schemas.microsoft.com/office/drawing/2014/main" id="{90669AE9-E116-4658-B006-5F1C925C51A7}"/>
                </a:ext>
              </a:extLst>
            </p:cNvPr>
            <p:cNvSpPr/>
            <p:nvPr/>
          </p:nvSpPr>
          <p:spPr>
            <a:xfrm flipH="1" flipV="1">
              <a:off x="4739006" y="6139164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333C2E7A-8AB0-4DD2-AEF3-1BCDF2B3F1F3}"/>
                </a:ext>
              </a:extLst>
            </p:cNvPr>
            <p:cNvSpPr/>
            <p:nvPr/>
          </p:nvSpPr>
          <p:spPr>
            <a:xfrm>
              <a:off x="4770431" y="6204922"/>
              <a:ext cx="94720" cy="19488"/>
            </a:xfrm>
            <a:custGeom>
              <a:avLst/>
              <a:gdLst>
                <a:gd name="connsiteX0" fmla="*/ 6 w 94720"/>
                <a:gd name="connsiteY0" fmla="*/ 16474 h 19488"/>
                <a:gd name="connsiteX1" fmla="*/ 87318 w 94720"/>
                <a:gd name="connsiteY1" fmla="*/ 18061 h 19488"/>
                <a:gd name="connsiteX2" fmla="*/ 82556 w 94720"/>
                <a:gd name="connsiteY2" fmla="*/ 599 h 19488"/>
                <a:gd name="connsiteX3" fmla="*/ 6 w 94720"/>
                <a:gd name="connsiteY3" fmla="*/ 16474 h 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720" h="19488">
                  <a:moveTo>
                    <a:pt x="6" y="16474"/>
                  </a:moveTo>
                  <a:cubicBezTo>
                    <a:pt x="800" y="19384"/>
                    <a:pt x="73560" y="20707"/>
                    <a:pt x="87318" y="18061"/>
                  </a:cubicBezTo>
                  <a:cubicBezTo>
                    <a:pt x="101076" y="15415"/>
                    <a:pt x="93404" y="4568"/>
                    <a:pt x="82556" y="599"/>
                  </a:cubicBezTo>
                  <a:cubicBezTo>
                    <a:pt x="71708" y="-3370"/>
                    <a:pt x="-788" y="13564"/>
                    <a:pt x="6" y="16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楕円 310">
              <a:extLst>
                <a:ext uri="{FF2B5EF4-FFF2-40B4-BE49-F238E27FC236}">
                  <a16:creationId xmlns:a16="http://schemas.microsoft.com/office/drawing/2014/main" id="{5AC6EDE0-36E4-4459-949F-E70EE15EFBA6}"/>
                </a:ext>
              </a:extLst>
            </p:cNvPr>
            <p:cNvSpPr/>
            <p:nvPr/>
          </p:nvSpPr>
          <p:spPr>
            <a:xfrm>
              <a:off x="4777739" y="6042008"/>
              <a:ext cx="45719" cy="45719"/>
            </a:xfrm>
            <a:prstGeom prst="ellipse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楕円 311">
              <a:extLst>
                <a:ext uri="{FF2B5EF4-FFF2-40B4-BE49-F238E27FC236}">
                  <a16:creationId xmlns:a16="http://schemas.microsoft.com/office/drawing/2014/main" id="{6FEFE440-575A-4829-AF74-EDB9891D6BCB}"/>
                </a:ext>
              </a:extLst>
            </p:cNvPr>
            <p:cNvSpPr/>
            <p:nvPr/>
          </p:nvSpPr>
          <p:spPr>
            <a:xfrm>
              <a:off x="4855526" y="6011847"/>
              <a:ext cx="73661" cy="73661"/>
            </a:xfrm>
            <a:prstGeom prst="ellipse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313" name="楕円 312">
              <a:extLst>
                <a:ext uri="{FF2B5EF4-FFF2-40B4-BE49-F238E27FC236}">
                  <a16:creationId xmlns:a16="http://schemas.microsoft.com/office/drawing/2014/main" id="{C840CB13-D66D-459D-BC81-B7AB4137E2C5}"/>
                </a:ext>
              </a:extLst>
            </p:cNvPr>
            <p:cNvSpPr/>
            <p:nvPr/>
          </p:nvSpPr>
          <p:spPr>
            <a:xfrm>
              <a:off x="4770912" y="5949935"/>
              <a:ext cx="59374" cy="59374"/>
            </a:xfrm>
            <a:prstGeom prst="ellipse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楕円 313">
              <a:extLst>
                <a:ext uri="{FF2B5EF4-FFF2-40B4-BE49-F238E27FC236}">
                  <a16:creationId xmlns:a16="http://schemas.microsoft.com/office/drawing/2014/main" id="{FC882148-5C9C-4B25-B437-F41E8451B22E}"/>
                </a:ext>
              </a:extLst>
            </p:cNvPr>
            <p:cNvSpPr/>
            <p:nvPr/>
          </p:nvSpPr>
          <p:spPr>
            <a:xfrm>
              <a:off x="4862989" y="5902309"/>
              <a:ext cx="91599" cy="91599"/>
            </a:xfrm>
            <a:prstGeom prst="ellipse">
              <a:avLst/>
            </a:prstGeom>
            <a:no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11A9161F-0C46-4A9B-97BD-C152EF0919F4}"/>
                </a:ext>
              </a:extLst>
            </p:cNvPr>
            <p:cNvSpPr/>
            <p:nvPr/>
          </p:nvSpPr>
          <p:spPr>
            <a:xfrm>
              <a:off x="4744795" y="6468615"/>
              <a:ext cx="163757" cy="35074"/>
            </a:xfrm>
            <a:custGeom>
              <a:avLst/>
              <a:gdLst>
                <a:gd name="connsiteX0" fmla="*/ 243 w 163757"/>
                <a:gd name="connsiteY0" fmla="*/ 29023 h 35074"/>
                <a:gd name="connsiteX1" fmla="*/ 68505 w 163757"/>
                <a:gd name="connsiteY1" fmla="*/ 24260 h 35074"/>
                <a:gd name="connsiteX2" fmla="*/ 122480 w 163757"/>
                <a:gd name="connsiteY2" fmla="*/ 6798 h 35074"/>
                <a:gd name="connsiteX3" fmla="*/ 163755 w 163757"/>
                <a:gd name="connsiteY3" fmla="*/ 448 h 35074"/>
                <a:gd name="connsiteX4" fmla="*/ 120893 w 163757"/>
                <a:gd name="connsiteY4" fmla="*/ 17910 h 35074"/>
                <a:gd name="connsiteX5" fmla="*/ 93905 w 163757"/>
                <a:gd name="connsiteY5" fmla="*/ 33785 h 35074"/>
                <a:gd name="connsiteX6" fmla="*/ 243 w 163757"/>
                <a:gd name="connsiteY6" fmla="*/ 29023 h 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35074">
                  <a:moveTo>
                    <a:pt x="243" y="29023"/>
                  </a:moveTo>
                  <a:cubicBezTo>
                    <a:pt x="-3990" y="27436"/>
                    <a:pt x="48132" y="27964"/>
                    <a:pt x="68505" y="24260"/>
                  </a:cubicBezTo>
                  <a:cubicBezTo>
                    <a:pt x="88878" y="20556"/>
                    <a:pt x="106605" y="10767"/>
                    <a:pt x="122480" y="6798"/>
                  </a:cubicBezTo>
                  <a:cubicBezTo>
                    <a:pt x="138355" y="2829"/>
                    <a:pt x="164019" y="-1404"/>
                    <a:pt x="163755" y="448"/>
                  </a:cubicBezTo>
                  <a:cubicBezTo>
                    <a:pt x="163491" y="2300"/>
                    <a:pt x="132535" y="12354"/>
                    <a:pt x="120893" y="17910"/>
                  </a:cubicBezTo>
                  <a:cubicBezTo>
                    <a:pt x="109251" y="23466"/>
                    <a:pt x="110045" y="29552"/>
                    <a:pt x="93905" y="33785"/>
                  </a:cubicBezTo>
                  <a:cubicBezTo>
                    <a:pt x="77765" y="38018"/>
                    <a:pt x="4476" y="30610"/>
                    <a:pt x="243" y="290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84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6DE8EB9-765B-4D25-B9FD-7E2CC878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69" y="5672036"/>
            <a:ext cx="1867161" cy="14575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2104F8B-2A99-4373-AE0A-2225096330DE}"/>
              </a:ext>
            </a:extLst>
          </p:cNvPr>
          <p:cNvGrpSpPr/>
          <p:nvPr/>
        </p:nvGrpSpPr>
        <p:grpSpPr>
          <a:xfrm>
            <a:off x="4078239" y="5891143"/>
            <a:ext cx="983588" cy="801421"/>
            <a:chOff x="4078239" y="5891143"/>
            <a:chExt cx="983588" cy="801421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C545BF5-9AB5-406C-86F8-8ACEF9113C02}"/>
                </a:ext>
              </a:extLst>
            </p:cNvPr>
            <p:cNvSpPr/>
            <p:nvPr/>
          </p:nvSpPr>
          <p:spPr>
            <a:xfrm>
              <a:off x="4220590" y="5891143"/>
              <a:ext cx="243908" cy="256742"/>
            </a:xfrm>
            <a:custGeom>
              <a:avLst/>
              <a:gdLst>
                <a:gd name="connsiteX0" fmla="*/ 211710 w 243908"/>
                <a:gd name="connsiteY0" fmla="*/ 70 h 256742"/>
                <a:gd name="connsiteX1" fmla="*/ 243460 w 243908"/>
                <a:gd name="connsiteY1" fmla="*/ 55632 h 256742"/>
                <a:gd name="connsiteX2" fmla="*/ 221235 w 243908"/>
                <a:gd name="connsiteY2" fmla="*/ 69920 h 256742"/>
                <a:gd name="connsiteX3" fmla="*/ 110110 w 243908"/>
                <a:gd name="connsiteY3" fmla="*/ 122307 h 256742"/>
                <a:gd name="connsiteX4" fmla="*/ 24385 w 243908"/>
                <a:gd name="connsiteY4" fmla="*/ 187395 h 256742"/>
                <a:gd name="connsiteX5" fmla="*/ 3748 w 243908"/>
                <a:gd name="connsiteY5" fmla="*/ 255657 h 256742"/>
                <a:gd name="connsiteX6" fmla="*/ 3748 w 243908"/>
                <a:gd name="connsiteY6" fmla="*/ 225495 h 256742"/>
                <a:gd name="connsiteX7" fmla="*/ 41848 w 243908"/>
                <a:gd name="connsiteY7" fmla="*/ 174695 h 256742"/>
                <a:gd name="connsiteX8" fmla="*/ 202185 w 243908"/>
                <a:gd name="connsiteY8" fmla="*/ 98495 h 256742"/>
                <a:gd name="connsiteX9" fmla="*/ 219648 w 243908"/>
                <a:gd name="connsiteY9" fmla="*/ 68332 h 256742"/>
                <a:gd name="connsiteX10" fmla="*/ 211710 w 243908"/>
                <a:gd name="connsiteY10" fmla="*/ 70 h 2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908" h="256742">
                  <a:moveTo>
                    <a:pt x="211710" y="70"/>
                  </a:moveTo>
                  <a:cubicBezTo>
                    <a:pt x="215679" y="-2047"/>
                    <a:pt x="241873" y="43990"/>
                    <a:pt x="243460" y="55632"/>
                  </a:cubicBezTo>
                  <a:cubicBezTo>
                    <a:pt x="245047" y="67274"/>
                    <a:pt x="243460" y="58808"/>
                    <a:pt x="221235" y="69920"/>
                  </a:cubicBezTo>
                  <a:cubicBezTo>
                    <a:pt x="199010" y="81032"/>
                    <a:pt x="142918" y="102728"/>
                    <a:pt x="110110" y="122307"/>
                  </a:cubicBezTo>
                  <a:cubicBezTo>
                    <a:pt x="77302" y="141886"/>
                    <a:pt x="42112" y="165170"/>
                    <a:pt x="24385" y="187395"/>
                  </a:cubicBezTo>
                  <a:cubicBezTo>
                    <a:pt x="6658" y="209620"/>
                    <a:pt x="7187" y="249307"/>
                    <a:pt x="3748" y="255657"/>
                  </a:cubicBezTo>
                  <a:cubicBezTo>
                    <a:pt x="309" y="262007"/>
                    <a:pt x="-2602" y="238989"/>
                    <a:pt x="3748" y="225495"/>
                  </a:cubicBezTo>
                  <a:cubicBezTo>
                    <a:pt x="10098" y="212001"/>
                    <a:pt x="8775" y="195862"/>
                    <a:pt x="41848" y="174695"/>
                  </a:cubicBezTo>
                  <a:cubicBezTo>
                    <a:pt x="74921" y="153528"/>
                    <a:pt x="172552" y="116222"/>
                    <a:pt x="202185" y="98495"/>
                  </a:cubicBezTo>
                  <a:cubicBezTo>
                    <a:pt x="231818" y="80768"/>
                    <a:pt x="216473" y="79974"/>
                    <a:pt x="219648" y="68332"/>
                  </a:cubicBezTo>
                  <a:cubicBezTo>
                    <a:pt x="222823" y="56690"/>
                    <a:pt x="207741" y="2187"/>
                    <a:pt x="211710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7203FFE-B678-4DC9-A963-76E153D23C34}"/>
                </a:ext>
              </a:extLst>
            </p:cNvPr>
            <p:cNvSpPr/>
            <p:nvPr/>
          </p:nvSpPr>
          <p:spPr>
            <a:xfrm>
              <a:off x="4078239" y="6139796"/>
              <a:ext cx="139753" cy="224203"/>
            </a:xfrm>
            <a:custGeom>
              <a:avLst/>
              <a:gdLst>
                <a:gd name="connsiteX0" fmla="*/ 139749 w 139753"/>
                <a:gd name="connsiteY0" fmla="*/ 654 h 224203"/>
                <a:gd name="connsiteX1" fmla="*/ 87361 w 139753"/>
                <a:gd name="connsiteY1" fmla="*/ 78442 h 224203"/>
                <a:gd name="connsiteX2" fmla="*/ 98474 w 139753"/>
                <a:gd name="connsiteY2" fmla="*/ 156229 h 224203"/>
                <a:gd name="connsiteX3" fmla="*/ 61961 w 139753"/>
                <a:gd name="connsiteY3" fmla="*/ 186392 h 224203"/>
                <a:gd name="connsiteX4" fmla="*/ 49 w 139753"/>
                <a:gd name="connsiteY4" fmla="*/ 221317 h 224203"/>
                <a:gd name="connsiteX5" fmla="*/ 52436 w 139753"/>
                <a:gd name="connsiteY5" fmla="*/ 213379 h 224203"/>
                <a:gd name="connsiteX6" fmla="*/ 103236 w 139753"/>
                <a:gd name="connsiteY6" fmla="*/ 143529 h 224203"/>
                <a:gd name="connsiteX7" fmla="*/ 100061 w 139753"/>
                <a:gd name="connsiteY7" fmla="*/ 92729 h 224203"/>
                <a:gd name="connsiteX8" fmla="*/ 95299 w 139753"/>
                <a:gd name="connsiteY8" fmla="*/ 64154 h 224203"/>
                <a:gd name="connsiteX9" fmla="*/ 90536 w 139753"/>
                <a:gd name="connsiteY9" fmla="*/ 41929 h 224203"/>
                <a:gd name="connsiteX10" fmla="*/ 139749 w 139753"/>
                <a:gd name="connsiteY10" fmla="*/ 654 h 2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53" h="224203">
                  <a:moveTo>
                    <a:pt x="139749" y="654"/>
                  </a:moveTo>
                  <a:cubicBezTo>
                    <a:pt x="139220" y="6739"/>
                    <a:pt x="94240" y="52513"/>
                    <a:pt x="87361" y="78442"/>
                  </a:cubicBezTo>
                  <a:cubicBezTo>
                    <a:pt x="80482" y="104371"/>
                    <a:pt x="102707" y="138237"/>
                    <a:pt x="98474" y="156229"/>
                  </a:cubicBezTo>
                  <a:cubicBezTo>
                    <a:pt x="94241" y="174221"/>
                    <a:pt x="78365" y="175544"/>
                    <a:pt x="61961" y="186392"/>
                  </a:cubicBezTo>
                  <a:cubicBezTo>
                    <a:pt x="45557" y="197240"/>
                    <a:pt x="1636" y="216819"/>
                    <a:pt x="49" y="221317"/>
                  </a:cubicBezTo>
                  <a:cubicBezTo>
                    <a:pt x="-1538" y="225815"/>
                    <a:pt x="35238" y="226344"/>
                    <a:pt x="52436" y="213379"/>
                  </a:cubicBezTo>
                  <a:cubicBezTo>
                    <a:pt x="69634" y="200414"/>
                    <a:pt x="95299" y="163637"/>
                    <a:pt x="103236" y="143529"/>
                  </a:cubicBezTo>
                  <a:cubicBezTo>
                    <a:pt x="111173" y="123421"/>
                    <a:pt x="101384" y="105958"/>
                    <a:pt x="100061" y="92729"/>
                  </a:cubicBezTo>
                  <a:cubicBezTo>
                    <a:pt x="98738" y="79500"/>
                    <a:pt x="96886" y="72621"/>
                    <a:pt x="95299" y="64154"/>
                  </a:cubicBezTo>
                  <a:cubicBezTo>
                    <a:pt x="93712" y="55687"/>
                    <a:pt x="83922" y="51189"/>
                    <a:pt x="90536" y="41929"/>
                  </a:cubicBezTo>
                  <a:cubicBezTo>
                    <a:pt x="97150" y="32669"/>
                    <a:pt x="140278" y="-5431"/>
                    <a:pt x="139749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2D4D395-2ABB-4218-9072-1C4EF16BCC6E}"/>
                </a:ext>
              </a:extLst>
            </p:cNvPr>
            <p:cNvSpPr/>
            <p:nvPr/>
          </p:nvSpPr>
          <p:spPr>
            <a:xfrm>
              <a:off x="4093920" y="6360312"/>
              <a:ext cx="450255" cy="328185"/>
            </a:xfrm>
            <a:custGeom>
              <a:avLst/>
              <a:gdLst>
                <a:gd name="connsiteX0" fmla="*/ 243 w 450255"/>
                <a:gd name="connsiteY0" fmla="*/ 801 h 328185"/>
                <a:gd name="connsiteX1" fmla="*/ 54218 w 450255"/>
                <a:gd name="connsiteY1" fmla="*/ 37313 h 328185"/>
                <a:gd name="connsiteX2" fmla="*/ 109780 w 450255"/>
                <a:gd name="connsiteY2" fmla="*/ 35726 h 328185"/>
                <a:gd name="connsiteX3" fmla="*/ 114543 w 450255"/>
                <a:gd name="connsiteY3" fmla="*/ 119863 h 328185"/>
                <a:gd name="connsiteX4" fmla="*/ 163755 w 450255"/>
                <a:gd name="connsiteY4" fmla="*/ 138913 h 328185"/>
                <a:gd name="connsiteX5" fmla="*/ 303455 w 450255"/>
                <a:gd name="connsiteY5" fmla="*/ 219876 h 328185"/>
                <a:gd name="connsiteX6" fmla="*/ 433630 w 450255"/>
                <a:gd name="connsiteY6" fmla="*/ 250038 h 328185"/>
                <a:gd name="connsiteX7" fmla="*/ 449505 w 450255"/>
                <a:gd name="connsiteY7" fmla="*/ 327826 h 328185"/>
                <a:gd name="connsiteX8" fmla="*/ 443155 w 450255"/>
                <a:gd name="connsiteY8" fmla="*/ 277026 h 328185"/>
                <a:gd name="connsiteX9" fmla="*/ 420930 w 450255"/>
                <a:gd name="connsiteY9" fmla="*/ 229401 h 328185"/>
                <a:gd name="connsiteX10" fmla="*/ 305043 w 450255"/>
                <a:gd name="connsiteY10" fmla="*/ 205588 h 328185"/>
                <a:gd name="connsiteX11" fmla="*/ 187568 w 450255"/>
                <a:gd name="connsiteY11" fmla="*/ 146851 h 328185"/>
                <a:gd name="connsiteX12" fmla="*/ 146293 w 450255"/>
                <a:gd name="connsiteY12" fmla="*/ 89701 h 328185"/>
                <a:gd name="connsiteX13" fmla="*/ 76443 w 450255"/>
                <a:gd name="connsiteY13" fmla="*/ 18263 h 328185"/>
                <a:gd name="connsiteX14" fmla="*/ 243 w 450255"/>
                <a:gd name="connsiteY14" fmla="*/ 801 h 32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255" h="328185">
                  <a:moveTo>
                    <a:pt x="243" y="801"/>
                  </a:moveTo>
                  <a:cubicBezTo>
                    <a:pt x="-3461" y="3976"/>
                    <a:pt x="35962" y="31492"/>
                    <a:pt x="54218" y="37313"/>
                  </a:cubicBezTo>
                  <a:cubicBezTo>
                    <a:pt x="72474" y="43134"/>
                    <a:pt x="99726" y="21968"/>
                    <a:pt x="109780" y="35726"/>
                  </a:cubicBezTo>
                  <a:cubicBezTo>
                    <a:pt x="119834" y="49484"/>
                    <a:pt x="105547" y="102665"/>
                    <a:pt x="114543" y="119863"/>
                  </a:cubicBezTo>
                  <a:cubicBezTo>
                    <a:pt x="123539" y="137061"/>
                    <a:pt x="132270" y="122244"/>
                    <a:pt x="163755" y="138913"/>
                  </a:cubicBezTo>
                  <a:cubicBezTo>
                    <a:pt x="195240" y="155582"/>
                    <a:pt x="258476" y="201355"/>
                    <a:pt x="303455" y="219876"/>
                  </a:cubicBezTo>
                  <a:cubicBezTo>
                    <a:pt x="348434" y="238397"/>
                    <a:pt x="409288" y="232046"/>
                    <a:pt x="433630" y="250038"/>
                  </a:cubicBezTo>
                  <a:cubicBezTo>
                    <a:pt x="457972" y="268030"/>
                    <a:pt x="447918" y="323328"/>
                    <a:pt x="449505" y="327826"/>
                  </a:cubicBezTo>
                  <a:cubicBezTo>
                    <a:pt x="451093" y="332324"/>
                    <a:pt x="447918" y="293430"/>
                    <a:pt x="443155" y="277026"/>
                  </a:cubicBezTo>
                  <a:cubicBezTo>
                    <a:pt x="438392" y="260622"/>
                    <a:pt x="443949" y="241307"/>
                    <a:pt x="420930" y="229401"/>
                  </a:cubicBezTo>
                  <a:cubicBezTo>
                    <a:pt x="397911" y="217495"/>
                    <a:pt x="343937" y="219346"/>
                    <a:pt x="305043" y="205588"/>
                  </a:cubicBezTo>
                  <a:cubicBezTo>
                    <a:pt x="266149" y="191830"/>
                    <a:pt x="214026" y="166165"/>
                    <a:pt x="187568" y="146851"/>
                  </a:cubicBezTo>
                  <a:cubicBezTo>
                    <a:pt x="161110" y="127537"/>
                    <a:pt x="164814" y="111132"/>
                    <a:pt x="146293" y="89701"/>
                  </a:cubicBezTo>
                  <a:cubicBezTo>
                    <a:pt x="127772" y="68270"/>
                    <a:pt x="100255" y="32550"/>
                    <a:pt x="76443" y="18263"/>
                  </a:cubicBezTo>
                  <a:cubicBezTo>
                    <a:pt x="52631" y="3976"/>
                    <a:pt x="3947" y="-2374"/>
                    <a:pt x="243" y="8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C6854902-6E11-48BF-A205-20BBAA8144B2}"/>
                </a:ext>
              </a:extLst>
            </p:cNvPr>
            <p:cNvSpPr/>
            <p:nvPr/>
          </p:nvSpPr>
          <p:spPr>
            <a:xfrm>
              <a:off x="4430625" y="5893649"/>
              <a:ext cx="241398" cy="100840"/>
            </a:xfrm>
            <a:custGeom>
              <a:avLst/>
              <a:gdLst>
                <a:gd name="connsiteX0" fmla="*/ 241388 w 241398"/>
                <a:gd name="connsiteY0" fmla="*/ 56301 h 100840"/>
                <a:gd name="connsiteX1" fmla="*/ 169950 w 241398"/>
                <a:gd name="connsiteY1" fmla="*/ 97576 h 100840"/>
                <a:gd name="connsiteX2" fmla="*/ 115975 w 241398"/>
                <a:gd name="connsiteY2" fmla="*/ 80114 h 100840"/>
                <a:gd name="connsiteX3" fmla="*/ 84225 w 241398"/>
                <a:gd name="connsiteY3" fmla="*/ 64239 h 100840"/>
                <a:gd name="connsiteX4" fmla="*/ 71525 w 241398"/>
                <a:gd name="connsiteY4" fmla="*/ 40426 h 100840"/>
                <a:gd name="connsiteX5" fmla="*/ 52475 w 241398"/>
                <a:gd name="connsiteY5" fmla="*/ 11851 h 100840"/>
                <a:gd name="connsiteX6" fmla="*/ 88 w 241398"/>
                <a:gd name="connsiteY6" fmla="*/ 739 h 100840"/>
                <a:gd name="connsiteX7" fmla="*/ 41363 w 241398"/>
                <a:gd name="connsiteY7" fmla="*/ 30901 h 100840"/>
                <a:gd name="connsiteX8" fmla="*/ 92163 w 241398"/>
                <a:gd name="connsiteY8" fmla="*/ 81701 h 100840"/>
                <a:gd name="connsiteX9" fmla="*/ 174713 w 241398"/>
                <a:gd name="connsiteY9" fmla="*/ 100751 h 100840"/>
                <a:gd name="connsiteX10" fmla="*/ 241388 w 241398"/>
                <a:gd name="connsiteY10" fmla="*/ 56301 h 10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98" h="100840">
                  <a:moveTo>
                    <a:pt x="241388" y="56301"/>
                  </a:moveTo>
                  <a:cubicBezTo>
                    <a:pt x="240594" y="55772"/>
                    <a:pt x="190852" y="93607"/>
                    <a:pt x="169950" y="97576"/>
                  </a:cubicBezTo>
                  <a:cubicBezTo>
                    <a:pt x="149048" y="101545"/>
                    <a:pt x="130262" y="85670"/>
                    <a:pt x="115975" y="80114"/>
                  </a:cubicBezTo>
                  <a:cubicBezTo>
                    <a:pt x="101687" y="74558"/>
                    <a:pt x="91633" y="70854"/>
                    <a:pt x="84225" y="64239"/>
                  </a:cubicBezTo>
                  <a:cubicBezTo>
                    <a:pt x="76817" y="57624"/>
                    <a:pt x="76817" y="49157"/>
                    <a:pt x="71525" y="40426"/>
                  </a:cubicBezTo>
                  <a:cubicBezTo>
                    <a:pt x="66233" y="31695"/>
                    <a:pt x="64381" y="18465"/>
                    <a:pt x="52475" y="11851"/>
                  </a:cubicBezTo>
                  <a:cubicBezTo>
                    <a:pt x="40569" y="5236"/>
                    <a:pt x="1940" y="-2436"/>
                    <a:pt x="88" y="739"/>
                  </a:cubicBezTo>
                  <a:cubicBezTo>
                    <a:pt x="-1764" y="3914"/>
                    <a:pt x="26017" y="17407"/>
                    <a:pt x="41363" y="30901"/>
                  </a:cubicBezTo>
                  <a:cubicBezTo>
                    <a:pt x="56709" y="44395"/>
                    <a:pt x="69938" y="70059"/>
                    <a:pt x="92163" y="81701"/>
                  </a:cubicBezTo>
                  <a:cubicBezTo>
                    <a:pt x="114388" y="93343"/>
                    <a:pt x="151430" y="101809"/>
                    <a:pt x="174713" y="100751"/>
                  </a:cubicBezTo>
                  <a:cubicBezTo>
                    <a:pt x="197996" y="99693"/>
                    <a:pt x="242182" y="56830"/>
                    <a:pt x="241388" y="563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B2F9D81-DA62-4B87-AB16-73FAD84EA258}"/>
                </a:ext>
              </a:extLst>
            </p:cNvPr>
            <p:cNvSpPr/>
            <p:nvPr/>
          </p:nvSpPr>
          <p:spPr>
            <a:xfrm>
              <a:off x="4385527" y="5953106"/>
              <a:ext cx="279239" cy="312849"/>
            </a:xfrm>
            <a:custGeom>
              <a:avLst/>
              <a:gdLst>
                <a:gd name="connsiteX0" fmla="*/ 278548 w 279239"/>
                <a:gd name="connsiteY0" fmla="*/ 19 h 312849"/>
                <a:gd name="connsiteX1" fmla="*/ 272198 w 279239"/>
                <a:gd name="connsiteY1" fmla="*/ 60344 h 312849"/>
                <a:gd name="connsiteX2" fmla="*/ 257911 w 279239"/>
                <a:gd name="connsiteY2" fmla="*/ 77807 h 312849"/>
                <a:gd name="connsiteX3" fmla="*/ 116623 w 279239"/>
                <a:gd name="connsiteY3" fmla="*/ 109557 h 312849"/>
                <a:gd name="connsiteX4" fmla="*/ 45186 w 279239"/>
                <a:gd name="connsiteY4" fmla="*/ 166707 h 312849"/>
                <a:gd name="connsiteX5" fmla="*/ 18198 w 279239"/>
                <a:gd name="connsiteY5" fmla="*/ 244494 h 312849"/>
                <a:gd name="connsiteX6" fmla="*/ 34073 w 279239"/>
                <a:gd name="connsiteY6" fmla="*/ 292119 h 312849"/>
                <a:gd name="connsiteX7" fmla="*/ 119798 w 279239"/>
                <a:gd name="connsiteY7" fmla="*/ 312757 h 312849"/>
                <a:gd name="connsiteX8" fmla="*/ 38836 w 279239"/>
                <a:gd name="connsiteY8" fmla="*/ 298469 h 312849"/>
                <a:gd name="connsiteX9" fmla="*/ 736 w 279239"/>
                <a:gd name="connsiteY9" fmla="*/ 269894 h 312849"/>
                <a:gd name="connsiteX10" fmla="*/ 26136 w 279239"/>
                <a:gd name="connsiteY10" fmla="*/ 182582 h 312849"/>
                <a:gd name="connsiteX11" fmla="*/ 161073 w 279239"/>
                <a:gd name="connsiteY11" fmla="*/ 90507 h 312849"/>
                <a:gd name="connsiteX12" fmla="*/ 256323 w 279239"/>
                <a:gd name="connsiteY12" fmla="*/ 53994 h 312849"/>
                <a:gd name="connsiteX13" fmla="*/ 278548 w 279239"/>
                <a:gd name="connsiteY13" fmla="*/ 19 h 31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239" h="312849">
                  <a:moveTo>
                    <a:pt x="278548" y="19"/>
                  </a:moveTo>
                  <a:cubicBezTo>
                    <a:pt x="281194" y="1077"/>
                    <a:pt x="275637" y="47379"/>
                    <a:pt x="272198" y="60344"/>
                  </a:cubicBezTo>
                  <a:cubicBezTo>
                    <a:pt x="268759" y="73309"/>
                    <a:pt x="283840" y="69605"/>
                    <a:pt x="257911" y="77807"/>
                  </a:cubicBezTo>
                  <a:cubicBezTo>
                    <a:pt x="231982" y="86009"/>
                    <a:pt x="152077" y="94740"/>
                    <a:pt x="116623" y="109557"/>
                  </a:cubicBezTo>
                  <a:cubicBezTo>
                    <a:pt x="81169" y="124374"/>
                    <a:pt x="61590" y="144217"/>
                    <a:pt x="45186" y="166707"/>
                  </a:cubicBezTo>
                  <a:cubicBezTo>
                    <a:pt x="28782" y="189197"/>
                    <a:pt x="20050" y="223592"/>
                    <a:pt x="18198" y="244494"/>
                  </a:cubicBezTo>
                  <a:cubicBezTo>
                    <a:pt x="16346" y="265396"/>
                    <a:pt x="17140" y="280742"/>
                    <a:pt x="34073" y="292119"/>
                  </a:cubicBezTo>
                  <a:cubicBezTo>
                    <a:pt x="51006" y="303496"/>
                    <a:pt x="119004" y="311699"/>
                    <a:pt x="119798" y="312757"/>
                  </a:cubicBezTo>
                  <a:cubicBezTo>
                    <a:pt x="120592" y="313815"/>
                    <a:pt x="58680" y="305613"/>
                    <a:pt x="38836" y="298469"/>
                  </a:cubicBezTo>
                  <a:cubicBezTo>
                    <a:pt x="18992" y="291325"/>
                    <a:pt x="2853" y="289208"/>
                    <a:pt x="736" y="269894"/>
                  </a:cubicBezTo>
                  <a:cubicBezTo>
                    <a:pt x="-1381" y="250580"/>
                    <a:pt x="-587" y="212480"/>
                    <a:pt x="26136" y="182582"/>
                  </a:cubicBezTo>
                  <a:cubicBezTo>
                    <a:pt x="52859" y="152684"/>
                    <a:pt x="122709" y="111938"/>
                    <a:pt x="161073" y="90507"/>
                  </a:cubicBezTo>
                  <a:cubicBezTo>
                    <a:pt x="199437" y="69076"/>
                    <a:pt x="237802" y="67752"/>
                    <a:pt x="256323" y="53994"/>
                  </a:cubicBezTo>
                  <a:cubicBezTo>
                    <a:pt x="274844" y="40236"/>
                    <a:pt x="275902" y="-1039"/>
                    <a:pt x="278548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663B70D-1F12-4E17-8704-10073BA65BF5}"/>
                </a:ext>
              </a:extLst>
            </p:cNvPr>
            <p:cNvSpPr/>
            <p:nvPr/>
          </p:nvSpPr>
          <p:spPr>
            <a:xfrm>
              <a:off x="4428129" y="6254035"/>
              <a:ext cx="227774" cy="438529"/>
            </a:xfrm>
            <a:custGeom>
              <a:avLst/>
              <a:gdLst>
                <a:gd name="connsiteX0" fmla="*/ 83546 w 227774"/>
                <a:gd name="connsiteY0" fmla="*/ 15003 h 438529"/>
                <a:gd name="connsiteX1" fmla="*/ 143871 w 227774"/>
                <a:gd name="connsiteY1" fmla="*/ 89615 h 438529"/>
                <a:gd name="connsiteX2" fmla="*/ 193084 w 227774"/>
                <a:gd name="connsiteY2" fmla="*/ 138828 h 438529"/>
                <a:gd name="connsiteX3" fmla="*/ 218484 w 227774"/>
                <a:gd name="connsiteY3" fmla="*/ 191215 h 438529"/>
                <a:gd name="connsiteX4" fmla="*/ 199434 w 227774"/>
                <a:gd name="connsiteY4" fmla="*/ 176928 h 438529"/>
                <a:gd name="connsiteX5" fmla="*/ 223246 w 227774"/>
                <a:gd name="connsiteY5" fmla="*/ 237253 h 438529"/>
                <a:gd name="connsiteX6" fmla="*/ 226421 w 227774"/>
                <a:gd name="connsiteY6" fmla="*/ 286465 h 438529"/>
                <a:gd name="connsiteX7" fmla="*/ 207371 w 227774"/>
                <a:gd name="connsiteY7" fmla="*/ 262653 h 438529"/>
                <a:gd name="connsiteX8" fmla="*/ 205784 w 227774"/>
                <a:gd name="connsiteY8" fmla="*/ 305515 h 438529"/>
                <a:gd name="connsiteX9" fmla="*/ 97834 w 227774"/>
                <a:gd name="connsiteY9" fmla="*/ 435690 h 438529"/>
                <a:gd name="connsiteX10" fmla="*/ 140696 w 227774"/>
                <a:gd name="connsiteY10" fmla="*/ 384890 h 438529"/>
                <a:gd name="connsiteX11" fmla="*/ 201021 w 227774"/>
                <a:gd name="connsiteY11" fmla="*/ 265828 h 438529"/>
                <a:gd name="connsiteX12" fmla="*/ 178796 w 227774"/>
                <a:gd name="connsiteY12" fmla="*/ 151528 h 438529"/>
                <a:gd name="connsiteX13" fmla="*/ 105771 w 227774"/>
                <a:gd name="connsiteY13" fmla="*/ 78503 h 438529"/>
                <a:gd name="connsiteX14" fmla="*/ 996 w 227774"/>
                <a:gd name="connsiteY14" fmla="*/ 5478 h 438529"/>
                <a:gd name="connsiteX15" fmla="*/ 83546 w 227774"/>
                <a:gd name="connsiteY15" fmla="*/ 15003 h 4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774" h="438529">
                  <a:moveTo>
                    <a:pt x="83546" y="15003"/>
                  </a:moveTo>
                  <a:cubicBezTo>
                    <a:pt x="107358" y="29026"/>
                    <a:pt x="125615" y="68978"/>
                    <a:pt x="143871" y="89615"/>
                  </a:cubicBezTo>
                  <a:cubicBezTo>
                    <a:pt x="162127" y="110252"/>
                    <a:pt x="180649" y="121895"/>
                    <a:pt x="193084" y="138828"/>
                  </a:cubicBezTo>
                  <a:cubicBezTo>
                    <a:pt x="205519" y="155761"/>
                    <a:pt x="217426" y="184865"/>
                    <a:pt x="218484" y="191215"/>
                  </a:cubicBezTo>
                  <a:cubicBezTo>
                    <a:pt x="219542" y="197565"/>
                    <a:pt x="198640" y="169255"/>
                    <a:pt x="199434" y="176928"/>
                  </a:cubicBezTo>
                  <a:cubicBezTo>
                    <a:pt x="200228" y="184601"/>
                    <a:pt x="218748" y="218997"/>
                    <a:pt x="223246" y="237253"/>
                  </a:cubicBezTo>
                  <a:cubicBezTo>
                    <a:pt x="227744" y="255509"/>
                    <a:pt x="229067" y="282232"/>
                    <a:pt x="226421" y="286465"/>
                  </a:cubicBezTo>
                  <a:cubicBezTo>
                    <a:pt x="223775" y="290698"/>
                    <a:pt x="210811" y="259478"/>
                    <a:pt x="207371" y="262653"/>
                  </a:cubicBezTo>
                  <a:cubicBezTo>
                    <a:pt x="203931" y="265828"/>
                    <a:pt x="224040" y="276676"/>
                    <a:pt x="205784" y="305515"/>
                  </a:cubicBezTo>
                  <a:cubicBezTo>
                    <a:pt x="187528" y="334354"/>
                    <a:pt x="108682" y="422461"/>
                    <a:pt x="97834" y="435690"/>
                  </a:cubicBezTo>
                  <a:cubicBezTo>
                    <a:pt x="86986" y="448919"/>
                    <a:pt x="123498" y="413200"/>
                    <a:pt x="140696" y="384890"/>
                  </a:cubicBezTo>
                  <a:cubicBezTo>
                    <a:pt x="157894" y="356580"/>
                    <a:pt x="194671" y="304722"/>
                    <a:pt x="201021" y="265828"/>
                  </a:cubicBezTo>
                  <a:cubicBezTo>
                    <a:pt x="207371" y="226934"/>
                    <a:pt x="194671" y="182749"/>
                    <a:pt x="178796" y="151528"/>
                  </a:cubicBezTo>
                  <a:cubicBezTo>
                    <a:pt x="162921" y="120307"/>
                    <a:pt x="135404" y="102845"/>
                    <a:pt x="105771" y="78503"/>
                  </a:cubicBezTo>
                  <a:cubicBezTo>
                    <a:pt x="76138" y="54161"/>
                    <a:pt x="11050" y="16326"/>
                    <a:pt x="996" y="5478"/>
                  </a:cubicBezTo>
                  <a:cubicBezTo>
                    <a:pt x="-9058" y="-5370"/>
                    <a:pt x="59734" y="980"/>
                    <a:pt x="83546" y="150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2393217-6A99-4586-A42B-C44FC50FCBE2}"/>
                </a:ext>
              </a:extLst>
            </p:cNvPr>
            <p:cNvSpPr/>
            <p:nvPr/>
          </p:nvSpPr>
          <p:spPr>
            <a:xfrm>
              <a:off x="4398927" y="6332513"/>
              <a:ext cx="126576" cy="216904"/>
            </a:xfrm>
            <a:custGeom>
              <a:avLst/>
              <a:gdLst>
                <a:gd name="connsiteX0" fmla="*/ 66711 w 126576"/>
                <a:gd name="connsiteY0" fmla="*/ 25 h 216904"/>
                <a:gd name="connsiteX1" fmla="*/ 80998 w 126576"/>
                <a:gd name="connsiteY1" fmla="*/ 71462 h 216904"/>
                <a:gd name="connsiteX2" fmla="*/ 123861 w 126576"/>
                <a:gd name="connsiteY2" fmla="*/ 141312 h 216904"/>
                <a:gd name="connsiteX3" fmla="*/ 117511 w 126576"/>
                <a:gd name="connsiteY3" fmla="*/ 166712 h 216904"/>
                <a:gd name="connsiteX4" fmla="*/ 79411 w 126576"/>
                <a:gd name="connsiteY4" fmla="*/ 195287 h 216904"/>
                <a:gd name="connsiteX5" fmla="*/ 38136 w 126576"/>
                <a:gd name="connsiteY5" fmla="*/ 182587 h 216904"/>
                <a:gd name="connsiteX6" fmla="*/ 1623 w 126576"/>
                <a:gd name="connsiteY6" fmla="*/ 146075 h 216904"/>
                <a:gd name="connsiteX7" fmla="*/ 93698 w 126576"/>
                <a:gd name="connsiteY7" fmla="*/ 214337 h 216904"/>
                <a:gd name="connsiteX8" fmla="*/ 115923 w 126576"/>
                <a:gd name="connsiteY8" fmla="*/ 198462 h 216904"/>
                <a:gd name="connsiteX9" fmla="*/ 125448 w 126576"/>
                <a:gd name="connsiteY9" fmla="*/ 160362 h 216904"/>
                <a:gd name="connsiteX10" fmla="*/ 112748 w 126576"/>
                <a:gd name="connsiteY10" fmla="*/ 96862 h 216904"/>
                <a:gd name="connsiteX11" fmla="*/ 90523 w 126576"/>
                <a:gd name="connsiteY11" fmla="*/ 63525 h 216904"/>
                <a:gd name="connsiteX12" fmla="*/ 66711 w 126576"/>
                <a:gd name="connsiteY12" fmla="*/ 25 h 21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576" h="216904">
                  <a:moveTo>
                    <a:pt x="66711" y="25"/>
                  </a:moveTo>
                  <a:cubicBezTo>
                    <a:pt x="65124" y="1348"/>
                    <a:pt x="71473" y="47914"/>
                    <a:pt x="80998" y="71462"/>
                  </a:cubicBezTo>
                  <a:cubicBezTo>
                    <a:pt x="90523" y="95010"/>
                    <a:pt x="117776" y="125437"/>
                    <a:pt x="123861" y="141312"/>
                  </a:cubicBezTo>
                  <a:cubicBezTo>
                    <a:pt x="129946" y="157187"/>
                    <a:pt x="124919" y="157716"/>
                    <a:pt x="117511" y="166712"/>
                  </a:cubicBezTo>
                  <a:cubicBezTo>
                    <a:pt x="110103" y="175708"/>
                    <a:pt x="92640" y="192641"/>
                    <a:pt x="79411" y="195287"/>
                  </a:cubicBezTo>
                  <a:cubicBezTo>
                    <a:pt x="66182" y="197933"/>
                    <a:pt x="51101" y="190789"/>
                    <a:pt x="38136" y="182587"/>
                  </a:cubicBezTo>
                  <a:cubicBezTo>
                    <a:pt x="25171" y="174385"/>
                    <a:pt x="-7637" y="140783"/>
                    <a:pt x="1623" y="146075"/>
                  </a:cubicBezTo>
                  <a:cubicBezTo>
                    <a:pt x="10883" y="151367"/>
                    <a:pt x="74648" y="205606"/>
                    <a:pt x="93698" y="214337"/>
                  </a:cubicBezTo>
                  <a:cubicBezTo>
                    <a:pt x="112748" y="223068"/>
                    <a:pt x="110631" y="207458"/>
                    <a:pt x="115923" y="198462"/>
                  </a:cubicBezTo>
                  <a:cubicBezTo>
                    <a:pt x="121215" y="189466"/>
                    <a:pt x="125977" y="177295"/>
                    <a:pt x="125448" y="160362"/>
                  </a:cubicBezTo>
                  <a:cubicBezTo>
                    <a:pt x="124919" y="143429"/>
                    <a:pt x="118569" y="113001"/>
                    <a:pt x="112748" y="96862"/>
                  </a:cubicBezTo>
                  <a:cubicBezTo>
                    <a:pt x="106927" y="80723"/>
                    <a:pt x="96079" y="77019"/>
                    <a:pt x="90523" y="63525"/>
                  </a:cubicBezTo>
                  <a:cubicBezTo>
                    <a:pt x="84967" y="50031"/>
                    <a:pt x="68298" y="-1298"/>
                    <a:pt x="6671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994B960E-A310-4C61-A69E-121A6ED9487C}"/>
                </a:ext>
              </a:extLst>
            </p:cNvPr>
            <p:cNvSpPr/>
            <p:nvPr/>
          </p:nvSpPr>
          <p:spPr>
            <a:xfrm>
              <a:off x="4235004" y="6253669"/>
              <a:ext cx="224328" cy="224992"/>
            </a:xfrm>
            <a:custGeom>
              <a:avLst/>
              <a:gdLst>
                <a:gd name="connsiteX0" fmla="*/ 224284 w 224328"/>
                <a:gd name="connsiteY0" fmla="*/ 72519 h 224992"/>
                <a:gd name="connsiteX1" fmla="*/ 156021 w 224328"/>
                <a:gd name="connsiteY1" fmla="*/ 15369 h 224992"/>
                <a:gd name="connsiteX2" fmla="*/ 54421 w 224328"/>
                <a:gd name="connsiteY2" fmla="*/ 2669 h 224992"/>
                <a:gd name="connsiteX3" fmla="*/ 8384 w 224328"/>
                <a:gd name="connsiteY3" fmla="*/ 58231 h 224992"/>
                <a:gd name="connsiteX4" fmla="*/ 16321 w 224328"/>
                <a:gd name="connsiteY4" fmla="*/ 113794 h 224992"/>
                <a:gd name="connsiteX5" fmla="*/ 167134 w 224328"/>
                <a:gd name="connsiteY5" fmla="*/ 218569 h 224992"/>
                <a:gd name="connsiteX6" fmla="*/ 181421 w 224328"/>
                <a:gd name="connsiteY6" fmla="*/ 212219 h 224992"/>
                <a:gd name="connsiteX7" fmla="*/ 183009 w 224328"/>
                <a:gd name="connsiteY7" fmla="*/ 201106 h 224992"/>
                <a:gd name="connsiteX8" fmla="*/ 138559 w 224328"/>
                <a:gd name="connsiteY8" fmla="*/ 213806 h 224992"/>
                <a:gd name="connsiteX9" fmla="*/ 51246 w 224328"/>
                <a:gd name="connsiteY9" fmla="*/ 156656 h 224992"/>
                <a:gd name="connsiteX10" fmla="*/ 22671 w 224328"/>
                <a:gd name="connsiteY10" fmla="*/ 113794 h 224992"/>
                <a:gd name="connsiteX11" fmla="*/ 29021 w 224328"/>
                <a:gd name="connsiteY11" fmla="*/ 61406 h 224992"/>
                <a:gd name="connsiteX12" fmla="*/ 56009 w 224328"/>
                <a:gd name="connsiteY12" fmla="*/ 15369 h 224992"/>
                <a:gd name="connsiteX13" fmla="*/ 146496 w 224328"/>
                <a:gd name="connsiteY13" fmla="*/ 26481 h 224992"/>
                <a:gd name="connsiteX14" fmla="*/ 224284 w 224328"/>
                <a:gd name="connsiteY14" fmla="*/ 72519 h 2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328" h="224992">
                  <a:moveTo>
                    <a:pt x="224284" y="72519"/>
                  </a:moveTo>
                  <a:cubicBezTo>
                    <a:pt x="225871" y="70667"/>
                    <a:pt x="184331" y="27011"/>
                    <a:pt x="156021" y="15369"/>
                  </a:cubicBezTo>
                  <a:cubicBezTo>
                    <a:pt x="127711" y="3727"/>
                    <a:pt x="79027" y="-4475"/>
                    <a:pt x="54421" y="2669"/>
                  </a:cubicBezTo>
                  <a:cubicBezTo>
                    <a:pt x="29815" y="9813"/>
                    <a:pt x="14734" y="39710"/>
                    <a:pt x="8384" y="58231"/>
                  </a:cubicBezTo>
                  <a:cubicBezTo>
                    <a:pt x="2034" y="76752"/>
                    <a:pt x="-10137" y="87071"/>
                    <a:pt x="16321" y="113794"/>
                  </a:cubicBezTo>
                  <a:cubicBezTo>
                    <a:pt x="42779" y="140517"/>
                    <a:pt x="139617" y="202165"/>
                    <a:pt x="167134" y="218569"/>
                  </a:cubicBezTo>
                  <a:cubicBezTo>
                    <a:pt x="194651" y="234973"/>
                    <a:pt x="178775" y="215129"/>
                    <a:pt x="181421" y="212219"/>
                  </a:cubicBezTo>
                  <a:cubicBezTo>
                    <a:pt x="184067" y="209309"/>
                    <a:pt x="190153" y="200842"/>
                    <a:pt x="183009" y="201106"/>
                  </a:cubicBezTo>
                  <a:cubicBezTo>
                    <a:pt x="175865" y="201370"/>
                    <a:pt x="160519" y="221214"/>
                    <a:pt x="138559" y="213806"/>
                  </a:cubicBezTo>
                  <a:cubicBezTo>
                    <a:pt x="116599" y="206398"/>
                    <a:pt x="70561" y="173325"/>
                    <a:pt x="51246" y="156656"/>
                  </a:cubicBezTo>
                  <a:cubicBezTo>
                    <a:pt x="31931" y="139987"/>
                    <a:pt x="26375" y="129669"/>
                    <a:pt x="22671" y="113794"/>
                  </a:cubicBezTo>
                  <a:cubicBezTo>
                    <a:pt x="18967" y="97919"/>
                    <a:pt x="23465" y="77810"/>
                    <a:pt x="29021" y="61406"/>
                  </a:cubicBezTo>
                  <a:cubicBezTo>
                    <a:pt x="34577" y="45002"/>
                    <a:pt x="36430" y="21190"/>
                    <a:pt x="56009" y="15369"/>
                  </a:cubicBezTo>
                  <a:cubicBezTo>
                    <a:pt x="75588" y="9548"/>
                    <a:pt x="119773" y="18279"/>
                    <a:pt x="146496" y="26481"/>
                  </a:cubicBezTo>
                  <a:cubicBezTo>
                    <a:pt x="173219" y="34683"/>
                    <a:pt x="222697" y="74371"/>
                    <a:pt x="224284" y="725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2D1491C9-F213-4BEF-860B-6427F20B7B6F}"/>
                </a:ext>
              </a:extLst>
            </p:cNvPr>
            <p:cNvSpPr/>
            <p:nvPr/>
          </p:nvSpPr>
          <p:spPr>
            <a:xfrm>
              <a:off x="4319588" y="6298958"/>
              <a:ext cx="122057" cy="70097"/>
            </a:xfrm>
            <a:custGeom>
              <a:avLst/>
              <a:gdLst>
                <a:gd name="connsiteX0" fmla="*/ 0 w 122057"/>
                <a:gd name="connsiteY0" fmla="*/ 20880 h 70097"/>
                <a:gd name="connsiteX1" fmla="*/ 73025 w 122057"/>
                <a:gd name="connsiteY1" fmla="*/ 20880 h 70097"/>
                <a:gd name="connsiteX2" fmla="*/ 120650 w 122057"/>
                <a:gd name="connsiteY2" fmla="*/ 70092 h 70097"/>
                <a:gd name="connsiteX3" fmla="*/ 106362 w 122057"/>
                <a:gd name="connsiteY3" fmla="*/ 24055 h 70097"/>
                <a:gd name="connsiteX4" fmla="*/ 74612 w 122057"/>
                <a:gd name="connsiteY4" fmla="*/ 242 h 70097"/>
                <a:gd name="connsiteX5" fmla="*/ 0 w 122057"/>
                <a:gd name="connsiteY5" fmla="*/ 20880 h 7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7" h="70097">
                  <a:moveTo>
                    <a:pt x="0" y="20880"/>
                  </a:moveTo>
                  <a:cubicBezTo>
                    <a:pt x="-264" y="24320"/>
                    <a:pt x="52917" y="12678"/>
                    <a:pt x="73025" y="20880"/>
                  </a:cubicBezTo>
                  <a:cubicBezTo>
                    <a:pt x="93133" y="29082"/>
                    <a:pt x="115094" y="69563"/>
                    <a:pt x="120650" y="70092"/>
                  </a:cubicBezTo>
                  <a:cubicBezTo>
                    <a:pt x="126206" y="70621"/>
                    <a:pt x="114035" y="35697"/>
                    <a:pt x="106362" y="24055"/>
                  </a:cubicBezTo>
                  <a:cubicBezTo>
                    <a:pt x="98689" y="12413"/>
                    <a:pt x="92075" y="2888"/>
                    <a:pt x="74612" y="242"/>
                  </a:cubicBezTo>
                  <a:cubicBezTo>
                    <a:pt x="57149" y="-2404"/>
                    <a:pt x="264" y="17440"/>
                    <a:pt x="0" y="208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630DBCC-CAA3-4E81-95E1-230B6342C89D}"/>
                </a:ext>
              </a:extLst>
            </p:cNvPr>
            <p:cNvSpPr/>
            <p:nvPr/>
          </p:nvSpPr>
          <p:spPr>
            <a:xfrm>
              <a:off x="4366068" y="6326021"/>
              <a:ext cx="45784" cy="79643"/>
            </a:xfrm>
            <a:custGeom>
              <a:avLst/>
              <a:gdLst>
                <a:gd name="connsiteX0" fmla="*/ 42420 w 45784"/>
                <a:gd name="connsiteY0" fmla="*/ 167 h 79643"/>
                <a:gd name="connsiteX1" fmla="*/ 21782 w 45784"/>
                <a:gd name="connsiteY1" fmla="*/ 46204 h 79643"/>
                <a:gd name="connsiteX2" fmla="*/ 45595 w 45784"/>
                <a:gd name="connsiteY2" fmla="*/ 79542 h 79643"/>
                <a:gd name="connsiteX3" fmla="*/ 5907 w 45784"/>
                <a:gd name="connsiteY3" fmla="*/ 55729 h 79643"/>
                <a:gd name="connsiteX4" fmla="*/ 1145 w 45784"/>
                <a:gd name="connsiteY4" fmla="*/ 31917 h 79643"/>
                <a:gd name="connsiteX5" fmla="*/ 42420 w 45784"/>
                <a:gd name="connsiteY5" fmla="*/ 167 h 7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84" h="79643">
                  <a:moveTo>
                    <a:pt x="42420" y="167"/>
                  </a:moveTo>
                  <a:cubicBezTo>
                    <a:pt x="45859" y="2548"/>
                    <a:pt x="21253" y="32975"/>
                    <a:pt x="21782" y="46204"/>
                  </a:cubicBezTo>
                  <a:cubicBezTo>
                    <a:pt x="22311" y="59433"/>
                    <a:pt x="48241" y="77955"/>
                    <a:pt x="45595" y="79542"/>
                  </a:cubicBezTo>
                  <a:cubicBezTo>
                    <a:pt x="42949" y="81130"/>
                    <a:pt x="13315" y="63667"/>
                    <a:pt x="5907" y="55729"/>
                  </a:cubicBezTo>
                  <a:cubicBezTo>
                    <a:pt x="-1501" y="47792"/>
                    <a:pt x="-443" y="42500"/>
                    <a:pt x="1145" y="31917"/>
                  </a:cubicBezTo>
                  <a:cubicBezTo>
                    <a:pt x="2732" y="21334"/>
                    <a:pt x="38981" y="-2214"/>
                    <a:pt x="42420" y="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93270F7-7CE4-4714-BD43-732A76A13616}"/>
                </a:ext>
              </a:extLst>
            </p:cNvPr>
            <p:cNvSpPr/>
            <p:nvPr/>
          </p:nvSpPr>
          <p:spPr>
            <a:xfrm>
              <a:off x="4573225" y="6029737"/>
              <a:ext cx="203851" cy="137018"/>
            </a:xfrm>
            <a:custGeom>
              <a:avLst/>
              <a:gdLst>
                <a:gd name="connsiteX0" fmla="*/ 363 w 203851"/>
                <a:gd name="connsiteY0" fmla="*/ 4351 h 137018"/>
                <a:gd name="connsiteX1" fmla="*/ 103550 w 203851"/>
                <a:gd name="connsiteY1" fmla="*/ 9113 h 137018"/>
                <a:gd name="connsiteX2" fmla="*/ 186100 w 203851"/>
                <a:gd name="connsiteY2" fmla="*/ 74201 h 137018"/>
                <a:gd name="connsiteX3" fmla="*/ 203563 w 203851"/>
                <a:gd name="connsiteY3" fmla="*/ 136113 h 137018"/>
                <a:gd name="connsiteX4" fmla="*/ 195625 w 203851"/>
                <a:gd name="connsiteY4" fmla="*/ 109126 h 137018"/>
                <a:gd name="connsiteX5" fmla="*/ 178163 w 203851"/>
                <a:gd name="connsiteY5" fmla="*/ 82138 h 137018"/>
                <a:gd name="connsiteX6" fmla="*/ 141650 w 203851"/>
                <a:gd name="connsiteY6" fmla="*/ 45626 h 137018"/>
                <a:gd name="connsiteX7" fmla="*/ 363 w 203851"/>
                <a:gd name="connsiteY7" fmla="*/ 4351 h 13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51" h="137018">
                  <a:moveTo>
                    <a:pt x="363" y="4351"/>
                  </a:moveTo>
                  <a:cubicBezTo>
                    <a:pt x="-5987" y="-1735"/>
                    <a:pt x="72594" y="-2529"/>
                    <a:pt x="103550" y="9113"/>
                  </a:cubicBezTo>
                  <a:cubicBezTo>
                    <a:pt x="134506" y="20755"/>
                    <a:pt x="169431" y="53034"/>
                    <a:pt x="186100" y="74201"/>
                  </a:cubicBezTo>
                  <a:cubicBezTo>
                    <a:pt x="202769" y="95368"/>
                    <a:pt x="201976" y="130292"/>
                    <a:pt x="203563" y="136113"/>
                  </a:cubicBezTo>
                  <a:cubicBezTo>
                    <a:pt x="205151" y="141934"/>
                    <a:pt x="199858" y="118122"/>
                    <a:pt x="195625" y="109126"/>
                  </a:cubicBezTo>
                  <a:cubicBezTo>
                    <a:pt x="191392" y="100130"/>
                    <a:pt x="187159" y="92721"/>
                    <a:pt x="178163" y="82138"/>
                  </a:cubicBezTo>
                  <a:cubicBezTo>
                    <a:pt x="169167" y="71555"/>
                    <a:pt x="167579" y="57532"/>
                    <a:pt x="141650" y="45626"/>
                  </a:cubicBezTo>
                  <a:cubicBezTo>
                    <a:pt x="115721" y="33720"/>
                    <a:pt x="6713" y="10437"/>
                    <a:pt x="363" y="4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85508B1-AE53-4553-9358-652E5B6AF78C}"/>
                </a:ext>
              </a:extLst>
            </p:cNvPr>
            <p:cNvSpPr/>
            <p:nvPr/>
          </p:nvSpPr>
          <p:spPr>
            <a:xfrm>
              <a:off x="4560402" y="6060906"/>
              <a:ext cx="193712" cy="207631"/>
            </a:xfrm>
            <a:custGeom>
              <a:avLst/>
              <a:gdLst>
                <a:gd name="connsiteX0" fmla="*/ 19536 w 193712"/>
                <a:gd name="connsiteY0" fmla="*/ 4932 h 207631"/>
                <a:gd name="connsiteX1" fmla="*/ 90973 w 193712"/>
                <a:gd name="connsiteY1" fmla="*/ 6519 h 207631"/>
                <a:gd name="connsiteX2" fmla="*/ 156061 w 193712"/>
                <a:gd name="connsiteY2" fmla="*/ 70019 h 207631"/>
                <a:gd name="connsiteX3" fmla="*/ 190986 w 193712"/>
                <a:gd name="connsiteY3" fmla="*/ 135107 h 207631"/>
                <a:gd name="connsiteX4" fmla="*/ 186223 w 193712"/>
                <a:gd name="connsiteY4" fmla="*/ 184319 h 207631"/>
                <a:gd name="connsiteX5" fmla="*/ 144948 w 193712"/>
                <a:gd name="connsiteY5" fmla="*/ 206544 h 207631"/>
                <a:gd name="connsiteX6" fmla="*/ 95736 w 193712"/>
                <a:gd name="connsiteY6" fmla="*/ 198607 h 207631"/>
                <a:gd name="connsiteX7" fmla="*/ 46523 w 193712"/>
                <a:gd name="connsiteY7" fmla="*/ 150982 h 207631"/>
                <a:gd name="connsiteX8" fmla="*/ 486 w 193712"/>
                <a:gd name="connsiteY8" fmla="*/ 90657 h 207631"/>
                <a:gd name="connsiteX9" fmla="*/ 76686 w 193712"/>
                <a:gd name="connsiteY9" fmla="*/ 192257 h 207631"/>
                <a:gd name="connsiteX10" fmla="*/ 167173 w 193712"/>
                <a:gd name="connsiteY10" fmla="*/ 198607 h 207631"/>
                <a:gd name="connsiteX11" fmla="*/ 181461 w 193712"/>
                <a:gd name="connsiteY11" fmla="*/ 152569 h 207631"/>
                <a:gd name="connsiteX12" fmla="*/ 162411 w 193712"/>
                <a:gd name="connsiteY12" fmla="*/ 95419 h 207631"/>
                <a:gd name="connsiteX13" fmla="*/ 114786 w 193712"/>
                <a:gd name="connsiteY13" fmla="*/ 31919 h 207631"/>
                <a:gd name="connsiteX14" fmla="*/ 19536 w 193712"/>
                <a:gd name="connsiteY14" fmla="*/ 4932 h 20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12" h="207631">
                  <a:moveTo>
                    <a:pt x="19536" y="4932"/>
                  </a:moveTo>
                  <a:cubicBezTo>
                    <a:pt x="15567" y="699"/>
                    <a:pt x="68219" y="-4329"/>
                    <a:pt x="90973" y="6519"/>
                  </a:cubicBezTo>
                  <a:cubicBezTo>
                    <a:pt x="113727" y="17367"/>
                    <a:pt x="139392" y="48588"/>
                    <a:pt x="156061" y="70019"/>
                  </a:cubicBezTo>
                  <a:cubicBezTo>
                    <a:pt x="172730" y="91450"/>
                    <a:pt x="185959" y="116057"/>
                    <a:pt x="190986" y="135107"/>
                  </a:cubicBezTo>
                  <a:cubicBezTo>
                    <a:pt x="196013" y="154157"/>
                    <a:pt x="193896" y="172413"/>
                    <a:pt x="186223" y="184319"/>
                  </a:cubicBezTo>
                  <a:cubicBezTo>
                    <a:pt x="178550" y="196225"/>
                    <a:pt x="160029" y="204163"/>
                    <a:pt x="144948" y="206544"/>
                  </a:cubicBezTo>
                  <a:cubicBezTo>
                    <a:pt x="129867" y="208925"/>
                    <a:pt x="112140" y="207867"/>
                    <a:pt x="95736" y="198607"/>
                  </a:cubicBezTo>
                  <a:cubicBezTo>
                    <a:pt x="79332" y="189347"/>
                    <a:pt x="62398" y="168974"/>
                    <a:pt x="46523" y="150982"/>
                  </a:cubicBezTo>
                  <a:cubicBezTo>
                    <a:pt x="30648" y="132990"/>
                    <a:pt x="-4541" y="83778"/>
                    <a:pt x="486" y="90657"/>
                  </a:cubicBezTo>
                  <a:cubicBezTo>
                    <a:pt x="5513" y="97536"/>
                    <a:pt x="48905" y="174265"/>
                    <a:pt x="76686" y="192257"/>
                  </a:cubicBezTo>
                  <a:cubicBezTo>
                    <a:pt x="104467" y="210249"/>
                    <a:pt x="149711" y="205222"/>
                    <a:pt x="167173" y="198607"/>
                  </a:cubicBezTo>
                  <a:cubicBezTo>
                    <a:pt x="184635" y="191992"/>
                    <a:pt x="182255" y="169767"/>
                    <a:pt x="181461" y="152569"/>
                  </a:cubicBezTo>
                  <a:cubicBezTo>
                    <a:pt x="180667" y="135371"/>
                    <a:pt x="173523" y="115527"/>
                    <a:pt x="162411" y="95419"/>
                  </a:cubicBezTo>
                  <a:cubicBezTo>
                    <a:pt x="151299" y="75311"/>
                    <a:pt x="130661" y="45413"/>
                    <a:pt x="114786" y="31919"/>
                  </a:cubicBezTo>
                  <a:cubicBezTo>
                    <a:pt x="98911" y="18425"/>
                    <a:pt x="23505" y="9165"/>
                    <a:pt x="19536" y="49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5A08EA37-B341-4FDE-A457-0AB93C436FFD}"/>
                </a:ext>
              </a:extLst>
            </p:cNvPr>
            <p:cNvSpPr/>
            <p:nvPr/>
          </p:nvSpPr>
          <p:spPr>
            <a:xfrm>
              <a:off x="4543424" y="6067404"/>
              <a:ext cx="44750" cy="81038"/>
            </a:xfrm>
            <a:custGeom>
              <a:avLst/>
              <a:gdLst>
                <a:gd name="connsiteX0" fmla="*/ 44451 w 44750"/>
                <a:gd name="connsiteY0" fmla="*/ 21 h 81038"/>
                <a:gd name="connsiteX1" fmla="*/ 19051 w 44750"/>
                <a:gd name="connsiteY1" fmla="*/ 53996 h 81038"/>
                <a:gd name="connsiteX2" fmla="*/ 11114 w 44750"/>
                <a:gd name="connsiteY2" fmla="*/ 80984 h 81038"/>
                <a:gd name="connsiteX3" fmla="*/ 1 w 44750"/>
                <a:gd name="connsiteY3" fmla="*/ 47646 h 81038"/>
                <a:gd name="connsiteX4" fmla="*/ 44451 w 44750"/>
                <a:gd name="connsiteY4" fmla="*/ 21 h 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50" h="81038">
                  <a:moveTo>
                    <a:pt x="44451" y="21"/>
                  </a:moveTo>
                  <a:cubicBezTo>
                    <a:pt x="47626" y="1079"/>
                    <a:pt x="24607" y="40502"/>
                    <a:pt x="19051" y="53996"/>
                  </a:cubicBezTo>
                  <a:cubicBezTo>
                    <a:pt x="13495" y="67490"/>
                    <a:pt x="14289" y="82042"/>
                    <a:pt x="11114" y="80984"/>
                  </a:cubicBezTo>
                  <a:cubicBezTo>
                    <a:pt x="7939" y="79926"/>
                    <a:pt x="266" y="57171"/>
                    <a:pt x="1" y="47646"/>
                  </a:cubicBezTo>
                  <a:cubicBezTo>
                    <a:pt x="-264" y="38121"/>
                    <a:pt x="41276" y="-1037"/>
                    <a:pt x="4445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4BDABCE6-BF40-4B12-B051-3B579FEBCFAD}"/>
                </a:ext>
              </a:extLst>
            </p:cNvPr>
            <p:cNvSpPr/>
            <p:nvPr/>
          </p:nvSpPr>
          <p:spPr>
            <a:xfrm>
              <a:off x="4626977" y="6035564"/>
              <a:ext cx="30748" cy="42974"/>
            </a:xfrm>
            <a:custGeom>
              <a:avLst/>
              <a:gdLst>
                <a:gd name="connsiteX0" fmla="*/ 30748 w 30748"/>
                <a:gd name="connsiteY0" fmla="*/ 42974 h 42974"/>
                <a:gd name="connsiteX1" fmla="*/ 586 w 30748"/>
                <a:gd name="connsiteY1" fmla="*/ 111 h 42974"/>
                <a:gd name="connsiteX2" fmla="*/ 30748 w 30748"/>
                <a:gd name="connsiteY2" fmla="*/ 42974 h 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48" h="42974">
                  <a:moveTo>
                    <a:pt x="30748" y="42974"/>
                  </a:moveTo>
                  <a:cubicBezTo>
                    <a:pt x="30748" y="42974"/>
                    <a:pt x="-4970" y="2757"/>
                    <a:pt x="586" y="111"/>
                  </a:cubicBezTo>
                  <a:cubicBezTo>
                    <a:pt x="6142" y="-2535"/>
                    <a:pt x="30748" y="42974"/>
                    <a:pt x="30748" y="42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1A33C975-E985-4B50-948E-2F57850E239B}"/>
                </a:ext>
              </a:extLst>
            </p:cNvPr>
            <p:cNvSpPr/>
            <p:nvPr/>
          </p:nvSpPr>
          <p:spPr>
            <a:xfrm>
              <a:off x="4665431" y="6053051"/>
              <a:ext cx="103647" cy="101979"/>
            </a:xfrm>
            <a:custGeom>
              <a:avLst/>
              <a:gdLst>
                <a:gd name="connsiteX0" fmla="*/ 232 w 103647"/>
                <a:gd name="connsiteY0" fmla="*/ 87 h 101979"/>
                <a:gd name="connsiteX1" fmla="*/ 95482 w 103647"/>
                <a:gd name="connsiteY1" fmla="*/ 74699 h 101979"/>
                <a:gd name="connsiteX2" fmla="*/ 95482 w 103647"/>
                <a:gd name="connsiteY2" fmla="*/ 101687 h 101979"/>
                <a:gd name="connsiteX3" fmla="*/ 68494 w 103647"/>
                <a:gd name="connsiteY3" fmla="*/ 60412 h 101979"/>
                <a:gd name="connsiteX4" fmla="*/ 232 w 103647"/>
                <a:gd name="connsiteY4" fmla="*/ 87 h 10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47" h="101979">
                  <a:moveTo>
                    <a:pt x="232" y="87"/>
                  </a:moveTo>
                  <a:cubicBezTo>
                    <a:pt x="4730" y="2468"/>
                    <a:pt x="79607" y="57766"/>
                    <a:pt x="95482" y="74699"/>
                  </a:cubicBezTo>
                  <a:cubicBezTo>
                    <a:pt x="111357" y="91632"/>
                    <a:pt x="99980" y="104068"/>
                    <a:pt x="95482" y="101687"/>
                  </a:cubicBezTo>
                  <a:cubicBezTo>
                    <a:pt x="90984" y="99306"/>
                    <a:pt x="79077" y="76022"/>
                    <a:pt x="68494" y="60412"/>
                  </a:cubicBezTo>
                  <a:cubicBezTo>
                    <a:pt x="57911" y="44802"/>
                    <a:pt x="-4266" y="-2294"/>
                    <a:pt x="232" y="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A79F9E0-DD29-4F27-973D-552704C5E46A}"/>
                </a:ext>
              </a:extLst>
            </p:cNvPr>
            <p:cNvSpPr/>
            <p:nvPr/>
          </p:nvSpPr>
          <p:spPr>
            <a:xfrm>
              <a:off x="4524346" y="6137133"/>
              <a:ext cx="236567" cy="71603"/>
            </a:xfrm>
            <a:custGeom>
              <a:avLst/>
              <a:gdLst>
                <a:gd name="connsiteX0" fmla="*/ 236567 w 236567"/>
                <a:gd name="connsiteY0" fmla="*/ 142 h 71603"/>
                <a:gd name="connsiteX1" fmla="*/ 185767 w 236567"/>
                <a:gd name="connsiteY1" fmla="*/ 43005 h 71603"/>
                <a:gd name="connsiteX2" fmla="*/ 114329 w 236567"/>
                <a:gd name="connsiteY2" fmla="*/ 63642 h 71603"/>
                <a:gd name="connsiteX3" fmla="*/ 29 w 236567"/>
                <a:gd name="connsiteY3" fmla="*/ 62055 h 71603"/>
                <a:gd name="connsiteX4" fmla="*/ 125442 w 236567"/>
                <a:gd name="connsiteY4" fmla="*/ 71580 h 71603"/>
                <a:gd name="connsiteX5" fmla="*/ 185767 w 236567"/>
                <a:gd name="connsiteY5" fmla="*/ 58880 h 71603"/>
                <a:gd name="connsiteX6" fmla="*/ 236567 w 236567"/>
                <a:gd name="connsiteY6" fmla="*/ 142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567" h="71603">
                  <a:moveTo>
                    <a:pt x="236567" y="142"/>
                  </a:moveTo>
                  <a:cubicBezTo>
                    <a:pt x="236567" y="-2504"/>
                    <a:pt x="206140" y="32422"/>
                    <a:pt x="185767" y="43005"/>
                  </a:cubicBezTo>
                  <a:cubicBezTo>
                    <a:pt x="165394" y="53588"/>
                    <a:pt x="145285" y="60467"/>
                    <a:pt x="114329" y="63642"/>
                  </a:cubicBezTo>
                  <a:cubicBezTo>
                    <a:pt x="83373" y="66817"/>
                    <a:pt x="-1823" y="60732"/>
                    <a:pt x="29" y="62055"/>
                  </a:cubicBezTo>
                  <a:cubicBezTo>
                    <a:pt x="1881" y="63378"/>
                    <a:pt x="94486" y="72109"/>
                    <a:pt x="125442" y="71580"/>
                  </a:cubicBezTo>
                  <a:cubicBezTo>
                    <a:pt x="156398" y="71051"/>
                    <a:pt x="165130" y="68405"/>
                    <a:pt x="185767" y="58880"/>
                  </a:cubicBezTo>
                  <a:cubicBezTo>
                    <a:pt x="206404" y="49355"/>
                    <a:pt x="236567" y="2788"/>
                    <a:pt x="236567" y="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4D0C20A-B316-47AE-B8B9-877079E02CCC}"/>
                </a:ext>
              </a:extLst>
            </p:cNvPr>
            <p:cNvSpPr/>
            <p:nvPr/>
          </p:nvSpPr>
          <p:spPr>
            <a:xfrm>
              <a:off x="4739962" y="6150680"/>
              <a:ext cx="321865" cy="212420"/>
            </a:xfrm>
            <a:custGeom>
              <a:avLst/>
              <a:gdLst>
                <a:gd name="connsiteX0" fmla="*/ 313 w 321865"/>
                <a:gd name="connsiteY0" fmla="*/ 42158 h 212420"/>
                <a:gd name="connsiteX1" fmla="*/ 128901 w 321865"/>
                <a:gd name="connsiteY1" fmla="*/ 883 h 212420"/>
                <a:gd name="connsiteX2" fmla="*/ 211451 w 321865"/>
                <a:gd name="connsiteY2" fmla="*/ 16758 h 212420"/>
                <a:gd name="connsiteX3" fmla="*/ 301938 w 321865"/>
                <a:gd name="connsiteY3" fmla="*/ 50095 h 212420"/>
                <a:gd name="connsiteX4" fmla="*/ 305113 w 321865"/>
                <a:gd name="connsiteY4" fmla="*/ 91370 h 212420"/>
                <a:gd name="connsiteX5" fmla="*/ 116201 w 321865"/>
                <a:gd name="connsiteY5" fmla="*/ 212020 h 212420"/>
                <a:gd name="connsiteX6" fmla="*/ 262251 w 321865"/>
                <a:gd name="connsiteY6" fmla="*/ 127883 h 212420"/>
                <a:gd name="connsiteX7" fmla="*/ 287651 w 321865"/>
                <a:gd name="connsiteY7" fmla="*/ 59620 h 212420"/>
                <a:gd name="connsiteX8" fmla="*/ 168588 w 321865"/>
                <a:gd name="connsiteY8" fmla="*/ 23108 h 212420"/>
                <a:gd name="connsiteX9" fmla="*/ 313 w 321865"/>
                <a:gd name="connsiteY9" fmla="*/ 42158 h 2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865" h="212420">
                  <a:moveTo>
                    <a:pt x="313" y="42158"/>
                  </a:moveTo>
                  <a:cubicBezTo>
                    <a:pt x="-6301" y="38454"/>
                    <a:pt x="93711" y="5116"/>
                    <a:pt x="128901" y="883"/>
                  </a:cubicBezTo>
                  <a:cubicBezTo>
                    <a:pt x="164091" y="-3350"/>
                    <a:pt x="182612" y="8556"/>
                    <a:pt x="211451" y="16758"/>
                  </a:cubicBezTo>
                  <a:cubicBezTo>
                    <a:pt x="240291" y="24960"/>
                    <a:pt x="286328" y="37660"/>
                    <a:pt x="301938" y="50095"/>
                  </a:cubicBezTo>
                  <a:cubicBezTo>
                    <a:pt x="317548" y="62530"/>
                    <a:pt x="336069" y="64383"/>
                    <a:pt x="305113" y="91370"/>
                  </a:cubicBezTo>
                  <a:cubicBezTo>
                    <a:pt x="274157" y="118357"/>
                    <a:pt x="123345" y="205935"/>
                    <a:pt x="116201" y="212020"/>
                  </a:cubicBezTo>
                  <a:cubicBezTo>
                    <a:pt x="109057" y="218105"/>
                    <a:pt x="233676" y="153283"/>
                    <a:pt x="262251" y="127883"/>
                  </a:cubicBezTo>
                  <a:cubicBezTo>
                    <a:pt x="290826" y="102483"/>
                    <a:pt x="303262" y="77083"/>
                    <a:pt x="287651" y="59620"/>
                  </a:cubicBezTo>
                  <a:cubicBezTo>
                    <a:pt x="272041" y="42157"/>
                    <a:pt x="211980" y="29722"/>
                    <a:pt x="168588" y="23108"/>
                  </a:cubicBezTo>
                  <a:cubicBezTo>
                    <a:pt x="125196" y="16493"/>
                    <a:pt x="6927" y="45862"/>
                    <a:pt x="313" y="42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F8FD089-CC12-4461-81F6-2CCBFF186852}"/>
                </a:ext>
              </a:extLst>
            </p:cNvPr>
            <p:cNvSpPr/>
            <p:nvPr/>
          </p:nvSpPr>
          <p:spPr>
            <a:xfrm>
              <a:off x="4460121" y="6235572"/>
              <a:ext cx="190380" cy="19655"/>
            </a:xfrm>
            <a:custGeom>
              <a:avLst/>
              <a:gdLst>
                <a:gd name="connsiteX0" fmla="*/ 189667 w 190380"/>
                <a:gd name="connsiteY0" fmla="*/ 11241 h 19655"/>
                <a:gd name="connsiteX1" fmla="*/ 64254 w 190380"/>
                <a:gd name="connsiteY1" fmla="*/ 128 h 19655"/>
                <a:gd name="connsiteX2" fmla="*/ 2342 w 190380"/>
                <a:gd name="connsiteY2" fmla="*/ 19178 h 19655"/>
                <a:gd name="connsiteX3" fmla="*/ 189667 w 190380"/>
                <a:gd name="connsiteY3" fmla="*/ 11241 h 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80" h="19655">
                  <a:moveTo>
                    <a:pt x="189667" y="11241"/>
                  </a:moveTo>
                  <a:cubicBezTo>
                    <a:pt x="199986" y="8066"/>
                    <a:pt x="95475" y="-1195"/>
                    <a:pt x="64254" y="128"/>
                  </a:cubicBezTo>
                  <a:cubicBezTo>
                    <a:pt x="33033" y="1451"/>
                    <a:pt x="-10623" y="16797"/>
                    <a:pt x="2342" y="19178"/>
                  </a:cubicBezTo>
                  <a:cubicBezTo>
                    <a:pt x="15307" y="21559"/>
                    <a:pt x="179348" y="14416"/>
                    <a:pt x="189667" y="112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53A3AFF-74F4-4581-A1D1-AD4E772AA3E9}"/>
                </a:ext>
              </a:extLst>
            </p:cNvPr>
            <p:cNvSpPr/>
            <p:nvPr/>
          </p:nvSpPr>
          <p:spPr>
            <a:xfrm>
              <a:off x="4529137" y="6290805"/>
              <a:ext cx="340173" cy="67164"/>
            </a:xfrm>
            <a:custGeom>
              <a:avLst/>
              <a:gdLst>
                <a:gd name="connsiteX0" fmla="*/ 1 w 340173"/>
                <a:gd name="connsiteY0" fmla="*/ 32208 h 67164"/>
                <a:gd name="connsiteX1" fmla="*/ 71438 w 340173"/>
                <a:gd name="connsiteY1" fmla="*/ 458 h 67164"/>
                <a:gd name="connsiteX2" fmla="*/ 203201 w 340173"/>
                <a:gd name="connsiteY2" fmla="*/ 60783 h 67164"/>
                <a:gd name="connsiteX3" fmla="*/ 339726 w 340173"/>
                <a:gd name="connsiteY3" fmla="*/ 63958 h 67164"/>
                <a:gd name="connsiteX4" fmla="*/ 155576 w 340173"/>
                <a:gd name="connsiteY4" fmla="*/ 48083 h 67164"/>
                <a:gd name="connsiteX5" fmla="*/ 69851 w 340173"/>
                <a:gd name="connsiteY5" fmla="*/ 16333 h 67164"/>
                <a:gd name="connsiteX6" fmla="*/ 1 w 340173"/>
                <a:gd name="connsiteY6" fmla="*/ 32208 h 6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73" h="67164">
                  <a:moveTo>
                    <a:pt x="1" y="32208"/>
                  </a:moveTo>
                  <a:cubicBezTo>
                    <a:pt x="265" y="29562"/>
                    <a:pt x="37571" y="-4304"/>
                    <a:pt x="71438" y="458"/>
                  </a:cubicBezTo>
                  <a:cubicBezTo>
                    <a:pt x="105305" y="5220"/>
                    <a:pt x="158486" y="50200"/>
                    <a:pt x="203201" y="60783"/>
                  </a:cubicBezTo>
                  <a:cubicBezTo>
                    <a:pt x="247916" y="71366"/>
                    <a:pt x="347663" y="66075"/>
                    <a:pt x="339726" y="63958"/>
                  </a:cubicBezTo>
                  <a:cubicBezTo>
                    <a:pt x="331789" y="61841"/>
                    <a:pt x="200555" y="56021"/>
                    <a:pt x="155576" y="48083"/>
                  </a:cubicBezTo>
                  <a:cubicBezTo>
                    <a:pt x="110597" y="40145"/>
                    <a:pt x="91282" y="22683"/>
                    <a:pt x="69851" y="16333"/>
                  </a:cubicBezTo>
                  <a:cubicBezTo>
                    <a:pt x="48420" y="9983"/>
                    <a:pt x="-263" y="34854"/>
                    <a:pt x="1" y="322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9AD82CA6-EEFD-4CE0-BDF3-379709FF3E55}"/>
                </a:ext>
              </a:extLst>
            </p:cNvPr>
            <p:cNvSpPr/>
            <p:nvPr/>
          </p:nvSpPr>
          <p:spPr>
            <a:xfrm>
              <a:off x="4524192" y="6273471"/>
              <a:ext cx="499557" cy="400422"/>
            </a:xfrm>
            <a:custGeom>
              <a:avLst/>
              <a:gdLst>
                <a:gd name="connsiteX0" fmla="*/ 498658 w 499557"/>
                <a:gd name="connsiteY0" fmla="*/ 329 h 400422"/>
                <a:gd name="connsiteX1" fmla="*/ 451033 w 499557"/>
                <a:gd name="connsiteY1" fmla="*/ 57479 h 400422"/>
                <a:gd name="connsiteX2" fmla="*/ 458971 w 499557"/>
                <a:gd name="connsiteY2" fmla="*/ 82879 h 400422"/>
                <a:gd name="connsiteX3" fmla="*/ 451033 w 499557"/>
                <a:gd name="connsiteY3" fmla="*/ 247979 h 400422"/>
                <a:gd name="connsiteX4" fmla="*/ 384358 w 499557"/>
                <a:gd name="connsiteY4" fmla="*/ 357517 h 400422"/>
                <a:gd name="connsiteX5" fmla="*/ 252596 w 499557"/>
                <a:gd name="connsiteY5" fmla="*/ 365454 h 400422"/>
                <a:gd name="connsiteX6" fmla="*/ 108133 w 499557"/>
                <a:gd name="connsiteY6" fmla="*/ 306717 h 400422"/>
                <a:gd name="connsiteX7" fmla="*/ 183 w 499557"/>
                <a:gd name="connsiteY7" fmla="*/ 400379 h 400422"/>
                <a:gd name="connsiteX8" fmla="*/ 133533 w 499557"/>
                <a:gd name="connsiteY8" fmla="*/ 319417 h 400422"/>
                <a:gd name="connsiteX9" fmla="*/ 371658 w 499557"/>
                <a:gd name="connsiteY9" fmla="*/ 360692 h 400422"/>
                <a:gd name="connsiteX10" fmla="*/ 425633 w 499557"/>
                <a:gd name="connsiteY10" fmla="*/ 309892 h 400422"/>
                <a:gd name="connsiteX11" fmla="*/ 466908 w 499557"/>
                <a:gd name="connsiteY11" fmla="*/ 201942 h 400422"/>
                <a:gd name="connsiteX12" fmla="*/ 481196 w 499557"/>
                <a:gd name="connsiteY12" fmla="*/ 86054 h 400422"/>
                <a:gd name="connsiteX13" fmla="*/ 498658 w 499557"/>
                <a:gd name="connsiteY13" fmla="*/ 329 h 4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9557" h="400422">
                  <a:moveTo>
                    <a:pt x="498658" y="329"/>
                  </a:moveTo>
                  <a:cubicBezTo>
                    <a:pt x="493631" y="-4433"/>
                    <a:pt x="457647" y="43721"/>
                    <a:pt x="451033" y="57479"/>
                  </a:cubicBezTo>
                  <a:cubicBezTo>
                    <a:pt x="444419" y="71237"/>
                    <a:pt x="458971" y="51129"/>
                    <a:pt x="458971" y="82879"/>
                  </a:cubicBezTo>
                  <a:cubicBezTo>
                    <a:pt x="458971" y="114629"/>
                    <a:pt x="463468" y="202206"/>
                    <a:pt x="451033" y="247979"/>
                  </a:cubicBezTo>
                  <a:cubicBezTo>
                    <a:pt x="438598" y="293752"/>
                    <a:pt x="417431" y="337938"/>
                    <a:pt x="384358" y="357517"/>
                  </a:cubicBezTo>
                  <a:cubicBezTo>
                    <a:pt x="351285" y="377096"/>
                    <a:pt x="298633" y="373921"/>
                    <a:pt x="252596" y="365454"/>
                  </a:cubicBezTo>
                  <a:cubicBezTo>
                    <a:pt x="206559" y="356987"/>
                    <a:pt x="150202" y="300896"/>
                    <a:pt x="108133" y="306717"/>
                  </a:cubicBezTo>
                  <a:cubicBezTo>
                    <a:pt x="66064" y="312538"/>
                    <a:pt x="-4050" y="398262"/>
                    <a:pt x="183" y="400379"/>
                  </a:cubicBezTo>
                  <a:cubicBezTo>
                    <a:pt x="4416" y="402496"/>
                    <a:pt x="71620" y="326032"/>
                    <a:pt x="133533" y="319417"/>
                  </a:cubicBezTo>
                  <a:cubicBezTo>
                    <a:pt x="195445" y="312803"/>
                    <a:pt x="322975" y="362279"/>
                    <a:pt x="371658" y="360692"/>
                  </a:cubicBezTo>
                  <a:cubicBezTo>
                    <a:pt x="420341" y="359105"/>
                    <a:pt x="409758" y="336350"/>
                    <a:pt x="425633" y="309892"/>
                  </a:cubicBezTo>
                  <a:cubicBezTo>
                    <a:pt x="441508" y="283434"/>
                    <a:pt x="457647" y="239248"/>
                    <a:pt x="466908" y="201942"/>
                  </a:cubicBezTo>
                  <a:cubicBezTo>
                    <a:pt x="476168" y="164636"/>
                    <a:pt x="476169" y="117275"/>
                    <a:pt x="481196" y="86054"/>
                  </a:cubicBezTo>
                  <a:cubicBezTo>
                    <a:pt x="486223" y="54833"/>
                    <a:pt x="503685" y="5091"/>
                    <a:pt x="498658" y="3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FE92EFF1-1750-4820-8ADC-DD3BA3119907}"/>
                </a:ext>
              </a:extLst>
            </p:cNvPr>
            <p:cNvSpPr/>
            <p:nvPr/>
          </p:nvSpPr>
          <p:spPr>
            <a:xfrm>
              <a:off x="4569306" y="6296464"/>
              <a:ext cx="358350" cy="290584"/>
            </a:xfrm>
            <a:custGeom>
              <a:avLst/>
              <a:gdLst>
                <a:gd name="connsiteX0" fmla="*/ 358294 w 358350"/>
                <a:gd name="connsiteY0" fmla="*/ 36074 h 290584"/>
                <a:gd name="connsiteX1" fmla="*/ 331307 w 358350"/>
                <a:gd name="connsiteY1" fmla="*/ 220224 h 290584"/>
                <a:gd name="connsiteX2" fmla="*/ 217007 w 358350"/>
                <a:gd name="connsiteY2" fmla="*/ 266261 h 290584"/>
                <a:gd name="connsiteX3" fmla="*/ 156682 w 358350"/>
                <a:gd name="connsiteY3" fmla="*/ 218636 h 290584"/>
                <a:gd name="connsiteX4" fmla="*/ 28094 w 358350"/>
                <a:gd name="connsiteY4" fmla="*/ 20199 h 290584"/>
                <a:gd name="connsiteX5" fmla="*/ 1107 w 358350"/>
                <a:gd name="connsiteY5" fmla="*/ 7499 h 290584"/>
                <a:gd name="connsiteX6" fmla="*/ 50319 w 358350"/>
                <a:gd name="connsiteY6" fmla="*/ 26549 h 290584"/>
                <a:gd name="connsiteX7" fmla="*/ 253519 w 358350"/>
                <a:gd name="connsiteY7" fmla="*/ 283724 h 290584"/>
                <a:gd name="connsiteX8" fmla="*/ 324957 w 358350"/>
                <a:gd name="connsiteY8" fmla="*/ 209111 h 290584"/>
                <a:gd name="connsiteX9" fmla="*/ 337657 w 358350"/>
                <a:gd name="connsiteY9" fmla="*/ 128149 h 290584"/>
                <a:gd name="connsiteX10" fmla="*/ 358294 w 358350"/>
                <a:gd name="connsiteY10" fmla="*/ 36074 h 2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350" h="290584">
                  <a:moveTo>
                    <a:pt x="358294" y="36074"/>
                  </a:moveTo>
                  <a:cubicBezTo>
                    <a:pt x="357236" y="51420"/>
                    <a:pt x="354855" y="181860"/>
                    <a:pt x="331307" y="220224"/>
                  </a:cubicBezTo>
                  <a:cubicBezTo>
                    <a:pt x="307759" y="258589"/>
                    <a:pt x="246111" y="266526"/>
                    <a:pt x="217007" y="266261"/>
                  </a:cubicBezTo>
                  <a:cubicBezTo>
                    <a:pt x="187903" y="265996"/>
                    <a:pt x="188167" y="259646"/>
                    <a:pt x="156682" y="218636"/>
                  </a:cubicBezTo>
                  <a:cubicBezTo>
                    <a:pt x="125197" y="177626"/>
                    <a:pt x="54023" y="55388"/>
                    <a:pt x="28094" y="20199"/>
                  </a:cubicBezTo>
                  <a:cubicBezTo>
                    <a:pt x="2165" y="-14990"/>
                    <a:pt x="-2597" y="6441"/>
                    <a:pt x="1107" y="7499"/>
                  </a:cubicBezTo>
                  <a:cubicBezTo>
                    <a:pt x="4811" y="8557"/>
                    <a:pt x="8250" y="-19488"/>
                    <a:pt x="50319" y="26549"/>
                  </a:cubicBezTo>
                  <a:cubicBezTo>
                    <a:pt x="92388" y="72586"/>
                    <a:pt x="207746" y="253297"/>
                    <a:pt x="253519" y="283724"/>
                  </a:cubicBezTo>
                  <a:cubicBezTo>
                    <a:pt x="299292" y="314151"/>
                    <a:pt x="310934" y="235040"/>
                    <a:pt x="324957" y="209111"/>
                  </a:cubicBezTo>
                  <a:cubicBezTo>
                    <a:pt x="338980" y="183182"/>
                    <a:pt x="329984" y="153284"/>
                    <a:pt x="337657" y="128149"/>
                  </a:cubicBezTo>
                  <a:cubicBezTo>
                    <a:pt x="345330" y="103014"/>
                    <a:pt x="359352" y="20728"/>
                    <a:pt x="358294" y="360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D7F8C61D-4A4D-42A8-A45B-3275D830B1EB}"/>
                </a:ext>
              </a:extLst>
            </p:cNvPr>
            <p:cNvSpPr/>
            <p:nvPr/>
          </p:nvSpPr>
          <p:spPr>
            <a:xfrm>
              <a:off x="4871955" y="6375284"/>
              <a:ext cx="108604" cy="264201"/>
            </a:xfrm>
            <a:custGeom>
              <a:avLst/>
              <a:gdLst>
                <a:gd name="connsiteX0" fmla="*/ 90570 w 108604"/>
                <a:gd name="connsiteY0" fmla="*/ 116 h 264201"/>
                <a:gd name="connsiteX1" fmla="*/ 108033 w 108604"/>
                <a:gd name="connsiteY1" fmla="*/ 128704 h 264201"/>
                <a:gd name="connsiteX2" fmla="*/ 65170 w 108604"/>
                <a:gd name="connsiteY2" fmla="*/ 208079 h 264201"/>
                <a:gd name="connsiteX3" fmla="*/ 83 w 108604"/>
                <a:gd name="connsiteY3" fmla="*/ 260466 h 264201"/>
                <a:gd name="connsiteX4" fmla="*/ 79458 w 108604"/>
                <a:gd name="connsiteY4" fmla="*/ 243004 h 264201"/>
                <a:gd name="connsiteX5" fmla="*/ 101683 w 108604"/>
                <a:gd name="connsiteY5" fmla="*/ 108066 h 264201"/>
                <a:gd name="connsiteX6" fmla="*/ 90570 w 108604"/>
                <a:gd name="connsiteY6" fmla="*/ 116 h 26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04" h="264201">
                  <a:moveTo>
                    <a:pt x="90570" y="116"/>
                  </a:moveTo>
                  <a:cubicBezTo>
                    <a:pt x="91628" y="3555"/>
                    <a:pt x="112266" y="94044"/>
                    <a:pt x="108033" y="128704"/>
                  </a:cubicBezTo>
                  <a:cubicBezTo>
                    <a:pt x="103800" y="163364"/>
                    <a:pt x="83162" y="186119"/>
                    <a:pt x="65170" y="208079"/>
                  </a:cubicBezTo>
                  <a:cubicBezTo>
                    <a:pt x="47178" y="230039"/>
                    <a:pt x="-2298" y="254645"/>
                    <a:pt x="83" y="260466"/>
                  </a:cubicBezTo>
                  <a:cubicBezTo>
                    <a:pt x="2464" y="266287"/>
                    <a:pt x="62525" y="268404"/>
                    <a:pt x="79458" y="243004"/>
                  </a:cubicBezTo>
                  <a:cubicBezTo>
                    <a:pt x="96391" y="217604"/>
                    <a:pt x="99037" y="145637"/>
                    <a:pt x="101683" y="108066"/>
                  </a:cubicBezTo>
                  <a:cubicBezTo>
                    <a:pt x="104329" y="70495"/>
                    <a:pt x="89512" y="-3323"/>
                    <a:pt x="90570" y="1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FAE25BE-1783-4CD4-ADEF-7A0729923B5A}"/>
                </a:ext>
              </a:extLst>
            </p:cNvPr>
            <p:cNvSpPr/>
            <p:nvPr/>
          </p:nvSpPr>
          <p:spPr>
            <a:xfrm>
              <a:off x="4679533" y="6327742"/>
              <a:ext cx="313314" cy="83501"/>
            </a:xfrm>
            <a:custGeom>
              <a:avLst/>
              <a:gdLst>
                <a:gd name="connsiteX0" fmla="*/ 417 w 313314"/>
                <a:gd name="connsiteY0" fmla="*/ 7971 h 83501"/>
                <a:gd name="connsiteX1" fmla="*/ 9942 w 313314"/>
                <a:gd name="connsiteY1" fmla="*/ 68296 h 83501"/>
                <a:gd name="connsiteX2" fmla="*/ 59155 w 313314"/>
                <a:gd name="connsiteY2" fmla="*/ 63533 h 83501"/>
                <a:gd name="connsiteX3" fmla="*/ 63917 w 313314"/>
                <a:gd name="connsiteY3" fmla="*/ 42896 h 83501"/>
                <a:gd name="connsiteX4" fmla="*/ 98842 w 313314"/>
                <a:gd name="connsiteY4" fmla="*/ 69883 h 83501"/>
                <a:gd name="connsiteX5" fmla="*/ 163930 w 313314"/>
                <a:gd name="connsiteY5" fmla="*/ 65121 h 83501"/>
                <a:gd name="connsiteX6" fmla="*/ 278230 w 313314"/>
                <a:gd name="connsiteY6" fmla="*/ 20671 h 83501"/>
                <a:gd name="connsiteX7" fmla="*/ 303630 w 313314"/>
                <a:gd name="connsiteY7" fmla="*/ 1621 h 83501"/>
                <a:gd name="connsiteX8" fmla="*/ 132180 w 313314"/>
                <a:gd name="connsiteY8" fmla="*/ 60358 h 83501"/>
                <a:gd name="connsiteX9" fmla="*/ 90905 w 313314"/>
                <a:gd name="connsiteY9" fmla="*/ 80996 h 83501"/>
                <a:gd name="connsiteX10" fmla="*/ 11530 w 313314"/>
                <a:gd name="connsiteY10" fmla="*/ 76233 h 83501"/>
                <a:gd name="connsiteX11" fmla="*/ 417 w 313314"/>
                <a:gd name="connsiteY11" fmla="*/ 7971 h 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314" h="83501">
                  <a:moveTo>
                    <a:pt x="417" y="7971"/>
                  </a:moveTo>
                  <a:cubicBezTo>
                    <a:pt x="152" y="6648"/>
                    <a:pt x="152" y="59036"/>
                    <a:pt x="9942" y="68296"/>
                  </a:cubicBezTo>
                  <a:cubicBezTo>
                    <a:pt x="19732" y="77556"/>
                    <a:pt x="50159" y="67766"/>
                    <a:pt x="59155" y="63533"/>
                  </a:cubicBezTo>
                  <a:cubicBezTo>
                    <a:pt x="68151" y="59300"/>
                    <a:pt x="57303" y="41838"/>
                    <a:pt x="63917" y="42896"/>
                  </a:cubicBezTo>
                  <a:cubicBezTo>
                    <a:pt x="70531" y="43954"/>
                    <a:pt x="82173" y="66179"/>
                    <a:pt x="98842" y="69883"/>
                  </a:cubicBezTo>
                  <a:cubicBezTo>
                    <a:pt x="115511" y="73587"/>
                    <a:pt x="134032" y="73323"/>
                    <a:pt x="163930" y="65121"/>
                  </a:cubicBezTo>
                  <a:cubicBezTo>
                    <a:pt x="193828" y="56919"/>
                    <a:pt x="254947" y="31254"/>
                    <a:pt x="278230" y="20671"/>
                  </a:cubicBezTo>
                  <a:cubicBezTo>
                    <a:pt x="301513" y="10088"/>
                    <a:pt x="327972" y="-4994"/>
                    <a:pt x="303630" y="1621"/>
                  </a:cubicBezTo>
                  <a:cubicBezTo>
                    <a:pt x="279288" y="8236"/>
                    <a:pt x="167634" y="47129"/>
                    <a:pt x="132180" y="60358"/>
                  </a:cubicBezTo>
                  <a:cubicBezTo>
                    <a:pt x="96726" y="73587"/>
                    <a:pt x="111013" y="78350"/>
                    <a:pt x="90905" y="80996"/>
                  </a:cubicBezTo>
                  <a:cubicBezTo>
                    <a:pt x="70797" y="83642"/>
                    <a:pt x="26876" y="86552"/>
                    <a:pt x="11530" y="76233"/>
                  </a:cubicBezTo>
                  <a:cubicBezTo>
                    <a:pt x="-3816" y="65914"/>
                    <a:pt x="682" y="9294"/>
                    <a:pt x="417" y="79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5B078C1-DE03-42D7-9C9D-93009D3E4E14}"/>
                </a:ext>
              </a:extLst>
            </p:cNvPr>
            <p:cNvSpPr/>
            <p:nvPr/>
          </p:nvSpPr>
          <p:spPr>
            <a:xfrm>
              <a:off x="4697413" y="6186488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3C3F469-1D6D-4F10-A8CF-68489E23F980}"/>
                </a:ext>
              </a:extLst>
            </p:cNvPr>
            <p:cNvSpPr/>
            <p:nvPr/>
          </p:nvSpPr>
          <p:spPr>
            <a:xfrm flipH="1" flipV="1">
              <a:off x="4739007" y="6139181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2231696A-D96C-420D-8A38-7C38BC6A9DDC}"/>
                </a:ext>
              </a:extLst>
            </p:cNvPr>
            <p:cNvSpPr/>
            <p:nvPr/>
          </p:nvSpPr>
          <p:spPr>
            <a:xfrm>
              <a:off x="4770432" y="6204939"/>
              <a:ext cx="94720" cy="19488"/>
            </a:xfrm>
            <a:custGeom>
              <a:avLst/>
              <a:gdLst>
                <a:gd name="connsiteX0" fmla="*/ 6 w 94720"/>
                <a:gd name="connsiteY0" fmla="*/ 16474 h 19488"/>
                <a:gd name="connsiteX1" fmla="*/ 87318 w 94720"/>
                <a:gd name="connsiteY1" fmla="*/ 18061 h 19488"/>
                <a:gd name="connsiteX2" fmla="*/ 82556 w 94720"/>
                <a:gd name="connsiteY2" fmla="*/ 599 h 19488"/>
                <a:gd name="connsiteX3" fmla="*/ 6 w 94720"/>
                <a:gd name="connsiteY3" fmla="*/ 16474 h 1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720" h="19488">
                  <a:moveTo>
                    <a:pt x="6" y="16474"/>
                  </a:moveTo>
                  <a:cubicBezTo>
                    <a:pt x="800" y="19384"/>
                    <a:pt x="73560" y="20707"/>
                    <a:pt x="87318" y="18061"/>
                  </a:cubicBezTo>
                  <a:cubicBezTo>
                    <a:pt x="101076" y="15415"/>
                    <a:pt x="93404" y="4568"/>
                    <a:pt x="82556" y="599"/>
                  </a:cubicBezTo>
                  <a:cubicBezTo>
                    <a:pt x="71708" y="-3370"/>
                    <a:pt x="-788" y="13564"/>
                    <a:pt x="6" y="16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282B5861-F900-44DE-B31A-09C1629DD837}"/>
                </a:ext>
              </a:extLst>
            </p:cNvPr>
            <p:cNvSpPr/>
            <p:nvPr/>
          </p:nvSpPr>
          <p:spPr>
            <a:xfrm>
              <a:off x="4777740" y="6042025"/>
              <a:ext cx="45719" cy="45719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C8F9EF5E-4483-47B9-A63D-03C885947D11}"/>
                </a:ext>
              </a:extLst>
            </p:cNvPr>
            <p:cNvSpPr/>
            <p:nvPr/>
          </p:nvSpPr>
          <p:spPr>
            <a:xfrm>
              <a:off x="4855527" y="6011863"/>
              <a:ext cx="73661" cy="7366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4E8F112-389D-4067-82CF-3DD7399F8F9B}"/>
                </a:ext>
              </a:extLst>
            </p:cNvPr>
            <p:cNvSpPr/>
            <p:nvPr/>
          </p:nvSpPr>
          <p:spPr>
            <a:xfrm>
              <a:off x="4770913" y="5949951"/>
              <a:ext cx="59374" cy="59374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CC130449-28B3-4480-9BDE-B1C95D7BA02D}"/>
                </a:ext>
              </a:extLst>
            </p:cNvPr>
            <p:cNvSpPr/>
            <p:nvPr/>
          </p:nvSpPr>
          <p:spPr>
            <a:xfrm>
              <a:off x="4862988" y="5902324"/>
              <a:ext cx="91599" cy="91599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B3E03B9-DAAF-40C3-B957-CFA5F21CBB61}"/>
                </a:ext>
              </a:extLst>
            </p:cNvPr>
            <p:cNvSpPr/>
            <p:nvPr/>
          </p:nvSpPr>
          <p:spPr>
            <a:xfrm>
              <a:off x="4744795" y="6468615"/>
              <a:ext cx="163757" cy="35074"/>
            </a:xfrm>
            <a:custGeom>
              <a:avLst/>
              <a:gdLst>
                <a:gd name="connsiteX0" fmla="*/ 243 w 163757"/>
                <a:gd name="connsiteY0" fmla="*/ 29023 h 35074"/>
                <a:gd name="connsiteX1" fmla="*/ 68505 w 163757"/>
                <a:gd name="connsiteY1" fmla="*/ 24260 h 35074"/>
                <a:gd name="connsiteX2" fmla="*/ 122480 w 163757"/>
                <a:gd name="connsiteY2" fmla="*/ 6798 h 35074"/>
                <a:gd name="connsiteX3" fmla="*/ 163755 w 163757"/>
                <a:gd name="connsiteY3" fmla="*/ 448 h 35074"/>
                <a:gd name="connsiteX4" fmla="*/ 120893 w 163757"/>
                <a:gd name="connsiteY4" fmla="*/ 17910 h 35074"/>
                <a:gd name="connsiteX5" fmla="*/ 93905 w 163757"/>
                <a:gd name="connsiteY5" fmla="*/ 33785 h 35074"/>
                <a:gd name="connsiteX6" fmla="*/ 243 w 163757"/>
                <a:gd name="connsiteY6" fmla="*/ 29023 h 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35074">
                  <a:moveTo>
                    <a:pt x="243" y="29023"/>
                  </a:moveTo>
                  <a:cubicBezTo>
                    <a:pt x="-3990" y="27436"/>
                    <a:pt x="48132" y="27964"/>
                    <a:pt x="68505" y="24260"/>
                  </a:cubicBezTo>
                  <a:cubicBezTo>
                    <a:pt x="88878" y="20556"/>
                    <a:pt x="106605" y="10767"/>
                    <a:pt x="122480" y="6798"/>
                  </a:cubicBezTo>
                  <a:cubicBezTo>
                    <a:pt x="138355" y="2829"/>
                    <a:pt x="164019" y="-1404"/>
                    <a:pt x="163755" y="448"/>
                  </a:cubicBezTo>
                  <a:cubicBezTo>
                    <a:pt x="163491" y="2300"/>
                    <a:pt x="132535" y="12354"/>
                    <a:pt x="120893" y="17910"/>
                  </a:cubicBezTo>
                  <a:cubicBezTo>
                    <a:pt x="109251" y="23466"/>
                    <a:pt x="110045" y="29552"/>
                    <a:pt x="93905" y="33785"/>
                  </a:cubicBezTo>
                  <a:cubicBezTo>
                    <a:pt x="77765" y="38018"/>
                    <a:pt x="4476" y="30610"/>
                    <a:pt x="243" y="290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609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</Words>
  <Application>Microsoft Office PowerPoint</Application>
  <PresentationFormat>A3 297x420 mm</PresentationFormat>
  <Paragraphs>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2021-06-03T12:18:40Z</dcterms:created>
  <dcterms:modified xsi:type="dcterms:W3CDTF">2021-06-03T14:13:33Z</dcterms:modified>
</cp:coreProperties>
</file>