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5" r:id="rId3"/>
    <p:sldId id="264" r:id="rId4"/>
    <p:sldId id="263" r:id="rId5"/>
    <p:sldId id="262" r:id="rId6"/>
    <p:sldId id="260" r:id="rId7"/>
    <p:sldId id="258" r:id="rId8"/>
    <p:sldId id="259" r:id="rId9"/>
    <p:sldId id="256" r:id="rId10"/>
    <p:sldId id="257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25"/>
    <p:restoredTop sz="95652"/>
  </p:normalViewPr>
  <p:slideViewPr>
    <p:cSldViewPr snapToGrid="0" showGuides="1">
      <p:cViewPr varScale="1">
        <p:scale>
          <a:sx n="57" d="100"/>
          <a:sy n="57" d="100"/>
        </p:scale>
        <p:origin x="1000" y="1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5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5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0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47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8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07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3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B1470-F611-2048-939B-B832A79502D3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3F810-C5F6-2046-B45B-03F2839F05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写真）『キャスター』第7話 “進藤”阿部寛、因縁の男と18年ぶりに接触 “崎久保”永野芽郁はある重要な情報を掴む - ドラマ - ニュース  ｜クランクイン！" hidden="1">
            <a:extLst>
              <a:ext uri="{FF2B5EF4-FFF2-40B4-BE49-F238E27FC236}">
                <a16:creationId xmlns:a16="http://schemas.microsoft.com/office/drawing/2014/main" id="{8842516D-3DA8-FE87-9572-16C3BDC0D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3" t="4502" r="37304" b="46960"/>
          <a:stretch/>
        </p:blipFill>
        <p:spPr bwMode="auto">
          <a:xfrm>
            <a:off x="0" y="688844"/>
            <a:ext cx="9601200" cy="114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0234F52-1FF3-F28A-C3A8-26A5A97B6661}"/>
              </a:ext>
            </a:extLst>
          </p:cNvPr>
          <p:cNvSpPr/>
          <p:nvPr/>
        </p:nvSpPr>
        <p:spPr>
          <a:xfrm>
            <a:off x="3584184" y="4952213"/>
            <a:ext cx="197241" cy="292893"/>
          </a:xfrm>
          <a:custGeom>
            <a:avLst/>
            <a:gdLst>
              <a:gd name="connsiteX0" fmla="*/ 391 w 197241"/>
              <a:gd name="connsiteY0" fmla="*/ 787 h 292893"/>
              <a:gd name="connsiteX1" fmla="*/ 146441 w 197241"/>
              <a:gd name="connsiteY1" fmla="*/ 162712 h 292893"/>
              <a:gd name="connsiteX2" fmla="*/ 124216 w 197241"/>
              <a:gd name="connsiteY2" fmla="*/ 130962 h 292893"/>
              <a:gd name="connsiteX3" fmla="*/ 181366 w 197241"/>
              <a:gd name="connsiteY3" fmla="*/ 232562 h 292893"/>
              <a:gd name="connsiteX4" fmla="*/ 197241 w 197241"/>
              <a:gd name="connsiteY4" fmla="*/ 292887 h 292893"/>
              <a:gd name="connsiteX5" fmla="*/ 181366 w 197241"/>
              <a:gd name="connsiteY5" fmla="*/ 229387 h 292893"/>
              <a:gd name="connsiteX6" fmla="*/ 130566 w 197241"/>
              <a:gd name="connsiteY6" fmla="*/ 115087 h 292893"/>
              <a:gd name="connsiteX7" fmla="*/ 140091 w 197241"/>
              <a:gd name="connsiteY7" fmla="*/ 134137 h 292893"/>
              <a:gd name="connsiteX8" fmla="*/ 111516 w 197241"/>
              <a:gd name="connsiteY8" fmla="*/ 121437 h 292893"/>
              <a:gd name="connsiteX9" fmla="*/ 82941 w 197241"/>
              <a:gd name="connsiteY9" fmla="*/ 73812 h 292893"/>
              <a:gd name="connsiteX10" fmla="*/ 101991 w 197241"/>
              <a:gd name="connsiteY10" fmla="*/ 99212 h 292893"/>
              <a:gd name="connsiteX11" fmla="*/ 391 w 197241"/>
              <a:gd name="connsiteY11" fmla="*/ 787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241" h="292893">
                <a:moveTo>
                  <a:pt x="391" y="787"/>
                </a:moveTo>
                <a:cubicBezTo>
                  <a:pt x="7799" y="11370"/>
                  <a:pt x="125804" y="141016"/>
                  <a:pt x="146441" y="162712"/>
                </a:cubicBezTo>
                <a:cubicBezTo>
                  <a:pt x="167079" y="184408"/>
                  <a:pt x="118395" y="119320"/>
                  <a:pt x="124216" y="130962"/>
                </a:cubicBezTo>
                <a:cubicBezTo>
                  <a:pt x="130037" y="142604"/>
                  <a:pt x="169195" y="205575"/>
                  <a:pt x="181366" y="232562"/>
                </a:cubicBezTo>
                <a:cubicBezTo>
                  <a:pt x="193537" y="259550"/>
                  <a:pt x="197241" y="293416"/>
                  <a:pt x="197241" y="292887"/>
                </a:cubicBezTo>
                <a:cubicBezTo>
                  <a:pt x="197241" y="292358"/>
                  <a:pt x="192478" y="259020"/>
                  <a:pt x="181366" y="229387"/>
                </a:cubicBezTo>
                <a:cubicBezTo>
                  <a:pt x="170254" y="199754"/>
                  <a:pt x="130566" y="115087"/>
                  <a:pt x="130566" y="115087"/>
                </a:cubicBezTo>
                <a:cubicBezTo>
                  <a:pt x="123687" y="99212"/>
                  <a:pt x="143266" y="133079"/>
                  <a:pt x="140091" y="134137"/>
                </a:cubicBezTo>
                <a:cubicBezTo>
                  <a:pt x="136916" y="135195"/>
                  <a:pt x="121041" y="131491"/>
                  <a:pt x="111516" y="121437"/>
                </a:cubicBezTo>
                <a:cubicBezTo>
                  <a:pt x="101991" y="111383"/>
                  <a:pt x="84528" y="77516"/>
                  <a:pt x="82941" y="73812"/>
                </a:cubicBezTo>
                <a:cubicBezTo>
                  <a:pt x="81354" y="70108"/>
                  <a:pt x="110987" y="108737"/>
                  <a:pt x="101991" y="99212"/>
                </a:cubicBezTo>
                <a:cubicBezTo>
                  <a:pt x="92995" y="89687"/>
                  <a:pt x="-7017" y="-9796"/>
                  <a:pt x="391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F7AE9C9-5E71-F3CC-135A-EF621AB46089}"/>
              </a:ext>
            </a:extLst>
          </p:cNvPr>
          <p:cNvSpPr/>
          <p:nvPr/>
        </p:nvSpPr>
        <p:spPr>
          <a:xfrm>
            <a:off x="3587491" y="5035416"/>
            <a:ext cx="165481" cy="203781"/>
          </a:xfrm>
          <a:custGeom>
            <a:avLst/>
            <a:gdLst>
              <a:gd name="connsiteX0" fmla="*/ 259 w 165481"/>
              <a:gd name="connsiteY0" fmla="*/ 134 h 203781"/>
              <a:gd name="connsiteX1" fmla="*/ 111384 w 165481"/>
              <a:gd name="connsiteY1" fmla="*/ 76334 h 203781"/>
              <a:gd name="connsiteX2" fmla="*/ 139959 w 165481"/>
              <a:gd name="connsiteY2" fmla="*/ 152534 h 203781"/>
              <a:gd name="connsiteX3" fmla="*/ 139959 w 165481"/>
              <a:gd name="connsiteY3" fmla="*/ 127134 h 203781"/>
              <a:gd name="connsiteX4" fmla="*/ 165359 w 165481"/>
              <a:gd name="connsiteY4" fmla="*/ 203334 h 203781"/>
              <a:gd name="connsiteX5" fmla="*/ 149484 w 165481"/>
              <a:gd name="connsiteY5" fmla="*/ 155709 h 203781"/>
              <a:gd name="connsiteX6" fmla="*/ 146309 w 165481"/>
              <a:gd name="connsiteY6" fmla="*/ 95384 h 203781"/>
              <a:gd name="connsiteX7" fmla="*/ 259 w 165481"/>
              <a:gd name="connsiteY7" fmla="*/ 134 h 20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1" h="203781">
                <a:moveTo>
                  <a:pt x="259" y="134"/>
                </a:moveTo>
                <a:cubicBezTo>
                  <a:pt x="-5562" y="-3041"/>
                  <a:pt x="88101" y="50934"/>
                  <a:pt x="111384" y="76334"/>
                </a:cubicBezTo>
                <a:cubicBezTo>
                  <a:pt x="134667" y="101734"/>
                  <a:pt x="135196" y="144067"/>
                  <a:pt x="139959" y="152534"/>
                </a:cubicBezTo>
                <a:cubicBezTo>
                  <a:pt x="144722" y="161001"/>
                  <a:pt x="135726" y="118667"/>
                  <a:pt x="139959" y="127134"/>
                </a:cubicBezTo>
                <a:cubicBezTo>
                  <a:pt x="144192" y="135601"/>
                  <a:pt x="165359" y="203334"/>
                  <a:pt x="165359" y="203334"/>
                </a:cubicBezTo>
                <a:cubicBezTo>
                  <a:pt x="166946" y="208096"/>
                  <a:pt x="152659" y="173701"/>
                  <a:pt x="149484" y="155709"/>
                </a:cubicBezTo>
                <a:cubicBezTo>
                  <a:pt x="146309" y="137717"/>
                  <a:pt x="167476" y="121313"/>
                  <a:pt x="146309" y="95384"/>
                </a:cubicBezTo>
                <a:cubicBezTo>
                  <a:pt x="125142" y="69455"/>
                  <a:pt x="6080" y="3309"/>
                  <a:pt x="25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D9FE00B-3899-1A4A-AB8F-9622F9797035}"/>
              </a:ext>
            </a:extLst>
          </p:cNvPr>
          <p:cNvSpPr/>
          <p:nvPr/>
        </p:nvSpPr>
        <p:spPr>
          <a:xfrm>
            <a:off x="2930652" y="4813298"/>
            <a:ext cx="653929" cy="209735"/>
          </a:xfrm>
          <a:custGeom>
            <a:avLst/>
            <a:gdLst>
              <a:gd name="connsiteX0" fmla="*/ 653923 w 653929"/>
              <a:gd name="connsiteY0" fmla="*/ 142877 h 209735"/>
              <a:gd name="connsiteX1" fmla="*/ 507873 w 653929"/>
              <a:gd name="connsiteY1" fmla="*/ 107952 h 209735"/>
              <a:gd name="connsiteX2" fmla="*/ 428498 w 653929"/>
              <a:gd name="connsiteY2" fmla="*/ 114302 h 209735"/>
              <a:gd name="connsiteX3" fmla="*/ 479298 w 653929"/>
              <a:gd name="connsiteY3" fmla="*/ 111127 h 209735"/>
              <a:gd name="connsiteX4" fmla="*/ 415798 w 653929"/>
              <a:gd name="connsiteY4" fmla="*/ 98427 h 209735"/>
              <a:gd name="connsiteX5" fmla="*/ 390398 w 653929"/>
              <a:gd name="connsiteY5" fmla="*/ 2 h 209735"/>
              <a:gd name="connsiteX6" fmla="*/ 406273 w 653929"/>
              <a:gd name="connsiteY6" fmla="*/ 95252 h 209735"/>
              <a:gd name="connsiteX7" fmla="*/ 380873 w 653929"/>
              <a:gd name="connsiteY7" fmla="*/ 98427 h 209735"/>
              <a:gd name="connsiteX8" fmla="*/ 377698 w 653929"/>
              <a:gd name="connsiteY8" fmla="*/ 69852 h 209735"/>
              <a:gd name="connsiteX9" fmla="*/ 323723 w 653929"/>
              <a:gd name="connsiteY9" fmla="*/ 101602 h 209735"/>
              <a:gd name="connsiteX10" fmla="*/ 295148 w 653929"/>
              <a:gd name="connsiteY10" fmla="*/ 69852 h 209735"/>
              <a:gd name="connsiteX11" fmla="*/ 298323 w 653929"/>
              <a:gd name="connsiteY11" fmla="*/ 114302 h 209735"/>
              <a:gd name="connsiteX12" fmla="*/ 228473 w 653929"/>
              <a:gd name="connsiteY12" fmla="*/ 85727 h 209735"/>
              <a:gd name="connsiteX13" fmla="*/ 190373 w 653929"/>
              <a:gd name="connsiteY13" fmla="*/ 136527 h 209735"/>
              <a:gd name="connsiteX14" fmla="*/ 139573 w 653929"/>
              <a:gd name="connsiteY14" fmla="*/ 82552 h 209735"/>
              <a:gd name="connsiteX15" fmla="*/ 171323 w 653929"/>
              <a:gd name="connsiteY15" fmla="*/ 139702 h 209735"/>
              <a:gd name="connsiteX16" fmla="*/ 130048 w 653929"/>
              <a:gd name="connsiteY16" fmla="*/ 146052 h 209735"/>
              <a:gd name="connsiteX17" fmla="*/ 9398 w 653929"/>
              <a:gd name="connsiteY17" fmla="*/ 85727 h 209735"/>
              <a:gd name="connsiteX18" fmla="*/ 136398 w 653929"/>
              <a:gd name="connsiteY18" fmla="*/ 155577 h 209735"/>
              <a:gd name="connsiteX19" fmla="*/ 164973 w 653929"/>
              <a:gd name="connsiteY19" fmla="*/ 177802 h 209735"/>
              <a:gd name="connsiteX20" fmla="*/ 98298 w 653929"/>
              <a:gd name="connsiteY20" fmla="*/ 158752 h 209735"/>
              <a:gd name="connsiteX21" fmla="*/ 31623 w 653929"/>
              <a:gd name="connsiteY21" fmla="*/ 193677 h 209735"/>
              <a:gd name="connsiteX22" fmla="*/ 3048 w 653929"/>
              <a:gd name="connsiteY22" fmla="*/ 209552 h 209735"/>
              <a:gd name="connsiteX23" fmla="*/ 101473 w 653929"/>
              <a:gd name="connsiteY23" fmla="*/ 184152 h 209735"/>
              <a:gd name="connsiteX24" fmla="*/ 276098 w 653929"/>
              <a:gd name="connsiteY24" fmla="*/ 184152 h 209735"/>
              <a:gd name="connsiteX25" fmla="*/ 228473 w 653929"/>
              <a:gd name="connsiteY25" fmla="*/ 152402 h 209735"/>
              <a:gd name="connsiteX26" fmla="*/ 444373 w 653929"/>
              <a:gd name="connsiteY26" fmla="*/ 139702 h 209735"/>
              <a:gd name="connsiteX27" fmla="*/ 171323 w 653929"/>
              <a:gd name="connsiteY27" fmla="*/ 136527 h 209735"/>
              <a:gd name="connsiteX28" fmla="*/ 498348 w 653929"/>
              <a:gd name="connsiteY28" fmla="*/ 120652 h 209735"/>
              <a:gd name="connsiteX29" fmla="*/ 358648 w 653929"/>
              <a:gd name="connsiteY29" fmla="*/ 120652 h 209735"/>
              <a:gd name="connsiteX30" fmla="*/ 552323 w 653929"/>
              <a:gd name="connsiteY30" fmla="*/ 161927 h 209735"/>
              <a:gd name="connsiteX31" fmla="*/ 514223 w 653929"/>
              <a:gd name="connsiteY31" fmla="*/ 139702 h 209735"/>
              <a:gd name="connsiteX32" fmla="*/ 653923 w 653929"/>
              <a:gd name="connsiteY32" fmla="*/ 142877 h 20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3929" h="209735">
                <a:moveTo>
                  <a:pt x="653923" y="142877"/>
                </a:moveTo>
                <a:cubicBezTo>
                  <a:pt x="652865" y="137586"/>
                  <a:pt x="545444" y="112714"/>
                  <a:pt x="507873" y="107952"/>
                </a:cubicBezTo>
                <a:cubicBezTo>
                  <a:pt x="470302" y="103190"/>
                  <a:pt x="433260" y="113773"/>
                  <a:pt x="428498" y="114302"/>
                </a:cubicBezTo>
                <a:cubicBezTo>
                  <a:pt x="423735" y="114831"/>
                  <a:pt x="481415" y="113773"/>
                  <a:pt x="479298" y="111127"/>
                </a:cubicBezTo>
                <a:cubicBezTo>
                  <a:pt x="477181" y="108481"/>
                  <a:pt x="430615" y="116948"/>
                  <a:pt x="415798" y="98427"/>
                </a:cubicBezTo>
                <a:cubicBezTo>
                  <a:pt x="400981" y="79906"/>
                  <a:pt x="391985" y="531"/>
                  <a:pt x="390398" y="2"/>
                </a:cubicBezTo>
                <a:cubicBezTo>
                  <a:pt x="388811" y="-527"/>
                  <a:pt x="407860" y="78848"/>
                  <a:pt x="406273" y="95252"/>
                </a:cubicBezTo>
                <a:cubicBezTo>
                  <a:pt x="404686" y="111656"/>
                  <a:pt x="385635" y="102660"/>
                  <a:pt x="380873" y="98427"/>
                </a:cubicBezTo>
                <a:cubicBezTo>
                  <a:pt x="376111" y="94194"/>
                  <a:pt x="387223" y="69323"/>
                  <a:pt x="377698" y="69852"/>
                </a:cubicBezTo>
                <a:cubicBezTo>
                  <a:pt x="368173" y="70381"/>
                  <a:pt x="337481" y="101602"/>
                  <a:pt x="323723" y="101602"/>
                </a:cubicBezTo>
                <a:cubicBezTo>
                  <a:pt x="309965" y="101602"/>
                  <a:pt x="299381" y="67735"/>
                  <a:pt x="295148" y="69852"/>
                </a:cubicBezTo>
                <a:cubicBezTo>
                  <a:pt x="290915" y="71969"/>
                  <a:pt x="309436" y="111656"/>
                  <a:pt x="298323" y="114302"/>
                </a:cubicBezTo>
                <a:cubicBezTo>
                  <a:pt x="287210" y="116948"/>
                  <a:pt x="246465" y="82023"/>
                  <a:pt x="228473" y="85727"/>
                </a:cubicBezTo>
                <a:cubicBezTo>
                  <a:pt x="210481" y="89431"/>
                  <a:pt x="205190" y="137056"/>
                  <a:pt x="190373" y="136527"/>
                </a:cubicBezTo>
                <a:cubicBezTo>
                  <a:pt x="175556" y="135998"/>
                  <a:pt x="142748" y="82023"/>
                  <a:pt x="139573" y="82552"/>
                </a:cubicBezTo>
                <a:cubicBezTo>
                  <a:pt x="136398" y="83081"/>
                  <a:pt x="172910" y="129119"/>
                  <a:pt x="171323" y="139702"/>
                </a:cubicBezTo>
                <a:cubicBezTo>
                  <a:pt x="169735" y="150285"/>
                  <a:pt x="157035" y="155048"/>
                  <a:pt x="130048" y="146052"/>
                </a:cubicBezTo>
                <a:cubicBezTo>
                  <a:pt x="103061" y="137056"/>
                  <a:pt x="8340" y="84139"/>
                  <a:pt x="9398" y="85727"/>
                </a:cubicBezTo>
                <a:cubicBezTo>
                  <a:pt x="10456" y="87315"/>
                  <a:pt x="110469" y="140231"/>
                  <a:pt x="136398" y="155577"/>
                </a:cubicBezTo>
                <a:cubicBezTo>
                  <a:pt x="162327" y="170923"/>
                  <a:pt x="171323" y="177273"/>
                  <a:pt x="164973" y="177802"/>
                </a:cubicBezTo>
                <a:cubicBezTo>
                  <a:pt x="158623" y="178331"/>
                  <a:pt x="120523" y="156106"/>
                  <a:pt x="98298" y="158752"/>
                </a:cubicBezTo>
                <a:cubicBezTo>
                  <a:pt x="76073" y="161398"/>
                  <a:pt x="47498" y="185210"/>
                  <a:pt x="31623" y="193677"/>
                </a:cubicBezTo>
                <a:cubicBezTo>
                  <a:pt x="15748" y="202144"/>
                  <a:pt x="-8594" y="211139"/>
                  <a:pt x="3048" y="209552"/>
                </a:cubicBezTo>
                <a:cubicBezTo>
                  <a:pt x="14690" y="207965"/>
                  <a:pt x="55965" y="188385"/>
                  <a:pt x="101473" y="184152"/>
                </a:cubicBezTo>
                <a:cubicBezTo>
                  <a:pt x="146981" y="179919"/>
                  <a:pt x="254932" y="189444"/>
                  <a:pt x="276098" y="184152"/>
                </a:cubicBezTo>
                <a:cubicBezTo>
                  <a:pt x="297264" y="178860"/>
                  <a:pt x="200427" y="159810"/>
                  <a:pt x="228473" y="152402"/>
                </a:cubicBezTo>
                <a:cubicBezTo>
                  <a:pt x="256519" y="144994"/>
                  <a:pt x="453898" y="142348"/>
                  <a:pt x="444373" y="139702"/>
                </a:cubicBezTo>
                <a:cubicBezTo>
                  <a:pt x="434848" y="137056"/>
                  <a:pt x="162327" y="139702"/>
                  <a:pt x="171323" y="136527"/>
                </a:cubicBezTo>
                <a:cubicBezTo>
                  <a:pt x="180319" y="133352"/>
                  <a:pt x="467127" y="123298"/>
                  <a:pt x="498348" y="120652"/>
                </a:cubicBezTo>
                <a:cubicBezTo>
                  <a:pt x="529569" y="118006"/>
                  <a:pt x="349652" y="113773"/>
                  <a:pt x="358648" y="120652"/>
                </a:cubicBezTo>
                <a:cubicBezTo>
                  <a:pt x="367644" y="127531"/>
                  <a:pt x="526394" y="158752"/>
                  <a:pt x="552323" y="161927"/>
                </a:cubicBezTo>
                <a:cubicBezTo>
                  <a:pt x="578252" y="165102"/>
                  <a:pt x="497290" y="140231"/>
                  <a:pt x="514223" y="139702"/>
                </a:cubicBezTo>
                <a:cubicBezTo>
                  <a:pt x="531156" y="139173"/>
                  <a:pt x="654981" y="148168"/>
                  <a:pt x="653923" y="14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8AC5AD2-F126-8CE6-1AA6-EC4EE5F032B5}"/>
              </a:ext>
            </a:extLst>
          </p:cNvPr>
          <p:cNvSpPr/>
          <p:nvPr/>
        </p:nvSpPr>
        <p:spPr>
          <a:xfrm>
            <a:off x="2738862" y="4977758"/>
            <a:ext cx="466528" cy="178522"/>
          </a:xfrm>
          <a:custGeom>
            <a:avLst/>
            <a:gdLst>
              <a:gd name="connsiteX0" fmla="*/ 464713 w 466528"/>
              <a:gd name="connsiteY0" fmla="*/ 38742 h 178522"/>
              <a:gd name="connsiteX1" fmla="*/ 191663 w 466528"/>
              <a:gd name="connsiteY1" fmla="*/ 51442 h 178522"/>
              <a:gd name="connsiteX2" fmla="*/ 277388 w 466528"/>
              <a:gd name="connsiteY2" fmla="*/ 45092 h 178522"/>
              <a:gd name="connsiteX3" fmla="*/ 93238 w 466528"/>
              <a:gd name="connsiteY3" fmla="*/ 48267 h 178522"/>
              <a:gd name="connsiteX4" fmla="*/ 140863 w 466528"/>
              <a:gd name="connsiteY4" fmla="*/ 64142 h 178522"/>
              <a:gd name="connsiteX5" fmla="*/ 55138 w 466528"/>
              <a:gd name="connsiteY5" fmla="*/ 121292 h 178522"/>
              <a:gd name="connsiteX6" fmla="*/ 166263 w 466528"/>
              <a:gd name="connsiteY6" fmla="*/ 76842 h 178522"/>
              <a:gd name="connsiteX7" fmla="*/ 277388 w 466528"/>
              <a:gd name="connsiteY7" fmla="*/ 67317 h 178522"/>
              <a:gd name="connsiteX8" fmla="*/ 102763 w 466528"/>
              <a:gd name="connsiteY8" fmla="*/ 114942 h 178522"/>
              <a:gd name="connsiteX9" fmla="*/ 67838 w 466528"/>
              <a:gd name="connsiteY9" fmla="*/ 137167 h 178522"/>
              <a:gd name="connsiteX10" fmla="*/ 188488 w 466528"/>
              <a:gd name="connsiteY10" fmla="*/ 124467 h 178522"/>
              <a:gd name="connsiteX11" fmla="*/ 169438 w 466528"/>
              <a:gd name="connsiteY11" fmla="*/ 153042 h 178522"/>
              <a:gd name="connsiteX12" fmla="*/ 1163 w 466528"/>
              <a:gd name="connsiteY12" fmla="*/ 153042 h 178522"/>
              <a:gd name="connsiteX13" fmla="*/ 93238 w 466528"/>
              <a:gd name="connsiteY13" fmla="*/ 153042 h 178522"/>
              <a:gd name="connsiteX14" fmla="*/ 58313 w 466528"/>
              <a:gd name="connsiteY14" fmla="*/ 178442 h 178522"/>
              <a:gd name="connsiteX15" fmla="*/ 220238 w 466528"/>
              <a:gd name="connsiteY15" fmla="*/ 159392 h 178522"/>
              <a:gd name="connsiteX16" fmla="*/ 175788 w 466528"/>
              <a:gd name="connsiteY16" fmla="*/ 114942 h 178522"/>
              <a:gd name="connsiteX17" fmla="*/ 264688 w 466528"/>
              <a:gd name="connsiteY17" fmla="*/ 83192 h 178522"/>
              <a:gd name="connsiteX18" fmla="*/ 325013 w 466528"/>
              <a:gd name="connsiteY18" fmla="*/ 80017 h 178522"/>
              <a:gd name="connsiteX19" fmla="*/ 309138 w 466528"/>
              <a:gd name="connsiteY19" fmla="*/ 57792 h 178522"/>
              <a:gd name="connsiteX20" fmla="*/ 398038 w 466528"/>
              <a:gd name="connsiteY20" fmla="*/ 70492 h 178522"/>
              <a:gd name="connsiteX21" fmla="*/ 315488 w 466528"/>
              <a:gd name="connsiteY21" fmla="*/ 642 h 178522"/>
              <a:gd name="connsiteX22" fmla="*/ 464713 w 466528"/>
              <a:gd name="connsiteY22" fmla="*/ 38742 h 17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528" h="178522">
                <a:moveTo>
                  <a:pt x="464713" y="38742"/>
                </a:moveTo>
                <a:cubicBezTo>
                  <a:pt x="444075" y="47209"/>
                  <a:pt x="222884" y="50384"/>
                  <a:pt x="191663" y="51442"/>
                </a:cubicBezTo>
                <a:cubicBezTo>
                  <a:pt x="160442" y="52500"/>
                  <a:pt x="293792" y="45621"/>
                  <a:pt x="277388" y="45092"/>
                </a:cubicBezTo>
                <a:cubicBezTo>
                  <a:pt x="260984" y="44563"/>
                  <a:pt x="115992" y="45092"/>
                  <a:pt x="93238" y="48267"/>
                </a:cubicBezTo>
                <a:cubicBezTo>
                  <a:pt x="70484" y="51442"/>
                  <a:pt x="147213" y="51971"/>
                  <a:pt x="140863" y="64142"/>
                </a:cubicBezTo>
                <a:cubicBezTo>
                  <a:pt x="134513" y="76313"/>
                  <a:pt x="50905" y="119175"/>
                  <a:pt x="55138" y="121292"/>
                </a:cubicBezTo>
                <a:cubicBezTo>
                  <a:pt x="59371" y="123409"/>
                  <a:pt x="129221" y="85838"/>
                  <a:pt x="166263" y="76842"/>
                </a:cubicBezTo>
                <a:cubicBezTo>
                  <a:pt x="203305" y="67846"/>
                  <a:pt x="287971" y="60967"/>
                  <a:pt x="277388" y="67317"/>
                </a:cubicBezTo>
                <a:cubicBezTo>
                  <a:pt x="266805" y="73667"/>
                  <a:pt x="137688" y="103300"/>
                  <a:pt x="102763" y="114942"/>
                </a:cubicBezTo>
                <a:cubicBezTo>
                  <a:pt x="67838" y="126584"/>
                  <a:pt x="53551" y="135580"/>
                  <a:pt x="67838" y="137167"/>
                </a:cubicBezTo>
                <a:cubicBezTo>
                  <a:pt x="82125" y="138754"/>
                  <a:pt x="171555" y="121821"/>
                  <a:pt x="188488" y="124467"/>
                </a:cubicBezTo>
                <a:cubicBezTo>
                  <a:pt x="205421" y="127113"/>
                  <a:pt x="200659" y="148280"/>
                  <a:pt x="169438" y="153042"/>
                </a:cubicBezTo>
                <a:cubicBezTo>
                  <a:pt x="138217" y="157804"/>
                  <a:pt x="1163" y="153042"/>
                  <a:pt x="1163" y="153042"/>
                </a:cubicBezTo>
                <a:cubicBezTo>
                  <a:pt x="-11537" y="153042"/>
                  <a:pt x="83713" y="148809"/>
                  <a:pt x="93238" y="153042"/>
                </a:cubicBezTo>
                <a:cubicBezTo>
                  <a:pt x="102763" y="157275"/>
                  <a:pt x="37146" y="177384"/>
                  <a:pt x="58313" y="178442"/>
                </a:cubicBezTo>
                <a:cubicBezTo>
                  <a:pt x="79480" y="179500"/>
                  <a:pt x="200659" y="169975"/>
                  <a:pt x="220238" y="159392"/>
                </a:cubicBezTo>
                <a:cubicBezTo>
                  <a:pt x="239817" y="148809"/>
                  <a:pt x="168380" y="127642"/>
                  <a:pt x="175788" y="114942"/>
                </a:cubicBezTo>
                <a:cubicBezTo>
                  <a:pt x="183196" y="102242"/>
                  <a:pt x="239817" y="89013"/>
                  <a:pt x="264688" y="83192"/>
                </a:cubicBezTo>
                <a:cubicBezTo>
                  <a:pt x="289559" y="77371"/>
                  <a:pt x="317605" y="84250"/>
                  <a:pt x="325013" y="80017"/>
                </a:cubicBezTo>
                <a:cubicBezTo>
                  <a:pt x="332421" y="75784"/>
                  <a:pt x="296967" y="59379"/>
                  <a:pt x="309138" y="57792"/>
                </a:cubicBezTo>
                <a:cubicBezTo>
                  <a:pt x="321309" y="56205"/>
                  <a:pt x="396980" y="80017"/>
                  <a:pt x="398038" y="70492"/>
                </a:cubicBezTo>
                <a:cubicBezTo>
                  <a:pt x="399096" y="60967"/>
                  <a:pt x="307551" y="6463"/>
                  <a:pt x="315488" y="642"/>
                </a:cubicBezTo>
                <a:cubicBezTo>
                  <a:pt x="323425" y="-5179"/>
                  <a:pt x="485351" y="30275"/>
                  <a:pt x="464713" y="3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E5B9F32-62AC-3C92-3B25-DF4CB2D37D1D}"/>
              </a:ext>
            </a:extLst>
          </p:cNvPr>
          <p:cNvSpPr/>
          <p:nvPr/>
        </p:nvSpPr>
        <p:spPr>
          <a:xfrm>
            <a:off x="3381279" y="4965006"/>
            <a:ext cx="416576" cy="261594"/>
          </a:xfrm>
          <a:custGeom>
            <a:avLst/>
            <a:gdLst>
              <a:gd name="connsiteX0" fmla="*/ 96 w 416576"/>
              <a:gd name="connsiteY0" fmla="*/ 694 h 261594"/>
              <a:gd name="connsiteX1" fmla="*/ 187421 w 416576"/>
              <a:gd name="connsiteY1" fmla="*/ 26094 h 261594"/>
              <a:gd name="connsiteX2" fmla="*/ 228696 w 416576"/>
              <a:gd name="connsiteY2" fmla="*/ 83244 h 261594"/>
              <a:gd name="connsiteX3" fmla="*/ 215996 w 416576"/>
              <a:gd name="connsiteY3" fmla="*/ 57844 h 261594"/>
              <a:gd name="connsiteX4" fmla="*/ 266796 w 416576"/>
              <a:gd name="connsiteY4" fmla="*/ 143569 h 261594"/>
              <a:gd name="connsiteX5" fmla="*/ 320771 w 416576"/>
              <a:gd name="connsiteY5" fmla="*/ 197544 h 261594"/>
              <a:gd name="connsiteX6" fmla="*/ 295371 w 416576"/>
              <a:gd name="connsiteY6" fmla="*/ 172144 h 261594"/>
              <a:gd name="connsiteX7" fmla="*/ 416021 w 416576"/>
              <a:gd name="connsiteY7" fmla="*/ 261044 h 261594"/>
              <a:gd name="connsiteX8" fmla="*/ 336646 w 416576"/>
              <a:gd name="connsiteY8" fmla="*/ 203894 h 261594"/>
              <a:gd name="connsiteX9" fmla="*/ 250921 w 416576"/>
              <a:gd name="connsiteY9" fmla="*/ 89594 h 261594"/>
              <a:gd name="connsiteX10" fmla="*/ 260446 w 416576"/>
              <a:gd name="connsiteY10" fmla="*/ 137219 h 261594"/>
              <a:gd name="connsiteX11" fmla="*/ 203296 w 416576"/>
              <a:gd name="connsiteY11" fmla="*/ 29269 h 261594"/>
              <a:gd name="connsiteX12" fmla="*/ 162021 w 416576"/>
              <a:gd name="connsiteY12" fmla="*/ 10219 h 261594"/>
              <a:gd name="connsiteX13" fmla="*/ 96 w 416576"/>
              <a:gd name="connsiteY13" fmla="*/ 694 h 26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76" h="261594">
                <a:moveTo>
                  <a:pt x="96" y="694"/>
                </a:moveTo>
                <a:cubicBezTo>
                  <a:pt x="4329" y="3340"/>
                  <a:pt x="149321" y="12336"/>
                  <a:pt x="187421" y="26094"/>
                </a:cubicBezTo>
                <a:cubicBezTo>
                  <a:pt x="225521" y="39852"/>
                  <a:pt x="223934" y="77952"/>
                  <a:pt x="228696" y="83244"/>
                </a:cubicBezTo>
                <a:cubicBezTo>
                  <a:pt x="233459" y="88536"/>
                  <a:pt x="209646" y="47790"/>
                  <a:pt x="215996" y="57844"/>
                </a:cubicBezTo>
                <a:cubicBezTo>
                  <a:pt x="222346" y="67898"/>
                  <a:pt x="249334" y="120286"/>
                  <a:pt x="266796" y="143569"/>
                </a:cubicBezTo>
                <a:cubicBezTo>
                  <a:pt x="284259" y="166852"/>
                  <a:pt x="320771" y="197544"/>
                  <a:pt x="320771" y="197544"/>
                </a:cubicBezTo>
                <a:cubicBezTo>
                  <a:pt x="325533" y="202306"/>
                  <a:pt x="279496" y="161561"/>
                  <a:pt x="295371" y="172144"/>
                </a:cubicBezTo>
                <a:cubicBezTo>
                  <a:pt x="311246" y="182727"/>
                  <a:pt x="409142" y="255752"/>
                  <a:pt x="416021" y="261044"/>
                </a:cubicBezTo>
                <a:cubicBezTo>
                  <a:pt x="422900" y="266336"/>
                  <a:pt x="364163" y="232469"/>
                  <a:pt x="336646" y="203894"/>
                </a:cubicBezTo>
                <a:cubicBezTo>
                  <a:pt x="309129" y="175319"/>
                  <a:pt x="263621" y="100706"/>
                  <a:pt x="250921" y="89594"/>
                </a:cubicBezTo>
                <a:cubicBezTo>
                  <a:pt x="238221" y="78482"/>
                  <a:pt x="268383" y="147273"/>
                  <a:pt x="260446" y="137219"/>
                </a:cubicBezTo>
                <a:cubicBezTo>
                  <a:pt x="252509" y="127165"/>
                  <a:pt x="219700" y="50436"/>
                  <a:pt x="203296" y="29269"/>
                </a:cubicBezTo>
                <a:cubicBezTo>
                  <a:pt x="186892" y="8102"/>
                  <a:pt x="192183" y="17098"/>
                  <a:pt x="162021" y="10219"/>
                </a:cubicBezTo>
                <a:cubicBezTo>
                  <a:pt x="131859" y="3340"/>
                  <a:pt x="-4137" y="-1952"/>
                  <a:pt x="9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11D8A7E-534C-896A-09A7-757207EF21E5}"/>
              </a:ext>
            </a:extLst>
          </p:cNvPr>
          <p:cNvSpPr/>
          <p:nvPr/>
        </p:nvSpPr>
        <p:spPr>
          <a:xfrm>
            <a:off x="2957630" y="5044953"/>
            <a:ext cx="259686" cy="286544"/>
          </a:xfrm>
          <a:custGeom>
            <a:avLst/>
            <a:gdLst>
              <a:gd name="connsiteX0" fmla="*/ 90370 w 259686"/>
              <a:gd name="connsiteY0" fmla="*/ 122 h 286544"/>
              <a:gd name="connsiteX1" fmla="*/ 55445 w 259686"/>
              <a:gd name="connsiteY1" fmla="*/ 146172 h 286544"/>
              <a:gd name="connsiteX2" fmla="*/ 84020 w 259686"/>
              <a:gd name="connsiteY2" fmla="*/ 209672 h 286544"/>
              <a:gd name="connsiteX3" fmla="*/ 33220 w 259686"/>
              <a:gd name="connsiteY3" fmla="*/ 193797 h 286544"/>
              <a:gd name="connsiteX4" fmla="*/ 258645 w 259686"/>
              <a:gd name="connsiteY4" fmla="*/ 285872 h 286544"/>
              <a:gd name="connsiteX5" fmla="*/ 112595 w 259686"/>
              <a:gd name="connsiteY5" fmla="*/ 231897 h 286544"/>
              <a:gd name="connsiteX6" fmla="*/ 1470 w 259686"/>
              <a:gd name="connsiteY6" fmla="*/ 165222 h 286544"/>
              <a:gd name="connsiteX7" fmla="*/ 49095 w 259686"/>
              <a:gd name="connsiteY7" fmla="*/ 174747 h 286544"/>
              <a:gd name="connsiteX8" fmla="*/ 52270 w 259686"/>
              <a:gd name="connsiteY8" fmla="*/ 111247 h 286544"/>
              <a:gd name="connsiteX9" fmla="*/ 39570 w 259686"/>
              <a:gd name="connsiteY9" fmla="*/ 120772 h 286544"/>
              <a:gd name="connsiteX10" fmla="*/ 90370 w 259686"/>
              <a:gd name="connsiteY10" fmla="*/ 122 h 2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686" h="286544">
                <a:moveTo>
                  <a:pt x="90370" y="122"/>
                </a:moveTo>
                <a:cubicBezTo>
                  <a:pt x="93016" y="4355"/>
                  <a:pt x="56503" y="111247"/>
                  <a:pt x="55445" y="146172"/>
                </a:cubicBezTo>
                <a:cubicBezTo>
                  <a:pt x="54387" y="181097"/>
                  <a:pt x="87724" y="201735"/>
                  <a:pt x="84020" y="209672"/>
                </a:cubicBezTo>
                <a:cubicBezTo>
                  <a:pt x="80316" y="217609"/>
                  <a:pt x="4116" y="181097"/>
                  <a:pt x="33220" y="193797"/>
                </a:cubicBezTo>
                <a:cubicBezTo>
                  <a:pt x="62324" y="206497"/>
                  <a:pt x="245416" y="279522"/>
                  <a:pt x="258645" y="285872"/>
                </a:cubicBezTo>
                <a:cubicBezTo>
                  <a:pt x="271874" y="292222"/>
                  <a:pt x="155457" y="252005"/>
                  <a:pt x="112595" y="231897"/>
                </a:cubicBezTo>
                <a:cubicBezTo>
                  <a:pt x="69733" y="211789"/>
                  <a:pt x="12053" y="174747"/>
                  <a:pt x="1470" y="165222"/>
                </a:cubicBezTo>
                <a:cubicBezTo>
                  <a:pt x="-9113" y="155697"/>
                  <a:pt x="40628" y="183743"/>
                  <a:pt x="49095" y="174747"/>
                </a:cubicBezTo>
                <a:cubicBezTo>
                  <a:pt x="57562" y="165751"/>
                  <a:pt x="53857" y="120243"/>
                  <a:pt x="52270" y="111247"/>
                </a:cubicBezTo>
                <a:cubicBezTo>
                  <a:pt x="50683" y="102251"/>
                  <a:pt x="36395" y="138764"/>
                  <a:pt x="39570" y="120772"/>
                </a:cubicBezTo>
                <a:cubicBezTo>
                  <a:pt x="42745" y="102780"/>
                  <a:pt x="87724" y="-4111"/>
                  <a:pt x="9037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157E14E-1EC8-E599-EA20-A191CAE4138B}"/>
              </a:ext>
            </a:extLst>
          </p:cNvPr>
          <p:cNvSpPr/>
          <p:nvPr/>
        </p:nvSpPr>
        <p:spPr>
          <a:xfrm>
            <a:off x="2755900" y="5029014"/>
            <a:ext cx="276742" cy="247909"/>
          </a:xfrm>
          <a:custGeom>
            <a:avLst/>
            <a:gdLst>
              <a:gd name="connsiteX0" fmla="*/ 276225 w 276742"/>
              <a:gd name="connsiteY0" fmla="*/ 186 h 247909"/>
              <a:gd name="connsiteX1" fmla="*/ 225425 w 276742"/>
              <a:gd name="connsiteY1" fmla="*/ 70036 h 247909"/>
              <a:gd name="connsiteX2" fmla="*/ 206375 w 276742"/>
              <a:gd name="connsiteY2" fmla="*/ 127186 h 247909"/>
              <a:gd name="connsiteX3" fmla="*/ 260350 w 276742"/>
              <a:gd name="connsiteY3" fmla="*/ 231961 h 247909"/>
              <a:gd name="connsiteX4" fmla="*/ 196850 w 276742"/>
              <a:gd name="connsiteY4" fmla="*/ 231961 h 247909"/>
              <a:gd name="connsiteX5" fmla="*/ 0 w 276742"/>
              <a:gd name="connsiteY5" fmla="*/ 247836 h 247909"/>
              <a:gd name="connsiteX6" fmla="*/ 257175 w 276742"/>
              <a:gd name="connsiteY6" fmla="*/ 235136 h 247909"/>
              <a:gd name="connsiteX7" fmla="*/ 196850 w 276742"/>
              <a:gd name="connsiteY7" fmla="*/ 181161 h 247909"/>
              <a:gd name="connsiteX8" fmla="*/ 19050 w 276742"/>
              <a:gd name="connsiteY8" fmla="*/ 231961 h 247909"/>
              <a:gd name="connsiteX9" fmla="*/ 200025 w 276742"/>
              <a:gd name="connsiteY9" fmla="*/ 174811 h 247909"/>
              <a:gd name="connsiteX10" fmla="*/ 114300 w 276742"/>
              <a:gd name="connsiteY10" fmla="*/ 79561 h 247909"/>
              <a:gd name="connsiteX11" fmla="*/ 225425 w 276742"/>
              <a:gd name="connsiteY11" fmla="*/ 146236 h 247909"/>
              <a:gd name="connsiteX12" fmla="*/ 190500 w 276742"/>
              <a:gd name="connsiteY12" fmla="*/ 92261 h 247909"/>
              <a:gd name="connsiteX13" fmla="*/ 276225 w 276742"/>
              <a:gd name="connsiteY13" fmla="*/ 186 h 2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42" h="247909">
                <a:moveTo>
                  <a:pt x="276225" y="186"/>
                </a:moveTo>
                <a:cubicBezTo>
                  <a:pt x="282046" y="-3518"/>
                  <a:pt x="237067" y="48869"/>
                  <a:pt x="225425" y="70036"/>
                </a:cubicBezTo>
                <a:cubicBezTo>
                  <a:pt x="213783" y="91203"/>
                  <a:pt x="200554" y="100198"/>
                  <a:pt x="206375" y="127186"/>
                </a:cubicBezTo>
                <a:cubicBezTo>
                  <a:pt x="212196" y="154174"/>
                  <a:pt x="261937" y="214499"/>
                  <a:pt x="260350" y="231961"/>
                </a:cubicBezTo>
                <a:cubicBezTo>
                  <a:pt x="258763" y="249423"/>
                  <a:pt x="240242" y="229315"/>
                  <a:pt x="196850" y="231961"/>
                </a:cubicBezTo>
                <a:cubicBezTo>
                  <a:pt x="153458" y="234607"/>
                  <a:pt x="0" y="247836"/>
                  <a:pt x="0" y="247836"/>
                </a:cubicBezTo>
                <a:cubicBezTo>
                  <a:pt x="10054" y="248365"/>
                  <a:pt x="224367" y="246249"/>
                  <a:pt x="257175" y="235136"/>
                </a:cubicBezTo>
                <a:cubicBezTo>
                  <a:pt x="289983" y="224024"/>
                  <a:pt x="236537" y="181690"/>
                  <a:pt x="196850" y="181161"/>
                </a:cubicBezTo>
                <a:cubicBezTo>
                  <a:pt x="157163" y="180632"/>
                  <a:pt x="18521" y="233019"/>
                  <a:pt x="19050" y="231961"/>
                </a:cubicBezTo>
                <a:cubicBezTo>
                  <a:pt x="19579" y="230903"/>
                  <a:pt x="184150" y="200211"/>
                  <a:pt x="200025" y="174811"/>
                </a:cubicBezTo>
                <a:cubicBezTo>
                  <a:pt x="215900" y="149411"/>
                  <a:pt x="110067" y="84323"/>
                  <a:pt x="114300" y="79561"/>
                </a:cubicBezTo>
                <a:cubicBezTo>
                  <a:pt x="118533" y="74799"/>
                  <a:pt x="212725" y="144119"/>
                  <a:pt x="225425" y="146236"/>
                </a:cubicBezTo>
                <a:cubicBezTo>
                  <a:pt x="238125" y="148353"/>
                  <a:pt x="176742" y="118719"/>
                  <a:pt x="190500" y="92261"/>
                </a:cubicBezTo>
                <a:cubicBezTo>
                  <a:pt x="204258" y="65803"/>
                  <a:pt x="270404" y="3890"/>
                  <a:pt x="27622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DB7543-F89D-2DB7-B3C2-D81C29E64BB8}"/>
              </a:ext>
            </a:extLst>
          </p:cNvPr>
          <p:cNvSpPr/>
          <p:nvPr/>
        </p:nvSpPr>
        <p:spPr>
          <a:xfrm>
            <a:off x="2749460" y="5222077"/>
            <a:ext cx="1024849" cy="162768"/>
          </a:xfrm>
          <a:custGeom>
            <a:avLst/>
            <a:gdLst>
              <a:gd name="connsiteX0" fmla="*/ 90 w 1024849"/>
              <a:gd name="connsiteY0" fmla="*/ 54773 h 162768"/>
              <a:gd name="connsiteX1" fmla="*/ 257265 w 1024849"/>
              <a:gd name="connsiteY1" fmla="*/ 76998 h 162768"/>
              <a:gd name="connsiteX2" fmla="*/ 460465 w 1024849"/>
              <a:gd name="connsiteY2" fmla="*/ 150023 h 162768"/>
              <a:gd name="connsiteX3" fmla="*/ 368390 w 1024849"/>
              <a:gd name="connsiteY3" fmla="*/ 96048 h 162768"/>
              <a:gd name="connsiteX4" fmla="*/ 476340 w 1024849"/>
              <a:gd name="connsiteY4" fmla="*/ 73823 h 162768"/>
              <a:gd name="connsiteX5" fmla="*/ 489040 w 1024849"/>
              <a:gd name="connsiteY5" fmla="*/ 96048 h 162768"/>
              <a:gd name="connsiteX6" fmla="*/ 676365 w 1024849"/>
              <a:gd name="connsiteY6" fmla="*/ 92873 h 162768"/>
              <a:gd name="connsiteX7" fmla="*/ 739865 w 1024849"/>
              <a:gd name="connsiteY7" fmla="*/ 67473 h 162768"/>
              <a:gd name="connsiteX8" fmla="*/ 663665 w 1024849"/>
              <a:gd name="connsiteY8" fmla="*/ 118273 h 162768"/>
              <a:gd name="connsiteX9" fmla="*/ 831940 w 1024849"/>
              <a:gd name="connsiteY9" fmla="*/ 45248 h 162768"/>
              <a:gd name="connsiteX10" fmla="*/ 1022440 w 1024849"/>
              <a:gd name="connsiteY10" fmla="*/ 798 h 162768"/>
              <a:gd name="connsiteX11" fmla="*/ 943065 w 1024849"/>
              <a:gd name="connsiteY11" fmla="*/ 16673 h 162768"/>
              <a:gd name="connsiteX12" fmla="*/ 1000215 w 1024849"/>
              <a:gd name="connsiteY12" fmla="*/ 16673 h 162768"/>
              <a:gd name="connsiteX13" fmla="*/ 787490 w 1024849"/>
              <a:gd name="connsiteY13" fmla="*/ 57948 h 162768"/>
              <a:gd name="connsiteX14" fmla="*/ 723990 w 1024849"/>
              <a:gd name="connsiteY14" fmla="*/ 118273 h 162768"/>
              <a:gd name="connsiteX15" fmla="*/ 670015 w 1024849"/>
              <a:gd name="connsiteY15" fmla="*/ 105573 h 162768"/>
              <a:gd name="connsiteX16" fmla="*/ 587465 w 1024849"/>
              <a:gd name="connsiteY16" fmla="*/ 162723 h 162768"/>
              <a:gd name="connsiteX17" fmla="*/ 625565 w 1024849"/>
              <a:gd name="connsiteY17" fmla="*/ 115098 h 162768"/>
              <a:gd name="connsiteX18" fmla="*/ 393790 w 1024849"/>
              <a:gd name="connsiteY18" fmla="*/ 108748 h 162768"/>
              <a:gd name="connsiteX19" fmla="*/ 339815 w 1024849"/>
              <a:gd name="connsiteY19" fmla="*/ 115098 h 162768"/>
              <a:gd name="connsiteX20" fmla="*/ 266790 w 1024849"/>
              <a:gd name="connsiteY20" fmla="*/ 32548 h 162768"/>
              <a:gd name="connsiteX21" fmla="*/ 285840 w 1024849"/>
              <a:gd name="connsiteY21" fmla="*/ 54773 h 162768"/>
              <a:gd name="connsiteX22" fmla="*/ 90 w 1024849"/>
              <a:gd name="connsiteY22" fmla="*/ 54773 h 16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24849" h="162768">
                <a:moveTo>
                  <a:pt x="90" y="54773"/>
                </a:moveTo>
                <a:cubicBezTo>
                  <a:pt x="-4672" y="58477"/>
                  <a:pt x="180536" y="61123"/>
                  <a:pt x="257265" y="76998"/>
                </a:cubicBezTo>
                <a:cubicBezTo>
                  <a:pt x="333994" y="92873"/>
                  <a:pt x="441944" y="146848"/>
                  <a:pt x="460465" y="150023"/>
                </a:cubicBezTo>
                <a:cubicBezTo>
                  <a:pt x="478986" y="153198"/>
                  <a:pt x="365744" y="108748"/>
                  <a:pt x="368390" y="96048"/>
                </a:cubicBezTo>
                <a:cubicBezTo>
                  <a:pt x="371036" y="83348"/>
                  <a:pt x="456232" y="73823"/>
                  <a:pt x="476340" y="73823"/>
                </a:cubicBezTo>
                <a:cubicBezTo>
                  <a:pt x="496448" y="73823"/>
                  <a:pt x="455703" y="92873"/>
                  <a:pt x="489040" y="96048"/>
                </a:cubicBezTo>
                <a:cubicBezTo>
                  <a:pt x="522377" y="99223"/>
                  <a:pt x="634561" y="97635"/>
                  <a:pt x="676365" y="92873"/>
                </a:cubicBezTo>
                <a:cubicBezTo>
                  <a:pt x="718169" y="88111"/>
                  <a:pt x="741982" y="63240"/>
                  <a:pt x="739865" y="67473"/>
                </a:cubicBezTo>
                <a:cubicBezTo>
                  <a:pt x="737748" y="71706"/>
                  <a:pt x="648319" y="121977"/>
                  <a:pt x="663665" y="118273"/>
                </a:cubicBezTo>
                <a:cubicBezTo>
                  <a:pt x="679011" y="114569"/>
                  <a:pt x="772144" y="64827"/>
                  <a:pt x="831940" y="45248"/>
                </a:cubicBezTo>
                <a:cubicBezTo>
                  <a:pt x="891736" y="25669"/>
                  <a:pt x="1003919" y="5561"/>
                  <a:pt x="1022440" y="798"/>
                </a:cubicBezTo>
                <a:cubicBezTo>
                  <a:pt x="1040961" y="-3965"/>
                  <a:pt x="946769" y="14027"/>
                  <a:pt x="943065" y="16673"/>
                </a:cubicBezTo>
                <a:cubicBezTo>
                  <a:pt x="939361" y="19319"/>
                  <a:pt x="1026144" y="9794"/>
                  <a:pt x="1000215" y="16673"/>
                </a:cubicBezTo>
                <a:cubicBezTo>
                  <a:pt x="974286" y="23552"/>
                  <a:pt x="833527" y="41015"/>
                  <a:pt x="787490" y="57948"/>
                </a:cubicBezTo>
                <a:cubicBezTo>
                  <a:pt x="741453" y="74881"/>
                  <a:pt x="743569" y="110335"/>
                  <a:pt x="723990" y="118273"/>
                </a:cubicBezTo>
                <a:cubicBezTo>
                  <a:pt x="704411" y="126211"/>
                  <a:pt x="692769" y="98165"/>
                  <a:pt x="670015" y="105573"/>
                </a:cubicBezTo>
                <a:cubicBezTo>
                  <a:pt x="647261" y="112981"/>
                  <a:pt x="594873" y="161136"/>
                  <a:pt x="587465" y="162723"/>
                </a:cubicBezTo>
                <a:cubicBezTo>
                  <a:pt x="580057" y="164310"/>
                  <a:pt x="657844" y="124094"/>
                  <a:pt x="625565" y="115098"/>
                </a:cubicBezTo>
                <a:cubicBezTo>
                  <a:pt x="593286" y="106102"/>
                  <a:pt x="441415" y="108748"/>
                  <a:pt x="393790" y="108748"/>
                </a:cubicBezTo>
                <a:cubicBezTo>
                  <a:pt x="346165" y="108748"/>
                  <a:pt x="360982" y="127798"/>
                  <a:pt x="339815" y="115098"/>
                </a:cubicBezTo>
                <a:cubicBezTo>
                  <a:pt x="318648" y="102398"/>
                  <a:pt x="275786" y="42602"/>
                  <a:pt x="266790" y="32548"/>
                </a:cubicBezTo>
                <a:cubicBezTo>
                  <a:pt x="257794" y="22494"/>
                  <a:pt x="328703" y="51069"/>
                  <a:pt x="285840" y="54773"/>
                </a:cubicBezTo>
                <a:cubicBezTo>
                  <a:pt x="242977" y="58477"/>
                  <a:pt x="4852" y="51069"/>
                  <a:pt x="90" y="54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F1BF8AA-079C-5467-073E-A0BB7160C5ED}"/>
              </a:ext>
            </a:extLst>
          </p:cNvPr>
          <p:cNvSpPr/>
          <p:nvPr/>
        </p:nvSpPr>
        <p:spPr>
          <a:xfrm>
            <a:off x="2983496" y="5260939"/>
            <a:ext cx="667997" cy="133508"/>
          </a:xfrm>
          <a:custGeom>
            <a:avLst/>
            <a:gdLst>
              <a:gd name="connsiteX0" fmla="*/ 45454 w 667997"/>
              <a:gd name="connsiteY0" fmla="*/ 15911 h 133508"/>
              <a:gd name="connsiteX1" fmla="*/ 39104 w 667997"/>
              <a:gd name="connsiteY1" fmla="*/ 69886 h 133508"/>
              <a:gd name="connsiteX2" fmla="*/ 131179 w 667997"/>
              <a:gd name="connsiteY2" fmla="*/ 95286 h 133508"/>
              <a:gd name="connsiteX3" fmla="*/ 42279 w 667997"/>
              <a:gd name="connsiteY3" fmla="*/ 111161 h 133508"/>
              <a:gd name="connsiteX4" fmla="*/ 261354 w 667997"/>
              <a:gd name="connsiteY4" fmla="*/ 114336 h 133508"/>
              <a:gd name="connsiteX5" fmla="*/ 239129 w 667997"/>
              <a:gd name="connsiteY5" fmla="*/ 85761 h 133508"/>
              <a:gd name="connsiteX6" fmla="*/ 331204 w 667997"/>
              <a:gd name="connsiteY6" fmla="*/ 101636 h 133508"/>
              <a:gd name="connsiteX7" fmla="*/ 350254 w 667997"/>
              <a:gd name="connsiteY7" fmla="*/ 133386 h 133508"/>
              <a:gd name="connsiteX8" fmla="*/ 385179 w 667997"/>
              <a:gd name="connsiteY8" fmla="*/ 88936 h 133508"/>
              <a:gd name="connsiteX9" fmla="*/ 464554 w 667997"/>
              <a:gd name="connsiteY9" fmla="*/ 82586 h 133508"/>
              <a:gd name="connsiteX10" fmla="*/ 623304 w 667997"/>
              <a:gd name="connsiteY10" fmla="*/ 41311 h 133508"/>
              <a:gd name="connsiteX11" fmla="*/ 667754 w 667997"/>
              <a:gd name="connsiteY11" fmla="*/ 36 h 133508"/>
              <a:gd name="connsiteX12" fmla="*/ 639179 w 667997"/>
              <a:gd name="connsiteY12" fmla="*/ 34961 h 133508"/>
              <a:gd name="connsiteX13" fmla="*/ 597904 w 667997"/>
              <a:gd name="connsiteY13" fmla="*/ 82586 h 133508"/>
              <a:gd name="connsiteX14" fmla="*/ 610604 w 667997"/>
              <a:gd name="connsiteY14" fmla="*/ 60361 h 133508"/>
              <a:gd name="connsiteX15" fmla="*/ 321679 w 667997"/>
              <a:gd name="connsiteY15" fmla="*/ 92111 h 133508"/>
              <a:gd name="connsiteX16" fmla="*/ 197854 w 667997"/>
              <a:gd name="connsiteY16" fmla="*/ 98461 h 133508"/>
              <a:gd name="connsiteX17" fmla="*/ 96254 w 667997"/>
              <a:gd name="connsiteY17" fmla="*/ 104811 h 133508"/>
              <a:gd name="connsiteX18" fmla="*/ 10529 w 667997"/>
              <a:gd name="connsiteY18" fmla="*/ 101636 h 133508"/>
              <a:gd name="connsiteX19" fmla="*/ 4179 w 667997"/>
              <a:gd name="connsiteY19" fmla="*/ 114336 h 133508"/>
              <a:gd name="connsiteX20" fmla="*/ 45454 w 667997"/>
              <a:gd name="connsiteY20" fmla="*/ 15911 h 1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997" h="133508">
                <a:moveTo>
                  <a:pt x="45454" y="15911"/>
                </a:moveTo>
                <a:cubicBezTo>
                  <a:pt x="51275" y="8503"/>
                  <a:pt x="24816" y="56657"/>
                  <a:pt x="39104" y="69886"/>
                </a:cubicBezTo>
                <a:cubicBezTo>
                  <a:pt x="53392" y="83115"/>
                  <a:pt x="130650" y="88407"/>
                  <a:pt x="131179" y="95286"/>
                </a:cubicBezTo>
                <a:cubicBezTo>
                  <a:pt x="131708" y="102165"/>
                  <a:pt x="20583" y="107986"/>
                  <a:pt x="42279" y="111161"/>
                </a:cubicBezTo>
                <a:cubicBezTo>
                  <a:pt x="63975" y="114336"/>
                  <a:pt x="228546" y="118569"/>
                  <a:pt x="261354" y="114336"/>
                </a:cubicBezTo>
                <a:cubicBezTo>
                  <a:pt x="294162" y="110103"/>
                  <a:pt x="227487" y="87878"/>
                  <a:pt x="239129" y="85761"/>
                </a:cubicBezTo>
                <a:cubicBezTo>
                  <a:pt x="250771" y="83644"/>
                  <a:pt x="312683" y="93699"/>
                  <a:pt x="331204" y="101636"/>
                </a:cubicBezTo>
                <a:cubicBezTo>
                  <a:pt x="349725" y="109573"/>
                  <a:pt x="341258" y="135503"/>
                  <a:pt x="350254" y="133386"/>
                </a:cubicBezTo>
                <a:cubicBezTo>
                  <a:pt x="359250" y="131269"/>
                  <a:pt x="366129" y="97403"/>
                  <a:pt x="385179" y="88936"/>
                </a:cubicBezTo>
                <a:cubicBezTo>
                  <a:pt x="404229" y="80469"/>
                  <a:pt x="424867" y="90523"/>
                  <a:pt x="464554" y="82586"/>
                </a:cubicBezTo>
                <a:cubicBezTo>
                  <a:pt x="504241" y="74649"/>
                  <a:pt x="589437" y="55069"/>
                  <a:pt x="623304" y="41311"/>
                </a:cubicBezTo>
                <a:cubicBezTo>
                  <a:pt x="657171" y="27553"/>
                  <a:pt x="665108" y="1094"/>
                  <a:pt x="667754" y="36"/>
                </a:cubicBezTo>
                <a:cubicBezTo>
                  <a:pt x="670400" y="-1022"/>
                  <a:pt x="650821" y="21203"/>
                  <a:pt x="639179" y="34961"/>
                </a:cubicBezTo>
                <a:cubicBezTo>
                  <a:pt x="627537" y="48719"/>
                  <a:pt x="602666" y="78353"/>
                  <a:pt x="597904" y="82586"/>
                </a:cubicBezTo>
                <a:cubicBezTo>
                  <a:pt x="593142" y="86819"/>
                  <a:pt x="656641" y="58774"/>
                  <a:pt x="610604" y="60361"/>
                </a:cubicBezTo>
                <a:cubicBezTo>
                  <a:pt x="564567" y="61948"/>
                  <a:pt x="390471" y="85761"/>
                  <a:pt x="321679" y="92111"/>
                </a:cubicBezTo>
                <a:cubicBezTo>
                  <a:pt x="252887" y="98461"/>
                  <a:pt x="197854" y="98461"/>
                  <a:pt x="197854" y="98461"/>
                </a:cubicBezTo>
                <a:cubicBezTo>
                  <a:pt x="160283" y="100578"/>
                  <a:pt x="127475" y="104282"/>
                  <a:pt x="96254" y="104811"/>
                </a:cubicBezTo>
                <a:cubicBezTo>
                  <a:pt x="65033" y="105340"/>
                  <a:pt x="10529" y="101636"/>
                  <a:pt x="10529" y="101636"/>
                </a:cubicBezTo>
                <a:cubicBezTo>
                  <a:pt x="-4817" y="103224"/>
                  <a:pt x="-54" y="124390"/>
                  <a:pt x="4179" y="114336"/>
                </a:cubicBezTo>
                <a:cubicBezTo>
                  <a:pt x="8412" y="104282"/>
                  <a:pt x="39633" y="23319"/>
                  <a:pt x="45454" y="15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A163ECE-9963-374E-2AE6-CFDDEC95AEB3}"/>
              </a:ext>
            </a:extLst>
          </p:cNvPr>
          <p:cNvSpPr/>
          <p:nvPr/>
        </p:nvSpPr>
        <p:spPr>
          <a:xfrm>
            <a:off x="3098545" y="4963603"/>
            <a:ext cx="557492" cy="256142"/>
          </a:xfrm>
          <a:custGeom>
            <a:avLst/>
            <a:gdLst>
              <a:gd name="connsiteX0" fmla="*/ 255 w 557492"/>
              <a:gd name="connsiteY0" fmla="*/ 40197 h 256142"/>
              <a:gd name="connsiteX1" fmla="*/ 247905 w 557492"/>
              <a:gd name="connsiteY1" fmla="*/ 17972 h 256142"/>
              <a:gd name="connsiteX2" fmla="*/ 206630 w 557492"/>
              <a:gd name="connsiteY2" fmla="*/ 5272 h 256142"/>
              <a:gd name="connsiteX3" fmla="*/ 406655 w 557492"/>
              <a:gd name="connsiteY3" fmla="*/ 17972 h 256142"/>
              <a:gd name="connsiteX4" fmla="*/ 476505 w 557492"/>
              <a:gd name="connsiteY4" fmla="*/ 68772 h 256142"/>
              <a:gd name="connsiteX5" fmla="*/ 460630 w 557492"/>
              <a:gd name="connsiteY5" fmla="*/ 52897 h 256142"/>
              <a:gd name="connsiteX6" fmla="*/ 552705 w 557492"/>
              <a:gd name="connsiteY6" fmla="*/ 132272 h 256142"/>
              <a:gd name="connsiteX7" fmla="*/ 540005 w 557492"/>
              <a:gd name="connsiteY7" fmla="*/ 189422 h 256142"/>
              <a:gd name="connsiteX8" fmla="*/ 546355 w 557492"/>
              <a:gd name="connsiteY8" fmla="*/ 148147 h 256142"/>
              <a:gd name="connsiteX9" fmla="*/ 536830 w 557492"/>
              <a:gd name="connsiteY9" fmla="*/ 256097 h 256142"/>
              <a:gd name="connsiteX10" fmla="*/ 546355 w 557492"/>
              <a:gd name="connsiteY10" fmla="*/ 160847 h 256142"/>
              <a:gd name="connsiteX11" fmla="*/ 543180 w 557492"/>
              <a:gd name="connsiteY11" fmla="*/ 106872 h 256142"/>
              <a:gd name="connsiteX12" fmla="*/ 368555 w 557492"/>
              <a:gd name="connsiteY12" fmla="*/ 8447 h 256142"/>
              <a:gd name="connsiteX13" fmla="*/ 193930 w 557492"/>
              <a:gd name="connsiteY13" fmla="*/ 5272 h 256142"/>
              <a:gd name="connsiteX14" fmla="*/ 200280 w 557492"/>
              <a:gd name="connsiteY14" fmla="*/ 8447 h 256142"/>
              <a:gd name="connsiteX15" fmla="*/ 255 w 557492"/>
              <a:gd name="connsiteY15" fmla="*/ 40197 h 25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492" h="256142">
                <a:moveTo>
                  <a:pt x="255" y="40197"/>
                </a:moveTo>
                <a:cubicBezTo>
                  <a:pt x="8193" y="41785"/>
                  <a:pt x="213509" y="23793"/>
                  <a:pt x="247905" y="17972"/>
                </a:cubicBezTo>
                <a:cubicBezTo>
                  <a:pt x="282301" y="12151"/>
                  <a:pt x="180172" y="5272"/>
                  <a:pt x="206630" y="5272"/>
                </a:cubicBezTo>
                <a:cubicBezTo>
                  <a:pt x="233088" y="5272"/>
                  <a:pt x="361676" y="7389"/>
                  <a:pt x="406655" y="17972"/>
                </a:cubicBezTo>
                <a:cubicBezTo>
                  <a:pt x="451634" y="28555"/>
                  <a:pt x="476505" y="68772"/>
                  <a:pt x="476505" y="68772"/>
                </a:cubicBezTo>
                <a:cubicBezTo>
                  <a:pt x="485501" y="74593"/>
                  <a:pt x="447930" y="42314"/>
                  <a:pt x="460630" y="52897"/>
                </a:cubicBezTo>
                <a:cubicBezTo>
                  <a:pt x="473330" y="63480"/>
                  <a:pt x="539476" y="109518"/>
                  <a:pt x="552705" y="132272"/>
                </a:cubicBezTo>
                <a:cubicBezTo>
                  <a:pt x="565934" y="155026"/>
                  <a:pt x="541063" y="186776"/>
                  <a:pt x="540005" y="189422"/>
                </a:cubicBezTo>
                <a:cubicBezTo>
                  <a:pt x="538947" y="192068"/>
                  <a:pt x="546884" y="137035"/>
                  <a:pt x="546355" y="148147"/>
                </a:cubicBezTo>
                <a:cubicBezTo>
                  <a:pt x="545826" y="159259"/>
                  <a:pt x="536830" y="253980"/>
                  <a:pt x="536830" y="256097"/>
                </a:cubicBezTo>
                <a:cubicBezTo>
                  <a:pt x="536830" y="258214"/>
                  <a:pt x="545297" y="185718"/>
                  <a:pt x="546355" y="160847"/>
                </a:cubicBezTo>
                <a:cubicBezTo>
                  <a:pt x="547413" y="135976"/>
                  <a:pt x="572813" y="132272"/>
                  <a:pt x="543180" y="106872"/>
                </a:cubicBezTo>
                <a:cubicBezTo>
                  <a:pt x="513547" y="81472"/>
                  <a:pt x="426763" y="25380"/>
                  <a:pt x="368555" y="8447"/>
                </a:cubicBezTo>
                <a:cubicBezTo>
                  <a:pt x="310347" y="-8486"/>
                  <a:pt x="221976" y="5272"/>
                  <a:pt x="193930" y="5272"/>
                </a:cubicBezTo>
                <a:cubicBezTo>
                  <a:pt x="165884" y="5272"/>
                  <a:pt x="228855" y="3155"/>
                  <a:pt x="200280" y="8447"/>
                </a:cubicBezTo>
                <a:cubicBezTo>
                  <a:pt x="171705" y="13739"/>
                  <a:pt x="-7683" y="38609"/>
                  <a:pt x="255" y="40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F0BB34C-3A56-E49F-ECD0-FC5B68B4AC04}"/>
              </a:ext>
            </a:extLst>
          </p:cNvPr>
          <p:cNvSpPr/>
          <p:nvPr/>
        </p:nvSpPr>
        <p:spPr>
          <a:xfrm>
            <a:off x="3537748" y="5079063"/>
            <a:ext cx="233768" cy="182875"/>
          </a:xfrm>
          <a:custGeom>
            <a:avLst/>
            <a:gdLst>
              <a:gd name="connsiteX0" fmla="*/ 103977 w 233768"/>
              <a:gd name="connsiteY0" fmla="*/ 937 h 182875"/>
              <a:gd name="connsiteX1" fmla="*/ 119852 w 233768"/>
              <a:gd name="connsiteY1" fmla="*/ 70787 h 182875"/>
              <a:gd name="connsiteX2" fmla="*/ 113502 w 233768"/>
              <a:gd name="connsiteY2" fmla="*/ 124762 h 182875"/>
              <a:gd name="connsiteX3" fmla="*/ 2377 w 233768"/>
              <a:gd name="connsiteY3" fmla="*/ 181912 h 182875"/>
              <a:gd name="connsiteX4" fmla="*/ 53177 w 233768"/>
              <a:gd name="connsiteY4" fmla="*/ 159687 h 182875"/>
              <a:gd name="connsiteX5" fmla="*/ 230977 w 233768"/>
              <a:gd name="connsiteY5" fmla="*/ 146987 h 182875"/>
              <a:gd name="connsiteX6" fmla="*/ 157952 w 233768"/>
              <a:gd name="connsiteY6" fmla="*/ 124762 h 182875"/>
              <a:gd name="connsiteX7" fmla="*/ 103977 w 233768"/>
              <a:gd name="connsiteY7" fmla="*/ 124762 h 182875"/>
              <a:gd name="connsiteX8" fmla="*/ 103977 w 233768"/>
              <a:gd name="connsiteY8" fmla="*/ 937 h 1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68" h="182875">
                <a:moveTo>
                  <a:pt x="103977" y="937"/>
                </a:moveTo>
                <a:cubicBezTo>
                  <a:pt x="106623" y="-8059"/>
                  <a:pt x="118265" y="50150"/>
                  <a:pt x="119852" y="70787"/>
                </a:cubicBezTo>
                <a:cubicBezTo>
                  <a:pt x="121439" y="91424"/>
                  <a:pt x="133081" y="106241"/>
                  <a:pt x="113502" y="124762"/>
                </a:cubicBezTo>
                <a:cubicBezTo>
                  <a:pt x="93923" y="143283"/>
                  <a:pt x="12431" y="176091"/>
                  <a:pt x="2377" y="181912"/>
                </a:cubicBezTo>
                <a:cubicBezTo>
                  <a:pt x="-7677" y="187733"/>
                  <a:pt x="15077" y="165508"/>
                  <a:pt x="53177" y="159687"/>
                </a:cubicBezTo>
                <a:cubicBezTo>
                  <a:pt x="91277" y="153866"/>
                  <a:pt x="213515" y="152808"/>
                  <a:pt x="230977" y="146987"/>
                </a:cubicBezTo>
                <a:cubicBezTo>
                  <a:pt x="248439" y="141166"/>
                  <a:pt x="179119" y="128466"/>
                  <a:pt x="157952" y="124762"/>
                </a:cubicBezTo>
                <a:cubicBezTo>
                  <a:pt x="136785" y="121058"/>
                  <a:pt x="112973" y="143283"/>
                  <a:pt x="103977" y="124762"/>
                </a:cubicBezTo>
                <a:cubicBezTo>
                  <a:pt x="94981" y="106241"/>
                  <a:pt x="101331" y="9933"/>
                  <a:pt x="103977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5269CF2-4C2E-6D42-127D-89E07B19B3C8}"/>
              </a:ext>
            </a:extLst>
          </p:cNvPr>
          <p:cNvSpPr/>
          <p:nvPr/>
        </p:nvSpPr>
        <p:spPr>
          <a:xfrm>
            <a:off x="3124200" y="4962525"/>
            <a:ext cx="479437" cy="365175"/>
          </a:xfrm>
          <a:custGeom>
            <a:avLst/>
            <a:gdLst>
              <a:gd name="connsiteX0" fmla="*/ 0 w 479437"/>
              <a:gd name="connsiteY0" fmla="*/ 0 h 365175"/>
              <a:gd name="connsiteX1" fmla="*/ 117475 w 479437"/>
              <a:gd name="connsiteY1" fmla="*/ 28575 h 365175"/>
              <a:gd name="connsiteX2" fmla="*/ 66675 w 479437"/>
              <a:gd name="connsiteY2" fmla="*/ 117475 h 365175"/>
              <a:gd name="connsiteX3" fmla="*/ 79375 w 479437"/>
              <a:gd name="connsiteY3" fmla="*/ 206375 h 365175"/>
              <a:gd name="connsiteX4" fmla="*/ 161925 w 479437"/>
              <a:gd name="connsiteY4" fmla="*/ 327025 h 365175"/>
              <a:gd name="connsiteX5" fmla="*/ 219075 w 479437"/>
              <a:gd name="connsiteY5" fmla="*/ 365125 h 365175"/>
              <a:gd name="connsiteX6" fmla="*/ 371475 w 479437"/>
              <a:gd name="connsiteY6" fmla="*/ 333375 h 365175"/>
              <a:gd name="connsiteX7" fmla="*/ 444500 w 479437"/>
              <a:gd name="connsiteY7" fmla="*/ 263525 h 365175"/>
              <a:gd name="connsiteX8" fmla="*/ 473075 w 479437"/>
              <a:gd name="connsiteY8" fmla="*/ 180975 h 365175"/>
              <a:gd name="connsiteX9" fmla="*/ 476250 w 479437"/>
              <a:gd name="connsiteY9" fmla="*/ 114300 h 365175"/>
              <a:gd name="connsiteX10" fmla="*/ 434975 w 479437"/>
              <a:gd name="connsiteY10" fmla="*/ 63500 h 365175"/>
              <a:gd name="connsiteX11" fmla="*/ 365125 w 479437"/>
              <a:gd name="connsiteY11" fmla="*/ 28575 h 365175"/>
              <a:gd name="connsiteX12" fmla="*/ 254000 w 479437"/>
              <a:gd name="connsiteY12" fmla="*/ 22225 h 365175"/>
              <a:gd name="connsiteX13" fmla="*/ 0 w 479437"/>
              <a:gd name="connsiteY13" fmla="*/ 0 h 3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437" h="365175">
                <a:moveTo>
                  <a:pt x="0" y="0"/>
                </a:moveTo>
                <a:cubicBezTo>
                  <a:pt x="53181" y="4498"/>
                  <a:pt x="106363" y="8996"/>
                  <a:pt x="117475" y="28575"/>
                </a:cubicBezTo>
                <a:cubicBezTo>
                  <a:pt x="128587" y="48154"/>
                  <a:pt x="73025" y="87842"/>
                  <a:pt x="66675" y="117475"/>
                </a:cubicBezTo>
                <a:cubicBezTo>
                  <a:pt x="60325" y="147108"/>
                  <a:pt x="63500" y="171450"/>
                  <a:pt x="79375" y="206375"/>
                </a:cubicBezTo>
                <a:cubicBezTo>
                  <a:pt x="95250" y="241300"/>
                  <a:pt x="138642" y="300567"/>
                  <a:pt x="161925" y="327025"/>
                </a:cubicBezTo>
                <a:cubicBezTo>
                  <a:pt x="185208" y="353483"/>
                  <a:pt x="184150" y="364067"/>
                  <a:pt x="219075" y="365125"/>
                </a:cubicBezTo>
                <a:cubicBezTo>
                  <a:pt x="254000" y="366183"/>
                  <a:pt x="333904" y="350308"/>
                  <a:pt x="371475" y="333375"/>
                </a:cubicBezTo>
                <a:cubicBezTo>
                  <a:pt x="409046" y="316442"/>
                  <a:pt x="427567" y="288925"/>
                  <a:pt x="444500" y="263525"/>
                </a:cubicBezTo>
                <a:cubicBezTo>
                  <a:pt x="461433" y="238125"/>
                  <a:pt x="467783" y="205846"/>
                  <a:pt x="473075" y="180975"/>
                </a:cubicBezTo>
                <a:cubicBezTo>
                  <a:pt x="478367" y="156104"/>
                  <a:pt x="482600" y="133879"/>
                  <a:pt x="476250" y="114300"/>
                </a:cubicBezTo>
                <a:cubicBezTo>
                  <a:pt x="469900" y="94721"/>
                  <a:pt x="453496" y="77787"/>
                  <a:pt x="434975" y="63500"/>
                </a:cubicBezTo>
                <a:cubicBezTo>
                  <a:pt x="416454" y="49213"/>
                  <a:pt x="395287" y="35454"/>
                  <a:pt x="365125" y="28575"/>
                </a:cubicBezTo>
                <a:cubicBezTo>
                  <a:pt x="334963" y="21696"/>
                  <a:pt x="254000" y="22225"/>
                  <a:pt x="254000" y="222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EF2FE84-1905-D76F-85D1-E2B0EE263DA6}"/>
              </a:ext>
            </a:extLst>
          </p:cNvPr>
          <p:cNvSpPr/>
          <p:nvPr/>
        </p:nvSpPr>
        <p:spPr>
          <a:xfrm>
            <a:off x="3132548" y="4997410"/>
            <a:ext cx="278534" cy="318715"/>
          </a:xfrm>
          <a:custGeom>
            <a:avLst/>
            <a:gdLst>
              <a:gd name="connsiteX0" fmla="*/ 4352 w 278534"/>
              <a:gd name="connsiteY0" fmla="*/ 40 h 318715"/>
              <a:gd name="connsiteX1" fmla="*/ 61502 w 278534"/>
              <a:gd name="connsiteY1" fmla="*/ 47665 h 318715"/>
              <a:gd name="connsiteX2" fmla="*/ 42452 w 278534"/>
              <a:gd name="connsiteY2" fmla="*/ 101640 h 318715"/>
              <a:gd name="connsiteX3" fmla="*/ 48802 w 278534"/>
              <a:gd name="connsiteY3" fmla="*/ 181015 h 318715"/>
              <a:gd name="connsiteX4" fmla="*/ 96427 w 278534"/>
              <a:gd name="connsiteY4" fmla="*/ 260390 h 318715"/>
              <a:gd name="connsiteX5" fmla="*/ 169452 w 278534"/>
              <a:gd name="connsiteY5" fmla="*/ 314365 h 318715"/>
              <a:gd name="connsiteX6" fmla="*/ 258352 w 278534"/>
              <a:gd name="connsiteY6" fmla="*/ 295315 h 318715"/>
              <a:gd name="connsiteX7" fmla="*/ 274227 w 278534"/>
              <a:gd name="connsiteY7" fmla="*/ 136565 h 318715"/>
              <a:gd name="connsiteX8" fmla="*/ 198027 w 278534"/>
              <a:gd name="connsiteY8" fmla="*/ 41315 h 318715"/>
              <a:gd name="connsiteX9" fmla="*/ 4352 w 278534"/>
              <a:gd name="connsiteY9" fmla="*/ 40 h 3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534" h="318715">
                <a:moveTo>
                  <a:pt x="4352" y="40"/>
                </a:moveTo>
                <a:cubicBezTo>
                  <a:pt x="-18402" y="1098"/>
                  <a:pt x="55152" y="30732"/>
                  <a:pt x="61502" y="47665"/>
                </a:cubicBezTo>
                <a:cubicBezTo>
                  <a:pt x="67852" y="64598"/>
                  <a:pt x="44569" y="79415"/>
                  <a:pt x="42452" y="101640"/>
                </a:cubicBezTo>
                <a:cubicBezTo>
                  <a:pt x="40335" y="123865"/>
                  <a:pt x="39806" y="154557"/>
                  <a:pt x="48802" y="181015"/>
                </a:cubicBezTo>
                <a:cubicBezTo>
                  <a:pt x="57798" y="207473"/>
                  <a:pt x="76319" y="238165"/>
                  <a:pt x="96427" y="260390"/>
                </a:cubicBezTo>
                <a:cubicBezTo>
                  <a:pt x="116535" y="282615"/>
                  <a:pt x="142464" y="308544"/>
                  <a:pt x="169452" y="314365"/>
                </a:cubicBezTo>
                <a:cubicBezTo>
                  <a:pt x="196440" y="320186"/>
                  <a:pt x="240890" y="324948"/>
                  <a:pt x="258352" y="295315"/>
                </a:cubicBezTo>
                <a:cubicBezTo>
                  <a:pt x="275814" y="265682"/>
                  <a:pt x="284281" y="178898"/>
                  <a:pt x="274227" y="136565"/>
                </a:cubicBezTo>
                <a:cubicBezTo>
                  <a:pt x="264173" y="94232"/>
                  <a:pt x="243535" y="64069"/>
                  <a:pt x="198027" y="41315"/>
                </a:cubicBezTo>
                <a:cubicBezTo>
                  <a:pt x="152519" y="18561"/>
                  <a:pt x="27106" y="-1018"/>
                  <a:pt x="4352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4EE502D6-DB16-1017-AC01-B91134F77BC6}"/>
              </a:ext>
            </a:extLst>
          </p:cNvPr>
          <p:cNvSpPr/>
          <p:nvPr/>
        </p:nvSpPr>
        <p:spPr>
          <a:xfrm>
            <a:off x="3281589" y="5212511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9F88CA6-3DBA-6EC2-F387-11F9686FAF16}"/>
              </a:ext>
            </a:extLst>
          </p:cNvPr>
          <p:cNvSpPr/>
          <p:nvPr/>
        </p:nvSpPr>
        <p:spPr>
          <a:xfrm>
            <a:off x="3325333" y="5151381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9D3F92FF-1CCF-6FF7-0FC8-B1C70B438FE2}"/>
              </a:ext>
            </a:extLst>
          </p:cNvPr>
          <p:cNvSpPr/>
          <p:nvPr/>
        </p:nvSpPr>
        <p:spPr>
          <a:xfrm>
            <a:off x="3451895" y="5128575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5250C39-AB54-3595-4F96-E14031507931}"/>
              </a:ext>
            </a:extLst>
          </p:cNvPr>
          <p:cNvSpPr/>
          <p:nvPr/>
        </p:nvSpPr>
        <p:spPr>
          <a:xfrm>
            <a:off x="3309795" y="4883039"/>
            <a:ext cx="487837" cy="375033"/>
          </a:xfrm>
          <a:custGeom>
            <a:avLst/>
            <a:gdLst>
              <a:gd name="connsiteX0" fmla="*/ 1730 w 487837"/>
              <a:gd name="connsiteY0" fmla="*/ 31861 h 375033"/>
              <a:gd name="connsiteX1" fmla="*/ 119205 w 487837"/>
              <a:gd name="connsiteY1" fmla="*/ 31861 h 375033"/>
              <a:gd name="connsiteX2" fmla="*/ 90630 w 487837"/>
              <a:gd name="connsiteY2" fmla="*/ 111 h 375033"/>
              <a:gd name="connsiteX3" fmla="*/ 246205 w 487837"/>
              <a:gd name="connsiteY3" fmla="*/ 44561 h 375033"/>
              <a:gd name="connsiteX4" fmla="*/ 243030 w 487837"/>
              <a:gd name="connsiteY4" fmla="*/ 41386 h 375033"/>
              <a:gd name="connsiteX5" fmla="*/ 379555 w 487837"/>
              <a:gd name="connsiteY5" fmla="*/ 162036 h 375033"/>
              <a:gd name="connsiteX6" fmla="*/ 398605 w 487837"/>
              <a:gd name="connsiteY6" fmla="*/ 155686 h 375033"/>
              <a:gd name="connsiteX7" fmla="*/ 484330 w 487837"/>
              <a:gd name="connsiteY7" fmla="*/ 276336 h 375033"/>
              <a:gd name="connsiteX8" fmla="*/ 471630 w 487837"/>
              <a:gd name="connsiteY8" fmla="*/ 257286 h 375033"/>
              <a:gd name="connsiteX9" fmla="*/ 474805 w 487837"/>
              <a:gd name="connsiteY9" fmla="*/ 323961 h 375033"/>
              <a:gd name="connsiteX10" fmla="*/ 471630 w 487837"/>
              <a:gd name="connsiteY10" fmla="*/ 374761 h 375033"/>
              <a:gd name="connsiteX11" fmla="*/ 468455 w 487837"/>
              <a:gd name="connsiteY11" fmla="*/ 301736 h 375033"/>
              <a:gd name="connsiteX12" fmla="*/ 395430 w 487837"/>
              <a:gd name="connsiteY12" fmla="*/ 171561 h 375033"/>
              <a:gd name="connsiteX13" fmla="*/ 258905 w 487837"/>
              <a:gd name="connsiteY13" fmla="*/ 22336 h 375033"/>
              <a:gd name="connsiteX14" fmla="*/ 300180 w 487837"/>
              <a:gd name="connsiteY14" fmla="*/ 85836 h 375033"/>
              <a:gd name="connsiteX15" fmla="*/ 246205 w 487837"/>
              <a:gd name="connsiteY15" fmla="*/ 57261 h 375033"/>
              <a:gd name="connsiteX16" fmla="*/ 163655 w 487837"/>
              <a:gd name="connsiteY16" fmla="*/ 28686 h 375033"/>
              <a:gd name="connsiteX17" fmla="*/ 223980 w 487837"/>
              <a:gd name="connsiteY17" fmla="*/ 41386 h 375033"/>
              <a:gd name="connsiteX18" fmla="*/ 1730 w 487837"/>
              <a:gd name="connsiteY18" fmla="*/ 31861 h 37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837" h="375033">
                <a:moveTo>
                  <a:pt x="1730" y="31861"/>
                </a:moveTo>
                <a:cubicBezTo>
                  <a:pt x="-15732" y="30274"/>
                  <a:pt x="104388" y="37153"/>
                  <a:pt x="119205" y="31861"/>
                </a:cubicBezTo>
                <a:cubicBezTo>
                  <a:pt x="134022" y="26569"/>
                  <a:pt x="69463" y="-2006"/>
                  <a:pt x="90630" y="111"/>
                </a:cubicBezTo>
                <a:cubicBezTo>
                  <a:pt x="111797" y="2228"/>
                  <a:pt x="246205" y="44561"/>
                  <a:pt x="246205" y="44561"/>
                </a:cubicBezTo>
                <a:cubicBezTo>
                  <a:pt x="271605" y="51440"/>
                  <a:pt x="243030" y="41386"/>
                  <a:pt x="243030" y="41386"/>
                </a:cubicBezTo>
                <a:cubicBezTo>
                  <a:pt x="265255" y="60965"/>
                  <a:pt x="353626" y="142986"/>
                  <a:pt x="379555" y="162036"/>
                </a:cubicBezTo>
                <a:cubicBezTo>
                  <a:pt x="405484" y="181086"/>
                  <a:pt x="381143" y="136636"/>
                  <a:pt x="398605" y="155686"/>
                </a:cubicBezTo>
                <a:cubicBezTo>
                  <a:pt x="416067" y="174736"/>
                  <a:pt x="472159" y="259403"/>
                  <a:pt x="484330" y="276336"/>
                </a:cubicBezTo>
                <a:cubicBezTo>
                  <a:pt x="496501" y="293269"/>
                  <a:pt x="473218" y="249348"/>
                  <a:pt x="471630" y="257286"/>
                </a:cubicBezTo>
                <a:cubicBezTo>
                  <a:pt x="470042" y="265224"/>
                  <a:pt x="474805" y="304382"/>
                  <a:pt x="474805" y="323961"/>
                </a:cubicBezTo>
                <a:cubicBezTo>
                  <a:pt x="474805" y="343540"/>
                  <a:pt x="472688" y="378465"/>
                  <a:pt x="471630" y="374761"/>
                </a:cubicBezTo>
                <a:cubicBezTo>
                  <a:pt x="470572" y="371057"/>
                  <a:pt x="481155" y="335603"/>
                  <a:pt x="468455" y="301736"/>
                </a:cubicBezTo>
                <a:cubicBezTo>
                  <a:pt x="455755" y="267869"/>
                  <a:pt x="430355" y="218128"/>
                  <a:pt x="395430" y="171561"/>
                </a:cubicBezTo>
                <a:cubicBezTo>
                  <a:pt x="360505" y="124994"/>
                  <a:pt x="274780" y="36624"/>
                  <a:pt x="258905" y="22336"/>
                </a:cubicBezTo>
                <a:cubicBezTo>
                  <a:pt x="243030" y="8048"/>
                  <a:pt x="302297" y="80015"/>
                  <a:pt x="300180" y="85836"/>
                </a:cubicBezTo>
                <a:cubicBezTo>
                  <a:pt x="298063" y="91657"/>
                  <a:pt x="268959" y="66786"/>
                  <a:pt x="246205" y="57261"/>
                </a:cubicBezTo>
                <a:cubicBezTo>
                  <a:pt x="223451" y="47736"/>
                  <a:pt x="167359" y="31332"/>
                  <a:pt x="163655" y="28686"/>
                </a:cubicBezTo>
                <a:cubicBezTo>
                  <a:pt x="159951" y="26040"/>
                  <a:pt x="252026" y="39799"/>
                  <a:pt x="223980" y="41386"/>
                </a:cubicBezTo>
                <a:cubicBezTo>
                  <a:pt x="195934" y="42973"/>
                  <a:pt x="19192" y="33448"/>
                  <a:pt x="1730" y="3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7DAD2A1-227E-3B5C-11AE-FBAC856352DC}"/>
              </a:ext>
            </a:extLst>
          </p:cNvPr>
          <p:cNvSpPr/>
          <p:nvPr/>
        </p:nvSpPr>
        <p:spPr>
          <a:xfrm>
            <a:off x="2593550" y="4476986"/>
            <a:ext cx="394259" cy="232339"/>
          </a:xfrm>
          <a:custGeom>
            <a:avLst/>
            <a:gdLst>
              <a:gd name="connsiteX0" fmla="*/ 251250 w 394259"/>
              <a:gd name="connsiteY0" fmla="*/ 2939 h 232339"/>
              <a:gd name="connsiteX1" fmla="*/ 149650 w 394259"/>
              <a:gd name="connsiteY1" fmla="*/ 12464 h 232339"/>
              <a:gd name="connsiteX2" fmla="*/ 63925 w 394259"/>
              <a:gd name="connsiteY2" fmla="*/ 79139 h 232339"/>
              <a:gd name="connsiteX3" fmla="*/ 82975 w 394259"/>
              <a:gd name="connsiteY3" fmla="*/ 72789 h 232339"/>
              <a:gd name="connsiteX4" fmla="*/ 127425 w 394259"/>
              <a:gd name="connsiteY4" fmla="*/ 104539 h 232339"/>
              <a:gd name="connsiteX5" fmla="*/ 38525 w 394259"/>
              <a:gd name="connsiteY5" fmla="*/ 193439 h 232339"/>
              <a:gd name="connsiteX6" fmla="*/ 105200 w 394259"/>
              <a:gd name="connsiteY6" fmla="*/ 142639 h 232339"/>
              <a:gd name="connsiteX7" fmla="*/ 340150 w 394259"/>
              <a:gd name="connsiteY7" fmla="*/ 79139 h 232339"/>
              <a:gd name="connsiteX8" fmla="*/ 302050 w 394259"/>
              <a:gd name="connsiteY8" fmla="*/ 126764 h 232339"/>
              <a:gd name="connsiteX9" fmla="*/ 394125 w 394259"/>
              <a:gd name="connsiteY9" fmla="*/ 28339 h 232339"/>
              <a:gd name="connsiteX10" fmla="*/ 321100 w 394259"/>
              <a:gd name="connsiteY10" fmla="*/ 69614 h 232339"/>
              <a:gd name="connsiteX11" fmla="*/ 260775 w 394259"/>
              <a:gd name="connsiteY11" fmla="*/ 117239 h 232339"/>
              <a:gd name="connsiteX12" fmla="*/ 229025 w 394259"/>
              <a:gd name="connsiteY12" fmla="*/ 183914 h 232339"/>
              <a:gd name="connsiteX13" fmla="*/ 244900 w 394259"/>
              <a:gd name="connsiteY13" fmla="*/ 104539 h 232339"/>
              <a:gd name="connsiteX14" fmla="*/ 133775 w 394259"/>
              <a:gd name="connsiteY14" fmla="*/ 152164 h 232339"/>
              <a:gd name="connsiteX15" fmla="*/ 203625 w 394259"/>
              <a:gd name="connsiteY15" fmla="*/ 183914 h 232339"/>
              <a:gd name="connsiteX16" fmla="*/ 143300 w 394259"/>
              <a:gd name="connsiteY16" fmla="*/ 161689 h 232339"/>
              <a:gd name="connsiteX17" fmla="*/ 73450 w 394259"/>
              <a:gd name="connsiteY17" fmla="*/ 174389 h 232339"/>
              <a:gd name="connsiteX18" fmla="*/ 57575 w 394259"/>
              <a:gd name="connsiteY18" fmla="*/ 231539 h 232339"/>
              <a:gd name="connsiteX19" fmla="*/ 117900 w 394259"/>
              <a:gd name="connsiteY19" fmla="*/ 126764 h 232339"/>
              <a:gd name="connsiteX20" fmla="*/ 98850 w 394259"/>
              <a:gd name="connsiteY20" fmla="*/ 91839 h 232339"/>
              <a:gd name="connsiteX21" fmla="*/ 425 w 394259"/>
              <a:gd name="connsiteY21" fmla="*/ 107714 h 232339"/>
              <a:gd name="connsiteX22" fmla="*/ 63925 w 394259"/>
              <a:gd name="connsiteY22" fmla="*/ 72789 h 232339"/>
              <a:gd name="connsiteX23" fmla="*/ 82975 w 394259"/>
              <a:gd name="connsiteY23" fmla="*/ 44214 h 232339"/>
              <a:gd name="connsiteX24" fmla="*/ 121075 w 394259"/>
              <a:gd name="connsiteY24" fmla="*/ 47389 h 232339"/>
              <a:gd name="connsiteX25" fmla="*/ 251250 w 394259"/>
              <a:gd name="connsiteY25" fmla="*/ 2939 h 23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4259" h="232339">
                <a:moveTo>
                  <a:pt x="251250" y="2939"/>
                </a:moveTo>
                <a:cubicBezTo>
                  <a:pt x="256012" y="-2882"/>
                  <a:pt x="180871" y="-236"/>
                  <a:pt x="149650" y="12464"/>
                </a:cubicBezTo>
                <a:cubicBezTo>
                  <a:pt x="118429" y="25164"/>
                  <a:pt x="63925" y="79139"/>
                  <a:pt x="63925" y="79139"/>
                </a:cubicBezTo>
                <a:cubicBezTo>
                  <a:pt x="52813" y="89193"/>
                  <a:pt x="72392" y="68556"/>
                  <a:pt x="82975" y="72789"/>
                </a:cubicBezTo>
                <a:cubicBezTo>
                  <a:pt x="93558" y="77022"/>
                  <a:pt x="134833" y="84431"/>
                  <a:pt x="127425" y="104539"/>
                </a:cubicBezTo>
                <a:cubicBezTo>
                  <a:pt x="120017" y="124647"/>
                  <a:pt x="42229" y="187089"/>
                  <a:pt x="38525" y="193439"/>
                </a:cubicBezTo>
                <a:cubicBezTo>
                  <a:pt x="34821" y="199789"/>
                  <a:pt x="54929" y="161689"/>
                  <a:pt x="105200" y="142639"/>
                </a:cubicBezTo>
                <a:cubicBezTo>
                  <a:pt x="155471" y="123589"/>
                  <a:pt x="307342" y="81785"/>
                  <a:pt x="340150" y="79139"/>
                </a:cubicBezTo>
                <a:cubicBezTo>
                  <a:pt x="372958" y="76493"/>
                  <a:pt x="293054" y="135231"/>
                  <a:pt x="302050" y="126764"/>
                </a:cubicBezTo>
                <a:cubicBezTo>
                  <a:pt x="311046" y="118297"/>
                  <a:pt x="390950" y="37864"/>
                  <a:pt x="394125" y="28339"/>
                </a:cubicBezTo>
                <a:cubicBezTo>
                  <a:pt x="397300" y="18814"/>
                  <a:pt x="343325" y="54797"/>
                  <a:pt x="321100" y="69614"/>
                </a:cubicBezTo>
                <a:cubicBezTo>
                  <a:pt x="298875" y="84431"/>
                  <a:pt x="276121" y="98189"/>
                  <a:pt x="260775" y="117239"/>
                </a:cubicBezTo>
                <a:cubicBezTo>
                  <a:pt x="245429" y="136289"/>
                  <a:pt x="231671" y="186031"/>
                  <a:pt x="229025" y="183914"/>
                </a:cubicBezTo>
                <a:cubicBezTo>
                  <a:pt x="226379" y="181797"/>
                  <a:pt x="260775" y="109831"/>
                  <a:pt x="244900" y="104539"/>
                </a:cubicBezTo>
                <a:cubicBezTo>
                  <a:pt x="229025" y="99247"/>
                  <a:pt x="140654" y="138935"/>
                  <a:pt x="133775" y="152164"/>
                </a:cubicBezTo>
                <a:cubicBezTo>
                  <a:pt x="126896" y="165393"/>
                  <a:pt x="202038" y="182327"/>
                  <a:pt x="203625" y="183914"/>
                </a:cubicBezTo>
                <a:cubicBezTo>
                  <a:pt x="205212" y="185501"/>
                  <a:pt x="164996" y="163276"/>
                  <a:pt x="143300" y="161689"/>
                </a:cubicBezTo>
                <a:cubicBezTo>
                  <a:pt x="121604" y="160102"/>
                  <a:pt x="87737" y="162747"/>
                  <a:pt x="73450" y="174389"/>
                </a:cubicBezTo>
                <a:cubicBezTo>
                  <a:pt x="59163" y="186031"/>
                  <a:pt x="50167" y="239477"/>
                  <a:pt x="57575" y="231539"/>
                </a:cubicBezTo>
                <a:cubicBezTo>
                  <a:pt x="64983" y="223602"/>
                  <a:pt x="111021" y="150047"/>
                  <a:pt x="117900" y="126764"/>
                </a:cubicBezTo>
                <a:cubicBezTo>
                  <a:pt x="124779" y="103481"/>
                  <a:pt x="118429" y="95014"/>
                  <a:pt x="98850" y="91839"/>
                </a:cubicBezTo>
                <a:cubicBezTo>
                  <a:pt x="79271" y="88664"/>
                  <a:pt x="6246" y="110889"/>
                  <a:pt x="425" y="107714"/>
                </a:cubicBezTo>
                <a:cubicBezTo>
                  <a:pt x="-5396" y="104539"/>
                  <a:pt x="50167" y="83372"/>
                  <a:pt x="63925" y="72789"/>
                </a:cubicBezTo>
                <a:cubicBezTo>
                  <a:pt x="77683" y="62206"/>
                  <a:pt x="73450" y="48447"/>
                  <a:pt x="82975" y="44214"/>
                </a:cubicBezTo>
                <a:cubicBezTo>
                  <a:pt x="92500" y="39981"/>
                  <a:pt x="100438" y="51622"/>
                  <a:pt x="121075" y="47389"/>
                </a:cubicBezTo>
                <a:cubicBezTo>
                  <a:pt x="141712" y="43156"/>
                  <a:pt x="246488" y="8760"/>
                  <a:pt x="251250" y="2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545AA0F-FD11-D3B7-0996-1CCEFE25004D}"/>
              </a:ext>
            </a:extLst>
          </p:cNvPr>
          <p:cNvSpPr/>
          <p:nvPr/>
        </p:nvSpPr>
        <p:spPr>
          <a:xfrm>
            <a:off x="2731637" y="4493226"/>
            <a:ext cx="415571" cy="104836"/>
          </a:xfrm>
          <a:custGeom>
            <a:avLst/>
            <a:gdLst>
              <a:gd name="connsiteX0" fmla="*/ 2038 w 415571"/>
              <a:gd name="connsiteY0" fmla="*/ 104174 h 104836"/>
              <a:gd name="connsiteX1" fmla="*/ 243338 w 415571"/>
              <a:gd name="connsiteY1" fmla="*/ 8924 h 104836"/>
              <a:gd name="connsiteX2" fmla="*/ 319538 w 415571"/>
              <a:gd name="connsiteY2" fmla="*/ 18449 h 104836"/>
              <a:gd name="connsiteX3" fmla="*/ 313188 w 415571"/>
              <a:gd name="connsiteY3" fmla="*/ 2574 h 104836"/>
              <a:gd name="connsiteX4" fmla="*/ 414788 w 415571"/>
              <a:gd name="connsiteY4" fmla="*/ 81949 h 104836"/>
              <a:gd name="connsiteX5" fmla="*/ 357638 w 415571"/>
              <a:gd name="connsiteY5" fmla="*/ 69249 h 104836"/>
              <a:gd name="connsiteX6" fmla="*/ 310013 w 415571"/>
              <a:gd name="connsiteY6" fmla="*/ 100999 h 104836"/>
              <a:gd name="connsiteX7" fmla="*/ 383038 w 415571"/>
              <a:gd name="connsiteY7" fmla="*/ 56549 h 104836"/>
              <a:gd name="connsiteX8" fmla="*/ 316363 w 415571"/>
              <a:gd name="connsiteY8" fmla="*/ 8924 h 104836"/>
              <a:gd name="connsiteX9" fmla="*/ 154438 w 415571"/>
              <a:gd name="connsiteY9" fmla="*/ 40674 h 104836"/>
              <a:gd name="connsiteX10" fmla="*/ 157613 w 415571"/>
              <a:gd name="connsiteY10" fmla="*/ 8924 h 104836"/>
              <a:gd name="connsiteX11" fmla="*/ 68713 w 415571"/>
              <a:gd name="connsiteY11" fmla="*/ 47024 h 104836"/>
              <a:gd name="connsiteX12" fmla="*/ 125863 w 415571"/>
              <a:gd name="connsiteY12" fmla="*/ 50199 h 104836"/>
              <a:gd name="connsiteX13" fmla="*/ 2038 w 415571"/>
              <a:gd name="connsiteY13" fmla="*/ 104174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571" h="104836">
                <a:moveTo>
                  <a:pt x="2038" y="104174"/>
                </a:moveTo>
                <a:cubicBezTo>
                  <a:pt x="21617" y="97295"/>
                  <a:pt x="190421" y="23211"/>
                  <a:pt x="243338" y="8924"/>
                </a:cubicBezTo>
                <a:cubicBezTo>
                  <a:pt x="296255" y="-5364"/>
                  <a:pt x="307896" y="19507"/>
                  <a:pt x="319538" y="18449"/>
                </a:cubicBezTo>
                <a:cubicBezTo>
                  <a:pt x="331180" y="17391"/>
                  <a:pt x="297313" y="-8009"/>
                  <a:pt x="313188" y="2574"/>
                </a:cubicBezTo>
                <a:cubicBezTo>
                  <a:pt x="329063" y="13157"/>
                  <a:pt x="407380" y="70836"/>
                  <a:pt x="414788" y="81949"/>
                </a:cubicBezTo>
                <a:cubicBezTo>
                  <a:pt x="422196" y="93061"/>
                  <a:pt x="375101" y="66074"/>
                  <a:pt x="357638" y="69249"/>
                </a:cubicBezTo>
                <a:cubicBezTo>
                  <a:pt x="340176" y="72424"/>
                  <a:pt x="305780" y="103116"/>
                  <a:pt x="310013" y="100999"/>
                </a:cubicBezTo>
                <a:cubicBezTo>
                  <a:pt x="314246" y="98882"/>
                  <a:pt x="381980" y="71895"/>
                  <a:pt x="383038" y="56549"/>
                </a:cubicBezTo>
                <a:cubicBezTo>
                  <a:pt x="384096" y="41203"/>
                  <a:pt x="354463" y="11570"/>
                  <a:pt x="316363" y="8924"/>
                </a:cubicBezTo>
                <a:cubicBezTo>
                  <a:pt x="278263" y="6278"/>
                  <a:pt x="180896" y="40674"/>
                  <a:pt x="154438" y="40674"/>
                </a:cubicBezTo>
                <a:cubicBezTo>
                  <a:pt x="127980" y="40674"/>
                  <a:pt x="171900" y="7866"/>
                  <a:pt x="157613" y="8924"/>
                </a:cubicBezTo>
                <a:cubicBezTo>
                  <a:pt x="143326" y="9982"/>
                  <a:pt x="74005" y="40145"/>
                  <a:pt x="68713" y="47024"/>
                </a:cubicBezTo>
                <a:cubicBezTo>
                  <a:pt x="63421" y="53903"/>
                  <a:pt x="141738" y="38028"/>
                  <a:pt x="125863" y="50199"/>
                </a:cubicBezTo>
                <a:cubicBezTo>
                  <a:pt x="109988" y="62370"/>
                  <a:pt x="-17541" y="111053"/>
                  <a:pt x="2038" y="104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6C775A3-2282-052A-F51B-A6696794D4CD}"/>
              </a:ext>
            </a:extLst>
          </p:cNvPr>
          <p:cNvSpPr/>
          <p:nvPr/>
        </p:nvSpPr>
        <p:spPr>
          <a:xfrm>
            <a:off x="2879152" y="4502147"/>
            <a:ext cx="412360" cy="149364"/>
          </a:xfrm>
          <a:custGeom>
            <a:avLst/>
            <a:gdLst>
              <a:gd name="connsiteX0" fmla="*/ 573 w 412360"/>
              <a:gd name="connsiteY0" fmla="*/ 149228 h 149364"/>
              <a:gd name="connsiteX1" fmla="*/ 283148 w 412360"/>
              <a:gd name="connsiteY1" fmla="*/ 19053 h 149364"/>
              <a:gd name="connsiteX2" fmla="*/ 270448 w 412360"/>
              <a:gd name="connsiteY2" fmla="*/ 63503 h 149364"/>
              <a:gd name="connsiteX3" fmla="*/ 381573 w 412360"/>
              <a:gd name="connsiteY3" fmla="*/ 3 h 149364"/>
              <a:gd name="connsiteX4" fmla="*/ 410148 w 412360"/>
              <a:gd name="connsiteY4" fmla="*/ 60328 h 149364"/>
              <a:gd name="connsiteX5" fmla="*/ 391098 w 412360"/>
              <a:gd name="connsiteY5" fmla="*/ 12703 h 149364"/>
              <a:gd name="connsiteX6" fmla="*/ 238698 w 412360"/>
              <a:gd name="connsiteY6" fmla="*/ 12703 h 149364"/>
              <a:gd name="connsiteX7" fmla="*/ 222823 w 412360"/>
              <a:gd name="connsiteY7" fmla="*/ 25403 h 149364"/>
              <a:gd name="connsiteX8" fmla="*/ 114873 w 412360"/>
              <a:gd name="connsiteY8" fmla="*/ 57153 h 149364"/>
              <a:gd name="connsiteX9" fmla="*/ 206948 w 412360"/>
              <a:gd name="connsiteY9" fmla="*/ 44453 h 149364"/>
              <a:gd name="connsiteX10" fmla="*/ 573 w 412360"/>
              <a:gd name="connsiteY10" fmla="*/ 149228 h 1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60" h="149364">
                <a:moveTo>
                  <a:pt x="573" y="149228"/>
                </a:moveTo>
                <a:cubicBezTo>
                  <a:pt x="13273" y="144995"/>
                  <a:pt x="238169" y="33340"/>
                  <a:pt x="283148" y="19053"/>
                </a:cubicBezTo>
                <a:cubicBezTo>
                  <a:pt x="328127" y="4766"/>
                  <a:pt x="254044" y="66678"/>
                  <a:pt x="270448" y="63503"/>
                </a:cubicBezTo>
                <a:cubicBezTo>
                  <a:pt x="286852" y="60328"/>
                  <a:pt x="358290" y="532"/>
                  <a:pt x="381573" y="3"/>
                </a:cubicBezTo>
                <a:cubicBezTo>
                  <a:pt x="404856" y="-526"/>
                  <a:pt x="408560" y="58211"/>
                  <a:pt x="410148" y="60328"/>
                </a:cubicBezTo>
                <a:cubicBezTo>
                  <a:pt x="411736" y="62445"/>
                  <a:pt x="419673" y="20641"/>
                  <a:pt x="391098" y="12703"/>
                </a:cubicBezTo>
                <a:cubicBezTo>
                  <a:pt x="362523" y="4765"/>
                  <a:pt x="238698" y="12703"/>
                  <a:pt x="238698" y="12703"/>
                </a:cubicBezTo>
                <a:cubicBezTo>
                  <a:pt x="210652" y="14820"/>
                  <a:pt x="243460" y="17995"/>
                  <a:pt x="222823" y="25403"/>
                </a:cubicBezTo>
                <a:cubicBezTo>
                  <a:pt x="202186" y="32811"/>
                  <a:pt x="117519" y="53978"/>
                  <a:pt x="114873" y="57153"/>
                </a:cubicBezTo>
                <a:cubicBezTo>
                  <a:pt x="112227" y="60328"/>
                  <a:pt x="223881" y="30695"/>
                  <a:pt x="206948" y="44453"/>
                </a:cubicBezTo>
                <a:cubicBezTo>
                  <a:pt x="190015" y="58211"/>
                  <a:pt x="-12127" y="153461"/>
                  <a:pt x="573" y="149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B98B596-1CF7-649A-6B12-678D80AB63FE}"/>
              </a:ext>
            </a:extLst>
          </p:cNvPr>
          <p:cNvSpPr/>
          <p:nvPr/>
        </p:nvSpPr>
        <p:spPr>
          <a:xfrm>
            <a:off x="2941935" y="4501682"/>
            <a:ext cx="584695" cy="144547"/>
          </a:xfrm>
          <a:custGeom>
            <a:avLst/>
            <a:gdLst>
              <a:gd name="connsiteX0" fmla="*/ 7640 w 584695"/>
              <a:gd name="connsiteY0" fmla="*/ 143343 h 144547"/>
              <a:gd name="connsiteX1" fmla="*/ 267990 w 584695"/>
              <a:gd name="connsiteY1" fmla="*/ 73493 h 144547"/>
              <a:gd name="connsiteX2" fmla="*/ 394990 w 584695"/>
              <a:gd name="connsiteY2" fmla="*/ 98893 h 144547"/>
              <a:gd name="connsiteX3" fmla="*/ 369590 w 584695"/>
              <a:gd name="connsiteY3" fmla="*/ 70318 h 144547"/>
              <a:gd name="connsiteX4" fmla="*/ 490240 w 584695"/>
              <a:gd name="connsiteY4" fmla="*/ 468 h 144547"/>
              <a:gd name="connsiteX5" fmla="*/ 439440 w 584695"/>
              <a:gd name="connsiteY5" fmla="*/ 38568 h 144547"/>
              <a:gd name="connsiteX6" fmla="*/ 582315 w 584695"/>
              <a:gd name="connsiteY6" fmla="*/ 13168 h 144547"/>
              <a:gd name="connsiteX7" fmla="*/ 525165 w 584695"/>
              <a:gd name="connsiteY7" fmla="*/ 29043 h 144547"/>
              <a:gd name="connsiteX8" fmla="*/ 477540 w 584695"/>
              <a:gd name="connsiteY8" fmla="*/ 73493 h 144547"/>
              <a:gd name="connsiteX9" fmla="*/ 455315 w 584695"/>
              <a:gd name="connsiteY9" fmla="*/ 41743 h 144547"/>
              <a:gd name="connsiteX10" fmla="*/ 315615 w 584695"/>
              <a:gd name="connsiteY10" fmla="*/ 67143 h 144547"/>
              <a:gd name="connsiteX11" fmla="*/ 328315 w 584695"/>
              <a:gd name="connsiteY11" fmla="*/ 22693 h 144547"/>
              <a:gd name="connsiteX12" fmla="*/ 306090 w 584695"/>
              <a:gd name="connsiteY12" fmla="*/ 54443 h 144547"/>
              <a:gd name="connsiteX13" fmla="*/ 121940 w 584695"/>
              <a:gd name="connsiteY13" fmla="*/ 73493 h 144547"/>
              <a:gd name="connsiteX14" fmla="*/ 214015 w 584695"/>
              <a:gd name="connsiteY14" fmla="*/ 73493 h 144547"/>
              <a:gd name="connsiteX15" fmla="*/ 80665 w 584695"/>
              <a:gd name="connsiteY15" fmla="*/ 114768 h 144547"/>
              <a:gd name="connsiteX16" fmla="*/ 7640 w 584695"/>
              <a:gd name="connsiteY16" fmla="*/ 143343 h 14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695" h="144547">
                <a:moveTo>
                  <a:pt x="7640" y="143343"/>
                </a:moveTo>
                <a:cubicBezTo>
                  <a:pt x="38861" y="136464"/>
                  <a:pt x="203432" y="80901"/>
                  <a:pt x="267990" y="73493"/>
                </a:cubicBezTo>
                <a:cubicBezTo>
                  <a:pt x="332548" y="66085"/>
                  <a:pt x="378057" y="99422"/>
                  <a:pt x="394990" y="98893"/>
                </a:cubicBezTo>
                <a:cubicBezTo>
                  <a:pt x="411923" y="98364"/>
                  <a:pt x="353715" y="86722"/>
                  <a:pt x="369590" y="70318"/>
                </a:cubicBezTo>
                <a:cubicBezTo>
                  <a:pt x="385465" y="53914"/>
                  <a:pt x="478598" y="5760"/>
                  <a:pt x="490240" y="468"/>
                </a:cubicBezTo>
                <a:cubicBezTo>
                  <a:pt x="501882" y="-4824"/>
                  <a:pt x="424094" y="36451"/>
                  <a:pt x="439440" y="38568"/>
                </a:cubicBezTo>
                <a:cubicBezTo>
                  <a:pt x="454786" y="40685"/>
                  <a:pt x="568028" y="14755"/>
                  <a:pt x="582315" y="13168"/>
                </a:cubicBezTo>
                <a:cubicBezTo>
                  <a:pt x="596602" y="11581"/>
                  <a:pt x="542627" y="18989"/>
                  <a:pt x="525165" y="29043"/>
                </a:cubicBezTo>
                <a:cubicBezTo>
                  <a:pt x="507703" y="39097"/>
                  <a:pt x="489182" y="71376"/>
                  <a:pt x="477540" y="73493"/>
                </a:cubicBezTo>
                <a:cubicBezTo>
                  <a:pt x="465898" y="75610"/>
                  <a:pt x="482302" y="42801"/>
                  <a:pt x="455315" y="41743"/>
                </a:cubicBezTo>
                <a:cubicBezTo>
                  <a:pt x="428328" y="40685"/>
                  <a:pt x="336782" y="70318"/>
                  <a:pt x="315615" y="67143"/>
                </a:cubicBezTo>
                <a:cubicBezTo>
                  <a:pt x="294448" y="63968"/>
                  <a:pt x="329903" y="24810"/>
                  <a:pt x="328315" y="22693"/>
                </a:cubicBezTo>
                <a:cubicBezTo>
                  <a:pt x="326727" y="20576"/>
                  <a:pt x="340486" y="45976"/>
                  <a:pt x="306090" y="54443"/>
                </a:cubicBezTo>
                <a:cubicBezTo>
                  <a:pt x="271694" y="62910"/>
                  <a:pt x="137286" y="70318"/>
                  <a:pt x="121940" y="73493"/>
                </a:cubicBezTo>
                <a:cubicBezTo>
                  <a:pt x="106594" y="76668"/>
                  <a:pt x="220894" y="66614"/>
                  <a:pt x="214015" y="73493"/>
                </a:cubicBezTo>
                <a:cubicBezTo>
                  <a:pt x="207136" y="80372"/>
                  <a:pt x="112415" y="103656"/>
                  <a:pt x="80665" y="114768"/>
                </a:cubicBezTo>
                <a:cubicBezTo>
                  <a:pt x="48915" y="125880"/>
                  <a:pt x="-23581" y="150222"/>
                  <a:pt x="7640" y="14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E2A4767-DCE7-FC04-D27A-4F68E83C915F}"/>
              </a:ext>
            </a:extLst>
          </p:cNvPr>
          <p:cNvSpPr/>
          <p:nvPr/>
        </p:nvSpPr>
        <p:spPr>
          <a:xfrm>
            <a:off x="2867020" y="4540241"/>
            <a:ext cx="146214" cy="114312"/>
          </a:xfrm>
          <a:custGeom>
            <a:avLst/>
            <a:gdLst>
              <a:gd name="connsiteX0" fmla="*/ 5 w 146214"/>
              <a:gd name="connsiteY0" fmla="*/ 114309 h 114312"/>
              <a:gd name="connsiteX1" fmla="*/ 63505 w 146214"/>
              <a:gd name="connsiteY1" fmla="*/ 41284 h 114312"/>
              <a:gd name="connsiteX2" fmla="*/ 146055 w 146214"/>
              <a:gd name="connsiteY2" fmla="*/ 9 h 114312"/>
              <a:gd name="connsiteX3" fmla="*/ 41280 w 146214"/>
              <a:gd name="connsiteY3" fmla="*/ 44459 h 114312"/>
              <a:gd name="connsiteX4" fmla="*/ 66680 w 146214"/>
              <a:gd name="connsiteY4" fmla="*/ 44459 h 114312"/>
              <a:gd name="connsiteX5" fmla="*/ 5 w 146214"/>
              <a:gd name="connsiteY5" fmla="*/ 114309 h 1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14" h="114312">
                <a:moveTo>
                  <a:pt x="5" y="114309"/>
                </a:moveTo>
                <a:cubicBezTo>
                  <a:pt x="-524" y="113780"/>
                  <a:pt x="39163" y="60334"/>
                  <a:pt x="63505" y="41284"/>
                </a:cubicBezTo>
                <a:cubicBezTo>
                  <a:pt x="87847" y="22234"/>
                  <a:pt x="149759" y="-520"/>
                  <a:pt x="146055" y="9"/>
                </a:cubicBezTo>
                <a:cubicBezTo>
                  <a:pt x="142351" y="538"/>
                  <a:pt x="54509" y="37051"/>
                  <a:pt x="41280" y="44459"/>
                </a:cubicBezTo>
                <a:cubicBezTo>
                  <a:pt x="28051" y="51867"/>
                  <a:pt x="70913" y="35463"/>
                  <a:pt x="66680" y="44459"/>
                </a:cubicBezTo>
                <a:cubicBezTo>
                  <a:pt x="62447" y="53455"/>
                  <a:pt x="534" y="114838"/>
                  <a:pt x="5" y="114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CB276CC-6DCB-6AB7-A53F-989987190EFA}"/>
              </a:ext>
            </a:extLst>
          </p:cNvPr>
          <p:cNvSpPr/>
          <p:nvPr/>
        </p:nvSpPr>
        <p:spPr>
          <a:xfrm>
            <a:off x="3027807" y="4590923"/>
            <a:ext cx="425056" cy="73194"/>
          </a:xfrm>
          <a:custGeom>
            <a:avLst/>
            <a:gdLst>
              <a:gd name="connsiteX0" fmla="*/ 1143 w 425056"/>
              <a:gd name="connsiteY0" fmla="*/ 73152 h 73194"/>
              <a:gd name="connsiteX1" fmla="*/ 175768 w 425056"/>
              <a:gd name="connsiteY1" fmla="*/ 12827 h 73194"/>
              <a:gd name="connsiteX2" fmla="*/ 413893 w 425056"/>
              <a:gd name="connsiteY2" fmla="*/ 50927 h 73194"/>
              <a:gd name="connsiteX3" fmla="*/ 366268 w 425056"/>
              <a:gd name="connsiteY3" fmla="*/ 41402 h 73194"/>
              <a:gd name="connsiteX4" fmla="*/ 191643 w 425056"/>
              <a:gd name="connsiteY4" fmla="*/ 57277 h 73194"/>
              <a:gd name="connsiteX5" fmla="*/ 296418 w 425056"/>
              <a:gd name="connsiteY5" fmla="*/ 35052 h 73194"/>
              <a:gd name="connsiteX6" fmla="*/ 258318 w 425056"/>
              <a:gd name="connsiteY6" fmla="*/ 6477 h 73194"/>
              <a:gd name="connsiteX7" fmla="*/ 185293 w 425056"/>
              <a:gd name="connsiteY7" fmla="*/ 25527 h 73194"/>
              <a:gd name="connsiteX8" fmla="*/ 191643 w 425056"/>
              <a:gd name="connsiteY8" fmla="*/ 127 h 73194"/>
              <a:gd name="connsiteX9" fmla="*/ 29718 w 425056"/>
              <a:gd name="connsiteY9" fmla="*/ 16002 h 73194"/>
              <a:gd name="connsiteX10" fmla="*/ 96393 w 425056"/>
              <a:gd name="connsiteY10" fmla="*/ 22352 h 73194"/>
              <a:gd name="connsiteX11" fmla="*/ 1143 w 425056"/>
              <a:gd name="connsiteY11" fmla="*/ 73152 h 7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056" h="73194">
                <a:moveTo>
                  <a:pt x="1143" y="73152"/>
                </a:moveTo>
                <a:cubicBezTo>
                  <a:pt x="14372" y="71565"/>
                  <a:pt x="106976" y="16531"/>
                  <a:pt x="175768" y="12827"/>
                </a:cubicBezTo>
                <a:cubicBezTo>
                  <a:pt x="244560" y="9123"/>
                  <a:pt x="382143" y="46165"/>
                  <a:pt x="413893" y="50927"/>
                </a:cubicBezTo>
                <a:cubicBezTo>
                  <a:pt x="445643" y="55689"/>
                  <a:pt x="403310" y="40344"/>
                  <a:pt x="366268" y="41402"/>
                </a:cubicBezTo>
                <a:cubicBezTo>
                  <a:pt x="329226" y="42460"/>
                  <a:pt x="203285" y="58335"/>
                  <a:pt x="191643" y="57277"/>
                </a:cubicBezTo>
                <a:cubicBezTo>
                  <a:pt x="180001" y="56219"/>
                  <a:pt x="285306" y="43519"/>
                  <a:pt x="296418" y="35052"/>
                </a:cubicBezTo>
                <a:cubicBezTo>
                  <a:pt x="307530" y="26585"/>
                  <a:pt x="276839" y="8064"/>
                  <a:pt x="258318" y="6477"/>
                </a:cubicBezTo>
                <a:cubicBezTo>
                  <a:pt x="239797" y="4890"/>
                  <a:pt x="196405" y="26585"/>
                  <a:pt x="185293" y="25527"/>
                </a:cubicBezTo>
                <a:cubicBezTo>
                  <a:pt x="174181" y="24469"/>
                  <a:pt x="217572" y="1714"/>
                  <a:pt x="191643" y="127"/>
                </a:cubicBezTo>
                <a:cubicBezTo>
                  <a:pt x="165714" y="-1461"/>
                  <a:pt x="45593" y="12298"/>
                  <a:pt x="29718" y="16002"/>
                </a:cubicBezTo>
                <a:cubicBezTo>
                  <a:pt x="13843" y="19706"/>
                  <a:pt x="99039" y="12827"/>
                  <a:pt x="96393" y="22352"/>
                </a:cubicBezTo>
                <a:cubicBezTo>
                  <a:pt x="93747" y="31877"/>
                  <a:pt x="-12086" y="74739"/>
                  <a:pt x="1143" y="73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F8B32B0-546E-BF86-B443-985ACCCAF4E3}"/>
              </a:ext>
            </a:extLst>
          </p:cNvPr>
          <p:cNvSpPr/>
          <p:nvPr/>
        </p:nvSpPr>
        <p:spPr>
          <a:xfrm>
            <a:off x="3154077" y="4527418"/>
            <a:ext cx="636939" cy="127567"/>
          </a:xfrm>
          <a:custGeom>
            <a:avLst/>
            <a:gdLst>
              <a:gd name="connsiteX0" fmla="*/ 1873 w 636939"/>
              <a:gd name="connsiteY0" fmla="*/ 127132 h 127567"/>
              <a:gd name="connsiteX1" fmla="*/ 338423 w 636939"/>
              <a:gd name="connsiteY1" fmla="*/ 19182 h 127567"/>
              <a:gd name="connsiteX2" fmla="*/ 446373 w 636939"/>
              <a:gd name="connsiteY2" fmla="*/ 50932 h 127567"/>
              <a:gd name="connsiteX3" fmla="*/ 417798 w 636939"/>
              <a:gd name="connsiteY3" fmla="*/ 25532 h 127567"/>
              <a:gd name="connsiteX4" fmla="*/ 563848 w 636939"/>
              <a:gd name="connsiteY4" fmla="*/ 35057 h 127567"/>
              <a:gd name="connsiteX5" fmla="*/ 544798 w 636939"/>
              <a:gd name="connsiteY5" fmla="*/ 19182 h 127567"/>
              <a:gd name="connsiteX6" fmla="*/ 636873 w 636939"/>
              <a:gd name="connsiteY6" fmla="*/ 50932 h 127567"/>
              <a:gd name="connsiteX7" fmla="*/ 554323 w 636939"/>
              <a:gd name="connsiteY7" fmla="*/ 41407 h 127567"/>
              <a:gd name="connsiteX8" fmla="*/ 293973 w 636939"/>
              <a:gd name="connsiteY8" fmla="*/ 132 h 127567"/>
              <a:gd name="connsiteX9" fmla="*/ 382873 w 636939"/>
              <a:gd name="connsiteY9" fmla="*/ 28707 h 127567"/>
              <a:gd name="connsiteX10" fmla="*/ 309848 w 636939"/>
              <a:gd name="connsiteY10" fmla="*/ 41407 h 127567"/>
              <a:gd name="connsiteX11" fmla="*/ 430498 w 636939"/>
              <a:gd name="connsiteY11" fmla="*/ 92207 h 127567"/>
              <a:gd name="connsiteX12" fmla="*/ 284448 w 636939"/>
              <a:gd name="connsiteY12" fmla="*/ 50932 h 127567"/>
              <a:gd name="connsiteX13" fmla="*/ 205073 w 636939"/>
              <a:gd name="connsiteY13" fmla="*/ 57282 h 127567"/>
              <a:gd name="connsiteX14" fmla="*/ 1873 w 636939"/>
              <a:gd name="connsiteY14" fmla="*/ 127132 h 1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939" h="127567">
                <a:moveTo>
                  <a:pt x="1873" y="127132"/>
                </a:moveTo>
                <a:cubicBezTo>
                  <a:pt x="24098" y="120782"/>
                  <a:pt x="264340" y="31882"/>
                  <a:pt x="338423" y="19182"/>
                </a:cubicBezTo>
                <a:cubicBezTo>
                  <a:pt x="412506" y="6482"/>
                  <a:pt x="433144" y="49874"/>
                  <a:pt x="446373" y="50932"/>
                </a:cubicBezTo>
                <a:cubicBezTo>
                  <a:pt x="459602" y="51990"/>
                  <a:pt x="398219" y="28178"/>
                  <a:pt x="417798" y="25532"/>
                </a:cubicBezTo>
                <a:cubicBezTo>
                  <a:pt x="437377" y="22886"/>
                  <a:pt x="563848" y="35057"/>
                  <a:pt x="563848" y="35057"/>
                </a:cubicBezTo>
                <a:cubicBezTo>
                  <a:pt x="585015" y="33999"/>
                  <a:pt x="532627" y="16536"/>
                  <a:pt x="544798" y="19182"/>
                </a:cubicBezTo>
                <a:cubicBezTo>
                  <a:pt x="556969" y="21828"/>
                  <a:pt x="635286" y="47228"/>
                  <a:pt x="636873" y="50932"/>
                </a:cubicBezTo>
                <a:cubicBezTo>
                  <a:pt x="638460" y="54636"/>
                  <a:pt x="611473" y="49874"/>
                  <a:pt x="554323" y="41407"/>
                </a:cubicBezTo>
                <a:cubicBezTo>
                  <a:pt x="497173" y="32940"/>
                  <a:pt x="322548" y="2249"/>
                  <a:pt x="293973" y="132"/>
                </a:cubicBezTo>
                <a:cubicBezTo>
                  <a:pt x="265398" y="-1985"/>
                  <a:pt x="380227" y="21828"/>
                  <a:pt x="382873" y="28707"/>
                </a:cubicBezTo>
                <a:cubicBezTo>
                  <a:pt x="385519" y="35586"/>
                  <a:pt x="301911" y="30824"/>
                  <a:pt x="309848" y="41407"/>
                </a:cubicBezTo>
                <a:cubicBezTo>
                  <a:pt x="317785" y="51990"/>
                  <a:pt x="434731" y="90620"/>
                  <a:pt x="430498" y="92207"/>
                </a:cubicBezTo>
                <a:cubicBezTo>
                  <a:pt x="426265" y="93794"/>
                  <a:pt x="322019" y="56753"/>
                  <a:pt x="284448" y="50932"/>
                </a:cubicBezTo>
                <a:cubicBezTo>
                  <a:pt x="246877" y="45111"/>
                  <a:pt x="248465" y="46170"/>
                  <a:pt x="205073" y="57282"/>
                </a:cubicBezTo>
                <a:cubicBezTo>
                  <a:pt x="161681" y="68394"/>
                  <a:pt x="-20352" y="133482"/>
                  <a:pt x="1873" y="127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DB0D96C-2503-121C-C052-B0C676B35F87}"/>
              </a:ext>
            </a:extLst>
          </p:cNvPr>
          <p:cNvSpPr/>
          <p:nvPr/>
        </p:nvSpPr>
        <p:spPr>
          <a:xfrm>
            <a:off x="3397239" y="4615196"/>
            <a:ext cx="315268" cy="74867"/>
          </a:xfrm>
          <a:custGeom>
            <a:avLst/>
            <a:gdLst>
              <a:gd name="connsiteX0" fmla="*/ 11 w 315268"/>
              <a:gd name="connsiteY0" fmla="*/ 33004 h 74867"/>
              <a:gd name="connsiteX1" fmla="*/ 193686 w 315268"/>
              <a:gd name="connsiteY1" fmla="*/ 7604 h 74867"/>
              <a:gd name="connsiteX2" fmla="*/ 282586 w 315268"/>
              <a:gd name="connsiteY2" fmla="*/ 26654 h 74867"/>
              <a:gd name="connsiteX3" fmla="*/ 247661 w 315268"/>
              <a:gd name="connsiteY3" fmla="*/ 1254 h 74867"/>
              <a:gd name="connsiteX4" fmla="*/ 314336 w 315268"/>
              <a:gd name="connsiteY4" fmla="*/ 74279 h 74867"/>
              <a:gd name="connsiteX5" fmla="*/ 282586 w 315268"/>
              <a:gd name="connsiteY5" fmla="*/ 36179 h 74867"/>
              <a:gd name="connsiteX6" fmla="*/ 225436 w 315268"/>
              <a:gd name="connsiteY6" fmla="*/ 45704 h 74867"/>
              <a:gd name="connsiteX7" fmla="*/ 231786 w 315268"/>
              <a:gd name="connsiteY7" fmla="*/ 7604 h 74867"/>
              <a:gd name="connsiteX8" fmla="*/ 98436 w 315268"/>
              <a:gd name="connsiteY8" fmla="*/ 23479 h 74867"/>
              <a:gd name="connsiteX9" fmla="*/ 184161 w 315268"/>
              <a:gd name="connsiteY9" fmla="*/ 26654 h 74867"/>
              <a:gd name="connsiteX10" fmla="*/ 11 w 315268"/>
              <a:gd name="connsiteY10" fmla="*/ 33004 h 7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268" h="74867">
                <a:moveTo>
                  <a:pt x="11" y="33004"/>
                </a:moveTo>
                <a:cubicBezTo>
                  <a:pt x="1598" y="29829"/>
                  <a:pt x="146590" y="8662"/>
                  <a:pt x="193686" y="7604"/>
                </a:cubicBezTo>
                <a:cubicBezTo>
                  <a:pt x="240782" y="6546"/>
                  <a:pt x="273590" y="27712"/>
                  <a:pt x="282586" y="26654"/>
                </a:cubicBezTo>
                <a:cubicBezTo>
                  <a:pt x="291582" y="25596"/>
                  <a:pt x="242369" y="-6683"/>
                  <a:pt x="247661" y="1254"/>
                </a:cubicBezTo>
                <a:cubicBezTo>
                  <a:pt x="252953" y="9191"/>
                  <a:pt x="308515" y="68458"/>
                  <a:pt x="314336" y="74279"/>
                </a:cubicBezTo>
                <a:cubicBezTo>
                  <a:pt x="320157" y="80100"/>
                  <a:pt x="297403" y="40942"/>
                  <a:pt x="282586" y="36179"/>
                </a:cubicBezTo>
                <a:cubicBezTo>
                  <a:pt x="267769" y="31416"/>
                  <a:pt x="233903" y="50467"/>
                  <a:pt x="225436" y="45704"/>
                </a:cubicBezTo>
                <a:cubicBezTo>
                  <a:pt x="216969" y="40941"/>
                  <a:pt x="252953" y="11308"/>
                  <a:pt x="231786" y="7604"/>
                </a:cubicBezTo>
                <a:cubicBezTo>
                  <a:pt x="210619" y="3900"/>
                  <a:pt x="106374" y="20304"/>
                  <a:pt x="98436" y="23479"/>
                </a:cubicBezTo>
                <a:cubicBezTo>
                  <a:pt x="90498" y="26654"/>
                  <a:pt x="203740" y="21892"/>
                  <a:pt x="184161" y="26654"/>
                </a:cubicBezTo>
                <a:cubicBezTo>
                  <a:pt x="164582" y="31416"/>
                  <a:pt x="-1576" y="36179"/>
                  <a:pt x="11" y="3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B6A4402-C9FD-34D2-22FB-0B113C5618EE}"/>
              </a:ext>
            </a:extLst>
          </p:cNvPr>
          <p:cNvSpPr/>
          <p:nvPr/>
        </p:nvSpPr>
        <p:spPr>
          <a:xfrm>
            <a:off x="3501686" y="4577164"/>
            <a:ext cx="307062" cy="58638"/>
          </a:xfrm>
          <a:custGeom>
            <a:avLst/>
            <a:gdLst>
              <a:gd name="connsiteX0" fmla="*/ 60664 w 307062"/>
              <a:gd name="connsiteY0" fmla="*/ 58336 h 58638"/>
              <a:gd name="connsiteX1" fmla="*/ 171789 w 307062"/>
              <a:gd name="connsiteY1" fmla="*/ 36111 h 58638"/>
              <a:gd name="connsiteX2" fmla="*/ 305139 w 307062"/>
              <a:gd name="connsiteY2" fmla="*/ 1186 h 58638"/>
              <a:gd name="connsiteX3" fmla="*/ 254339 w 307062"/>
              <a:gd name="connsiteY3" fmla="*/ 7536 h 58638"/>
              <a:gd name="connsiteX4" fmla="*/ 339 w 307062"/>
              <a:gd name="connsiteY4" fmla="*/ 4361 h 58638"/>
              <a:gd name="connsiteX5" fmla="*/ 197189 w 307062"/>
              <a:gd name="connsiteY5" fmla="*/ 20236 h 58638"/>
              <a:gd name="connsiteX6" fmla="*/ 60664 w 307062"/>
              <a:gd name="connsiteY6" fmla="*/ 58336 h 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62" h="58638">
                <a:moveTo>
                  <a:pt x="60664" y="58336"/>
                </a:moveTo>
                <a:cubicBezTo>
                  <a:pt x="56431" y="60982"/>
                  <a:pt x="131043" y="45636"/>
                  <a:pt x="171789" y="36111"/>
                </a:cubicBezTo>
                <a:cubicBezTo>
                  <a:pt x="212535" y="26586"/>
                  <a:pt x="291381" y="5948"/>
                  <a:pt x="305139" y="1186"/>
                </a:cubicBezTo>
                <a:cubicBezTo>
                  <a:pt x="318897" y="-3576"/>
                  <a:pt x="254339" y="7536"/>
                  <a:pt x="254339" y="7536"/>
                </a:cubicBezTo>
                <a:lnTo>
                  <a:pt x="339" y="4361"/>
                </a:lnTo>
                <a:cubicBezTo>
                  <a:pt x="-9186" y="6478"/>
                  <a:pt x="185018" y="12299"/>
                  <a:pt x="197189" y="20236"/>
                </a:cubicBezTo>
                <a:cubicBezTo>
                  <a:pt x="209360" y="28173"/>
                  <a:pt x="64897" y="55690"/>
                  <a:pt x="60664" y="58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B015BE0-2C8D-A4E5-4977-C28C7B7E6D16}"/>
              </a:ext>
            </a:extLst>
          </p:cNvPr>
          <p:cNvSpPr/>
          <p:nvPr/>
        </p:nvSpPr>
        <p:spPr>
          <a:xfrm>
            <a:off x="4924269" y="4835297"/>
            <a:ext cx="148765" cy="365178"/>
          </a:xfrm>
          <a:custGeom>
            <a:avLst/>
            <a:gdLst>
              <a:gd name="connsiteX0" fmla="*/ 127156 w 148765"/>
              <a:gd name="connsiteY0" fmla="*/ 228 h 365178"/>
              <a:gd name="connsiteX1" fmla="*/ 136681 w 148765"/>
              <a:gd name="connsiteY1" fmla="*/ 79603 h 365178"/>
              <a:gd name="connsiteX2" fmla="*/ 70006 w 148765"/>
              <a:gd name="connsiteY2" fmla="*/ 168503 h 365178"/>
              <a:gd name="connsiteX3" fmla="*/ 41431 w 148765"/>
              <a:gd name="connsiteY3" fmla="*/ 247878 h 365178"/>
              <a:gd name="connsiteX4" fmla="*/ 54131 w 148765"/>
              <a:gd name="connsiteY4" fmla="*/ 197078 h 365178"/>
              <a:gd name="connsiteX5" fmla="*/ 19206 w 148765"/>
              <a:gd name="connsiteY5" fmla="*/ 273278 h 365178"/>
              <a:gd name="connsiteX6" fmla="*/ 12856 w 148765"/>
              <a:gd name="connsiteY6" fmla="*/ 362178 h 365178"/>
              <a:gd name="connsiteX7" fmla="*/ 9681 w 148765"/>
              <a:gd name="connsiteY7" fmla="*/ 324078 h 365178"/>
              <a:gd name="connsiteX8" fmla="*/ 44606 w 148765"/>
              <a:gd name="connsiteY8" fmla="*/ 133578 h 365178"/>
              <a:gd name="connsiteX9" fmla="*/ 156 w 148765"/>
              <a:gd name="connsiteY9" fmla="*/ 254228 h 365178"/>
              <a:gd name="connsiteX10" fmla="*/ 63656 w 148765"/>
              <a:gd name="connsiteY10" fmla="*/ 152628 h 365178"/>
              <a:gd name="connsiteX11" fmla="*/ 146206 w 148765"/>
              <a:gd name="connsiteY11" fmla="*/ 105003 h 365178"/>
              <a:gd name="connsiteX12" fmla="*/ 127156 w 148765"/>
              <a:gd name="connsiteY12" fmla="*/ 228 h 3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765" h="365178">
                <a:moveTo>
                  <a:pt x="127156" y="228"/>
                </a:moveTo>
                <a:cubicBezTo>
                  <a:pt x="125569" y="-4005"/>
                  <a:pt x="146206" y="51557"/>
                  <a:pt x="136681" y="79603"/>
                </a:cubicBezTo>
                <a:cubicBezTo>
                  <a:pt x="127156" y="107649"/>
                  <a:pt x="85881" y="140457"/>
                  <a:pt x="70006" y="168503"/>
                </a:cubicBezTo>
                <a:cubicBezTo>
                  <a:pt x="54131" y="196549"/>
                  <a:pt x="44077" y="243116"/>
                  <a:pt x="41431" y="247878"/>
                </a:cubicBezTo>
                <a:cubicBezTo>
                  <a:pt x="38785" y="252640"/>
                  <a:pt x="57835" y="192845"/>
                  <a:pt x="54131" y="197078"/>
                </a:cubicBezTo>
                <a:cubicBezTo>
                  <a:pt x="50427" y="201311"/>
                  <a:pt x="26085" y="245761"/>
                  <a:pt x="19206" y="273278"/>
                </a:cubicBezTo>
                <a:cubicBezTo>
                  <a:pt x="12327" y="300795"/>
                  <a:pt x="14443" y="353711"/>
                  <a:pt x="12856" y="362178"/>
                </a:cubicBezTo>
                <a:cubicBezTo>
                  <a:pt x="11269" y="370645"/>
                  <a:pt x="4389" y="362178"/>
                  <a:pt x="9681" y="324078"/>
                </a:cubicBezTo>
                <a:cubicBezTo>
                  <a:pt x="14973" y="285978"/>
                  <a:pt x="46193" y="145220"/>
                  <a:pt x="44606" y="133578"/>
                </a:cubicBezTo>
                <a:cubicBezTo>
                  <a:pt x="43019" y="121936"/>
                  <a:pt x="-3019" y="251053"/>
                  <a:pt x="156" y="254228"/>
                </a:cubicBezTo>
                <a:cubicBezTo>
                  <a:pt x="3331" y="257403"/>
                  <a:pt x="39314" y="177499"/>
                  <a:pt x="63656" y="152628"/>
                </a:cubicBezTo>
                <a:cubicBezTo>
                  <a:pt x="87998" y="127757"/>
                  <a:pt x="135094" y="124582"/>
                  <a:pt x="146206" y="105003"/>
                </a:cubicBezTo>
                <a:cubicBezTo>
                  <a:pt x="157318" y="85424"/>
                  <a:pt x="128743" y="4461"/>
                  <a:pt x="12715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A031278-98C3-9034-C07A-0DE4D1A6DF0C}"/>
              </a:ext>
            </a:extLst>
          </p:cNvPr>
          <p:cNvSpPr/>
          <p:nvPr/>
        </p:nvSpPr>
        <p:spPr>
          <a:xfrm>
            <a:off x="5051265" y="4784105"/>
            <a:ext cx="143747" cy="134015"/>
          </a:xfrm>
          <a:custGeom>
            <a:avLst/>
            <a:gdLst>
              <a:gd name="connsiteX0" fmla="*/ 160 w 143747"/>
              <a:gd name="connsiteY0" fmla="*/ 133970 h 134015"/>
              <a:gd name="connsiteX1" fmla="*/ 114460 w 143747"/>
              <a:gd name="connsiteY1" fmla="*/ 76820 h 134015"/>
              <a:gd name="connsiteX2" fmla="*/ 92235 w 143747"/>
              <a:gd name="connsiteY2" fmla="*/ 32370 h 134015"/>
              <a:gd name="connsiteX3" fmla="*/ 19210 w 143747"/>
              <a:gd name="connsiteY3" fmla="*/ 620 h 134015"/>
              <a:gd name="connsiteX4" fmla="*/ 123985 w 143747"/>
              <a:gd name="connsiteY4" fmla="*/ 60945 h 134015"/>
              <a:gd name="connsiteX5" fmla="*/ 139860 w 143747"/>
              <a:gd name="connsiteY5" fmla="*/ 67295 h 134015"/>
              <a:gd name="connsiteX6" fmla="*/ 76360 w 143747"/>
              <a:gd name="connsiteY6" fmla="*/ 73645 h 134015"/>
              <a:gd name="connsiteX7" fmla="*/ 89060 w 143747"/>
              <a:gd name="connsiteY7" fmla="*/ 86345 h 134015"/>
              <a:gd name="connsiteX8" fmla="*/ 160 w 143747"/>
              <a:gd name="connsiteY8" fmla="*/ 133970 h 13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47" h="134015">
                <a:moveTo>
                  <a:pt x="160" y="133970"/>
                </a:moveTo>
                <a:cubicBezTo>
                  <a:pt x="4393" y="132383"/>
                  <a:pt x="99114" y="93753"/>
                  <a:pt x="114460" y="76820"/>
                </a:cubicBezTo>
                <a:cubicBezTo>
                  <a:pt x="129806" y="59887"/>
                  <a:pt x="108110" y="45070"/>
                  <a:pt x="92235" y="32370"/>
                </a:cubicBezTo>
                <a:cubicBezTo>
                  <a:pt x="76360" y="19670"/>
                  <a:pt x="13918" y="-4143"/>
                  <a:pt x="19210" y="620"/>
                </a:cubicBezTo>
                <a:cubicBezTo>
                  <a:pt x="24502" y="5382"/>
                  <a:pt x="103877" y="49833"/>
                  <a:pt x="123985" y="60945"/>
                </a:cubicBezTo>
                <a:cubicBezTo>
                  <a:pt x="144093" y="72057"/>
                  <a:pt x="147797" y="65178"/>
                  <a:pt x="139860" y="67295"/>
                </a:cubicBezTo>
                <a:cubicBezTo>
                  <a:pt x="131923" y="69412"/>
                  <a:pt x="76360" y="73645"/>
                  <a:pt x="76360" y="73645"/>
                </a:cubicBezTo>
                <a:cubicBezTo>
                  <a:pt x="67893" y="76820"/>
                  <a:pt x="101231" y="77349"/>
                  <a:pt x="89060" y="86345"/>
                </a:cubicBezTo>
                <a:cubicBezTo>
                  <a:pt x="76889" y="95341"/>
                  <a:pt x="-4073" y="135557"/>
                  <a:pt x="160" y="133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823AB5A-85D1-1830-A896-939B11C780C7}"/>
              </a:ext>
            </a:extLst>
          </p:cNvPr>
          <p:cNvSpPr/>
          <p:nvPr/>
        </p:nvSpPr>
        <p:spPr>
          <a:xfrm>
            <a:off x="4939612" y="4835522"/>
            <a:ext cx="271213" cy="378643"/>
          </a:xfrm>
          <a:custGeom>
            <a:avLst/>
            <a:gdLst>
              <a:gd name="connsiteX0" fmla="*/ 216588 w 271213"/>
              <a:gd name="connsiteY0" fmla="*/ 3 h 378643"/>
              <a:gd name="connsiteX1" fmla="*/ 251513 w 271213"/>
              <a:gd name="connsiteY1" fmla="*/ 73028 h 378643"/>
              <a:gd name="connsiteX2" fmla="*/ 168963 w 271213"/>
              <a:gd name="connsiteY2" fmla="*/ 127003 h 378643"/>
              <a:gd name="connsiteX3" fmla="*/ 219763 w 271213"/>
              <a:gd name="connsiteY3" fmla="*/ 111128 h 378643"/>
              <a:gd name="connsiteX4" fmla="*/ 165788 w 271213"/>
              <a:gd name="connsiteY4" fmla="*/ 98428 h 378643"/>
              <a:gd name="connsiteX5" fmla="*/ 153088 w 271213"/>
              <a:gd name="connsiteY5" fmla="*/ 142878 h 378643"/>
              <a:gd name="connsiteX6" fmla="*/ 191188 w 271213"/>
              <a:gd name="connsiteY6" fmla="*/ 174628 h 378643"/>
              <a:gd name="connsiteX7" fmla="*/ 134038 w 271213"/>
              <a:gd name="connsiteY7" fmla="*/ 158753 h 378643"/>
              <a:gd name="connsiteX8" fmla="*/ 64188 w 271213"/>
              <a:gd name="connsiteY8" fmla="*/ 212728 h 378643"/>
              <a:gd name="connsiteX9" fmla="*/ 48313 w 271213"/>
              <a:gd name="connsiteY9" fmla="*/ 273053 h 378643"/>
              <a:gd name="connsiteX10" fmla="*/ 54663 w 271213"/>
              <a:gd name="connsiteY10" fmla="*/ 234953 h 378643"/>
              <a:gd name="connsiteX11" fmla="*/ 688 w 271213"/>
              <a:gd name="connsiteY11" fmla="*/ 377828 h 378643"/>
              <a:gd name="connsiteX12" fmla="*/ 26088 w 271213"/>
              <a:gd name="connsiteY12" fmla="*/ 288928 h 378643"/>
              <a:gd name="connsiteX13" fmla="*/ 54663 w 271213"/>
              <a:gd name="connsiteY13" fmla="*/ 196853 h 378643"/>
              <a:gd name="connsiteX14" fmla="*/ 159438 w 271213"/>
              <a:gd name="connsiteY14" fmla="*/ 158753 h 378643"/>
              <a:gd name="connsiteX15" fmla="*/ 175313 w 271213"/>
              <a:gd name="connsiteY15" fmla="*/ 117478 h 378643"/>
              <a:gd name="connsiteX16" fmla="*/ 270563 w 271213"/>
              <a:gd name="connsiteY16" fmla="*/ 76203 h 378643"/>
              <a:gd name="connsiteX17" fmla="*/ 216588 w 271213"/>
              <a:gd name="connsiteY17" fmla="*/ 3 h 37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213" h="378643">
                <a:moveTo>
                  <a:pt x="216588" y="3"/>
                </a:moveTo>
                <a:cubicBezTo>
                  <a:pt x="213413" y="-526"/>
                  <a:pt x="259451" y="51861"/>
                  <a:pt x="251513" y="73028"/>
                </a:cubicBezTo>
                <a:cubicBezTo>
                  <a:pt x="243576" y="94195"/>
                  <a:pt x="174255" y="120653"/>
                  <a:pt x="168963" y="127003"/>
                </a:cubicBezTo>
                <a:cubicBezTo>
                  <a:pt x="163671" y="133353"/>
                  <a:pt x="220292" y="115891"/>
                  <a:pt x="219763" y="111128"/>
                </a:cubicBezTo>
                <a:cubicBezTo>
                  <a:pt x="219234" y="106366"/>
                  <a:pt x="176900" y="93136"/>
                  <a:pt x="165788" y="98428"/>
                </a:cubicBezTo>
                <a:cubicBezTo>
                  <a:pt x="154675" y="103720"/>
                  <a:pt x="148855" y="130178"/>
                  <a:pt x="153088" y="142878"/>
                </a:cubicBezTo>
                <a:cubicBezTo>
                  <a:pt x="157321" y="155578"/>
                  <a:pt x="194363" y="171982"/>
                  <a:pt x="191188" y="174628"/>
                </a:cubicBezTo>
                <a:cubicBezTo>
                  <a:pt x="188013" y="177274"/>
                  <a:pt x="155205" y="152403"/>
                  <a:pt x="134038" y="158753"/>
                </a:cubicBezTo>
                <a:cubicBezTo>
                  <a:pt x="112871" y="165103"/>
                  <a:pt x="78475" y="193678"/>
                  <a:pt x="64188" y="212728"/>
                </a:cubicBezTo>
                <a:cubicBezTo>
                  <a:pt x="49900" y="231778"/>
                  <a:pt x="49900" y="269349"/>
                  <a:pt x="48313" y="273053"/>
                </a:cubicBezTo>
                <a:cubicBezTo>
                  <a:pt x="46726" y="276757"/>
                  <a:pt x="62600" y="217491"/>
                  <a:pt x="54663" y="234953"/>
                </a:cubicBezTo>
                <a:cubicBezTo>
                  <a:pt x="46726" y="252415"/>
                  <a:pt x="5450" y="368832"/>
                  <a:pt x="688" y="377828"/>
                </a:cubicBezTo>
                <a:cubicBezTo>
                  <a:pt x="-4074" y="386824"/>
                  <a:pt x="17092" y="319091"/>
                  <a:pt x="26088" y="288928"/>
                </a:cubicBezTo>
                <a:cubicBezTo>
                  <a:pt x="35084" y="258766"/>
                  <a:pt x="32438" y="218549"/>
                  <a:pt x="54663" y="196853"/>
                </a:cubicBezTo>
                <a:cubicBezTo>
                  <a:pt x="76888" y="175157"/>
                  <a:pt x="139330" y="171982"/>
                  <a:pt x="159438" y="158753"/>
                </a:cubicBezTo>
                <a:cubicBezTo>
                  <a:pt x="179546" y="145524"/>
                  <a:pt x="156792" y="131236"/>
                  <a:pt x="175313" y="117478"/>
                </a:cubicBezTo>
                <a:cubicBezTo>
                  <a:pt x="193834" y="103720"/>
                  <a:pt x="263155" y="94724"/>
                  <a:pt x="270563" y="76203"/>
                </a:cubicBezTo>
                <a:cubicBezTo>
                  <a:pt x="277971" y="57682"/>
                  <a:pt x="219763" y="532"/>
                  <a:pt x="2165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960D0B5-A567-CD30-1E75-F661CCBE5C70}"/>
              </a:ext>
            </a:extLst>
          </p:cNvPr>
          <p:cNvSpPr/>
          <p:nvPr/>
        </p:nvSpPr>
        <p:spPr>
          <a:xfrm>
            <a:off x="4935351" y="5057742"/>
            <a:ext cx="364030" cy="104822"/>
          </a:xfrm>
          <a:custGeom>
            <a:avLst/>
            <a:gdLst>
              <a:gd name="connsiteX0" fmla="*/ 1774 w 364030"/>
              <a:gd name="connsiteY0" fmla="*/ 76233 h 104822"/>
              <a:gd name="connsiteX1" fmla="*/ 84324 w 364030"/>
              <a:gd name="connsiteY1" fmla="*/ 50833 h 104822"/>
              <a:gd name="connsiteX2" fmla="*/ 252599 w 364030"/>
              <a:gd name="connsiteY2" fmla="*/ 79408 h 104822"/>
              <a:gd name="connsiteX3" fmla="*/ 100199 w 364030"/>
              <a:gd name="connsiteY3" fmla="*/ 33 h 104822"/>
              <a:gd name="connsiteX4" fmla="*/ 233549 w 364030"/>
              <a:gd name="connsiteY4" fmla="*/ 69883 h 104822"/>
              <a:gd name="connsiteX5" fmla="*/ 363724 w 364030"/>
              <a:gd name="connsiteY5" fmla="*/ 92108 h 104822"/>
              <a:gd name="connsiteX6" fmla="*/ 265299 w 364030"/>
              <a:gd name="connsiteY6" fmla="*/ 88933 h 104822"/>
              <a:gd name="connsiteX7" fmla="*/ 128774 w 364030"/>
              <a:gd name="connsiteY7" fmla="*/ 104808 h 104822"/>
              <a:gd name="connsiteX8" fmla="*/ 214499 w 364030"/>
              <a:gd name="connsiteY8" fmla="*/ 85758 h 104822"/>
              <a:gd name="connsiteX9" fmla="*/ 157349 w 364030"/>
              <a:gd name="connsiteY9" fmla="*/ 73058 h 104822"/>
              <a:gd name="connsiteX10" fmla="*/ 1774 w 364030"/>
              <a:gd name="connsiteY10" fmla="*/ 76233 h 10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030" h="104822">
                <a:moveTo>
                  <a:pt x="1774" y="76233"/>
                </a:moveTo>
                <a:cubicBezTo>
                  <a:pt x="-10397" y="72529"/>
                  <a:pt x="42520" y="50304"/>
                  <a:pt x="84324" y="50833"/>
                </a:cubicBezTo>
                <a:cubicBezTo>
                  <a:pt x="126128" y="51362"/>
                  <a:pt x="249953" y="87875"/>
                  <a:pt x="252599" y="79408"/>
                </a:cubicBezTo>
                <a:cubicBezTo>
                  <a:pt x="255245" y="70941"/>
                  <a:pt x="103374" y="1620"/>
                  <a:pt x="100199" y="33"/>
                </a:cubicBezTo>
                <a:cubicBezTo>
                  <a:pt x="97024" y="-1554"/>
                  <a:pt x="189628" y="54537"/>
                  <a:pt x="233549" y="69883"/>
                </a:cubicBezTo>
                <a:cubicBezTo>
                  <a:pt x="277470" y="85229"/>
                  <a:pt x="358432" y="88933"/>
                  <a:pt x="363724" y="92108"/>
                </a:cubicBezTo>
                <a:cubicBezTo>
                  <a:pt x="369016" y="95283"/>
                  <a:pt x="304457" y="86816"/>
                  <a:pt x="265299" y="88933"/>
                </a:cubicBezTo>
                <a:cubicBezTo>
                  <a:pt x="226141" y="91050"/>
                  <a:pt x="137241" y="105337"/>
                  <a:pt x="128774" y="104808"/>
                </a:cubicBezTo>
                <a:cubicBezTo>
                  <a:pt x="120307" y="104279"/>
                  <a:pt x="209737" y="91050"/>
                  <a:pt x="214499" y="85758"/>
                </a:cubicBezTo>
                <a:cubicBezTo>
                  <a:pt x="219262" y="80466"/>
                  <a:pt x="190686" y="75175"/>
                  <a:pt x="157349" y="73058"/>
                </a:cubicBezTo>
                <a:cubicBezTo>
                  <a:pt x="124012" y="70941"/>
                  <a:pt x="13945" y="79937"/>
                  <a:pt x="1774" y="76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3FB82B5-3CA5-AF6A-9645-774B444B9E5B}"/>
              </a:ext>
            </a:extLst>
          </p:cNvPr>
          <p:cNvSpPr/>
          <p:nvPr/>
        </p:nvSpPr>
        <p:spPr>
          <a:xfrm>
            <a:off x="4914686" y="5152085"/>
            <a:ext cx="533854" cy="48829"/>
          </a:xfrm>
          <a:custGeom>
            <a:avLst/>
            <a:gdLst>
              <a:gd name="connsiteX0" fmla="*/ 214 w 533854"/>
              <a:gd name="connsiteY0" fmla="*/ 48565 h 48829"/>
              <a:gd name="connsiteX1" fmla="*/ 127214 w 533854"/>
              <a:gd name="connsiteY1" fmla="*/ 23165 h 48829"/>
              <a:gd name="connsiteX2" fmla="*/ 336764 w 533854"/>
              <a:gd name="connsiteY2" fmla="*/ 35865 h 48829"/>
              <a:gd name="connsiteX3" fmla="*/ 317714 w 533854"/>
              <a:gd name="connsiteY3" fmla="*/ 23165 h 48829"/>
              <a:gd name="connsiteX4" fmla="*/ 533614 w 533854"/>
              <a:gd name="connsiteY4" fmla="*/ 32690 h 48829"/>
              <a:gd name="connsiteX5" fmla="*/ 270089 w 533854"/>
              <a:gd name="connsiteY5" fmla="*/ 13640 h 48829"/>
              <a:gd name="connsiteX6" fmla="*/ 197064 w 533854"/>
              <a:gd name="connsiteY6" fmla="*/ 940 h 48829"/>
              <a:gd name="connsiteX7" fmla="*/ 228814 w 533854"/>
              <a:gd name="connsiteY7" fmla="*/ 940 h 48829"/>
              <a:gd name="connsiteX8" fmla="*/ 108164 w 533854"/>
              <a:gd name="connsiteY8" fmla="*/ 940 h 48829"/>
              <a:gd name="connsiteX9" fmla="*/ 155789 w 533854"/>
              <a:gd name="connsiteY9" fmla="*/ 4115 h 48829"/>
              <a:gd name="connsiteX10" fmla="*/ 214 w 533854"/>
              <a:gd name="connsiteY10" fmla="*/ 48565 h 4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854" h="48829">
                <a:moveTo>
                  <a:pt x="214" y="48565"/>
                </a:moveTo>
                <a:cubicBezTo>
                  <a:pt x="-4548" y="51740"/>
                  <a:pt x="71122" y="25282"/>
                  <a:pt x="127214" y="23165"/>
                </a:cubicBezTo>
                <a:cubicBezTo>
                  <a:pt x="183306" y="21048"/>
                  <a:pt x="336764" y="35865"/>
                  <a:pt x="336764" y="35865"/>
                </a:cubicBezTo>
                <a:cubicBezTo>
                  <a:pt x="368514" y="35865"/>
                  <a:pt x="284906" y="23694"/>
                  <a:pt x="317714" y="23165"/>
                </a:cubicBezTo>
                <a:cubicBezTo>
                  <a:pt x="350522" y="22636"/>
                  <a:pt x="541552" y="34278"/>
                  <a:pt x="533614" y="32690"/>
                </a:cubicBezTo>
                <a:cubicBezTo>
                  <a:pt x="525676" y="31102"/>
                  <a:pt x="326181" y="18932"/>
                  <a:pt x="270089" y="13640"/>
                </a:cubicBezTo>
                <a:cubicBezTo>
                  <a:pt x="213997" y="8348"/>
                  <a:pt x="203943" y="3057"/>
                  <a:pt x="197064" y="940"/>
                </a:cubicBezTo>
                <a:cubicBezTo>
                  <a:pt x="190185" y="-1177"/>
                  <a:pt x="228814" y="940"/>
                  <a:pt x="228814" y="940"/>
                </a:cubicBezTo>
                <a:lnTo>
                  <a:pt x="108164" y="940"/>
                </a:lnTo>
                <a:cubicBezTo>
                  <a:pt x="95993" y="1469"/>
                  <a:pt x="178014" y="-1177"/>
                  <a:pt x="155789" y="4115"/>
                </a:cubicBezTo>
                <a:cubicBezTo>
                  <a:pt x="133564" y="9407"/>
                  <a:pt x="4976" y="45390"/>
                  <a:pt x="214" y="4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D026E9A-09D4-E2C3-848F-76BABBE57A8E}"/>
              </a:ext>
            </a:extLst>
          </p:cNvPr>
          <p:cNvSpPr/>
          <p:nvPr/>
        </p:nvSpPr>
        <p:spPr>
          <a:xfrm>
            <a:off x="5139520" y="4818708"/>
            <a:ext cx="450437" cy="27164"/>
          </a:xfrm>
          <a:custGeom>
            <a:avLst/>
            <a:gdLst>
              <a:gd name="connsiteX0" fmla="*/ 805 w 450437"/>
              <a:gd name="connsiteY0" fmla="*/ 26342 h 27164"/>
              <a:gd name="connsiteX1" fmla="*/ 169080 w 450437"/>
              <a:gd name="connsiteY1" fmla="*/ 13642 h 27164"/>
              <a:gd name="connsiteX2" fmla="*/ 438955 w 450437"/>
              <a:gd name="connsiteY2" fmla="*/ 26342 h 27164"/>
              <a:gd name="connsiteX3" fmla="*/ 381805 w 450437"/>
              <a:gd name="connsiteY3" fmla="*/ 23167 h 27164"/>
              <a:gd name="connsiteX4" fmla="*/ 210355 w 450437"/>
              <a:gd name="connsiteY4" fmla="*/ 942 h 27164"/>
              <a:gd name="connsiteX5" fmla="*/ 235755 w 450437"/>
              <a:gd name="connsiteY5" fmla="*/ 4117 h 27164"/>
              <a:gd name="connsiteX6" fmla="*/ 805 w 450437"/>
              <a:gd name="connsiteY6" fmla="*/ 26342 h 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37" h="27164">
                <a:moveTo>
                  <a:pt x="805" y="26342"/>
                </a:moveTo>
                <a:cubicBezTo>
                  <a:pt x="-10307" y="27929"/>
                  <a:pt x="96055" y="13642"/>
                  <a:pt x="169080" y="13642"/>
                </a:cubicBezTo>
                <a:cubicBezTo>
                  <a:pt x="242105" y="13642"/>
                  <a:pt x="403501" y="24755"/>
                  <a:pt x="438955" y="26342"/>
                </a:cubicBezTo>
                <a:cubicBezTo>
                  <a:pt x="474409" y="27929"/>
                  <a:pt x="419905" y="27400"/>
                  <a:pt x="381805" y="23167"/>
                </a:cubicBezTo>
                <a:cubicBezTo>
                  <a:pt x="343705" y="18934"/>
                  <a:pt x="234697" y="4117"/>
                  <a:pt x="210355" y="942"/>
                </a:cubicBezTo>
                <a:cubicBezTo>
                  <a:pt x="186013" y="-2233"/>
                  <a:pt x="272267" y="3588"/>
                  <a:pt x="235755" y="4117"/>
                </a:cubicBezTo>
                <a:cubicBezTo>
                  <a:pt x="199243" y="4646"/>
                  <a:pt x="11917" y="24755"/>
                  <a:pt x="805" y="2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ECC1A81-D518-A1F5-F1EF-5DDC920D29E9}"/>
              </a:ext>
            </a:extLst>
          </p:cNvPr>
          <p:cNvSpPr/>
          <p:nvPr/>
        </p:nvSpPr>
        <p:spPr>
          <a:xfrm>
            <a:off x="5164755" y="4806832"/>
            <a:ext cx="598179" cy="47880"/>
          </a:xfrm>
          <a:custGeom>
            <a:avLst/>
            <a:gdLst>
              <a:gd name="connsiteX0" fmla="*/ 970 w 598179"/>
              <a:gd name="connsiteY0" fmla="*/ 25518 h 47880"/>
              <a:gd name="connsiteX1" fmla="*/ 356570 w 598179"/>
              <a:gd name="connsiteY1" fmla="*/ 118 h 47880"/>
              <a:gd name="connsiteX2" fmla="*/ 505795 w 598179"/>
              <a:gd name="connsiteY2" fmla="*/ 38218 h 47880"/>
              <a:gd name="connsiteX3" fmla="*/ 454995 w 598179"/>
              <a:gd name="connsiteY3" fmla="*/ 35043 h 47880"/>
              <a:gd name="connsiteX4" fmla="*/ 597870 w 598179"/>
              <a:gd name="connsiteY4" fmla="*/ 47743 h 47880"/>
              <a:gd name="connsiteX5" fmla="*/ 489920 w 598179"/>
              <a:gd name="connsiteY5" fmla="*/ 25518 h 47880"/>
              <a:gd name="connsiteX6" fmla="*/ 381970 w 598179"/>
              <a:gd name="connsiteY6" fmla="*/ 22343 h 47880"/>
              <a:gd name="connsiteX7" fmla="*/ 254970 w 598179"/>
              <a:gd name="connsiteY7" fmla="*/ 3293 h 47880"/>
              <a:gd name="connsiteX8" fmla="*/ 970 w 598179"/>
              <a:gd name="connsiteY8" fmla="*/ 25518 h 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9" h="47880">
                <a:moveTo>
                  <a:pt x="970" y="25518"/>
                </a:moveTo>
                <a:cubicBezTo>
                  <a:pt x="17903" y="24989"/>
                  <a:pt x="272433" y="-1999"/>
                  <a:pt x="356570" y="118"/>
                </a:cubicBezTo>
                <a:cubicBezTo>
                  <a:pt x="440707" y="2235"/>
                  <a:pt x="489391" y="32397"/>
                  <a:pt x="505795" y="38218"/>
                </a:cubicBezTo>
                <a:cubicBezTo>
                  <a:pt x="522199" y="44039"/>
                  <a:pt x="439649" y="33456"/>
                  <a:pt x="454995" y="35043"/>
                </a:cubicBezTo>
                <a:cubicBezTo>
                  <a:pt x="470341" y="36631"/>
                  <a:pt x="592049" y="49331"/>
                  <a:pt x="597870" y="47743"/>
                </a:cubicBezTo>
                <a:cubicBezTo>
                  <a:pt x="603691" y="46156"/>
                  <a:pt x="525903" y="29751"/>
                  <a:pt x="489920" y="25518"/>
                </a:cubicBezTo>
                <a:cubicBezTo>
                  <a:pt x="453937" y="21285"/>
                  <a:pt x="421128" y="26047"/>
                  <a:pt x="381970" y="22343"/>
                </a:cubicBezTo>
                <a:cubicBezTo>
                  <a:pt x="342812" y="18639"/>
                  <a:pt x="316353" y="647"/>
                  <a:pt x="254970" y="3293"/>
                </a:cubicBezTo>
                <a:cubicBezTo>
                  <a:pt x="193587" y="5939"/>
                  <a:pt x="-15963" y="26047"/>
                  <a:pt x="970" y="25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F6D77B9-2CE9-29B5-7EE2-BD0239F70183}"/>
              </a:ext>
            </a:extLst>
          </p:cNvPr>
          <p:cNvSpPr/>
          <p:nvPr/>
        </p:nvSpPr>
        <p:spPr>
          <a:xfrm>
            <a:off x="5155507" y="4685570"/>
            <a:ext cx="494162" cy="156385"/>
          </a:xfrm>
          <a:custGeom>
            <a:avLst/>
            <a:gdLst>
              <a:gd name="connsiteX0" fmla="*/ 693 w 494162"/>
              <a:gd name="connsiteY0" fmla="*/ 156305 h 156385"/>
              <a:gd name="connsiteX1" fmla="*/ 188018 w 494162"/>
              <a:gd name="connsiteY1" fmla="*/ 111855 h 156385"/>
              <a:gd name="connsiteX2" fmla="*/ 486468 w 494162"/>
              <a:gd name="connsiteY2" fmla="*/ 118205 h 156385"/>
              <a:gd name="connsiteX3" fmla="*/ 410268 w 494162"/>
              <a:gd name="connsiteY3" fmla="*/ 102330 h 156385"/>
              <a:gd name="connsiteX4" fmla="*/ 457893 w 494162"/>
              <a:gd name="connsiteY4" fmla="*/ 51530 h 156385"/>
              <a:gd name="connsiteX5" fmla="*/ 476943 w 494162"/>
              <a:gd name="connsiteY5" fmla="*/ 22955 h 156385"/>
              <a:gd name="connsiteX6" fmla="*/ 422968 w 494162"/>
              <a:gd name="connsiteY6" fmla="*/ 70580 h 156385"/>
              <a:gd name="connsiteX7" fmla="*/ 375343 w 494162"/>
              <a:gd name="connsiteY7" fmla="*/ 83280 h 156385"/>
              <a:gd name="connsiteX8" fmla="*/ 388043 w 494162"/>
              <a:gd name="connsiteY8" fmla="*/ 29305 h 156385"/>
              <a:gd name="connsiteX9" fmla="*/ 394393 w 494162"/>
              <a:gd name="connsiteY9" fmla="*/ 730 h 156385"/>
              <a:gd name="connsiteX10" fmla="*/ 356293 w 494162"/>
              <a:gd name="connsiteY10" fmla="*/ 57880 h 156385"/>
              <a:gd name="connsiteX11" fmla="*/ 257868 w 494162"/>
              <a:gd name="connsiteY11" fmla="*/ 80105 h 156385"/>
              <a:gd name="connsiteX12" fmla="*/ 83243 w 494162"/>
              <a:gd name="connsiteY12" fmla="*/ 83280 h 156385"/>
              <a:gd name="connsiteX13" fmla="*/ 235643 w 494162"/>
              <a:gd name="connsiteY13" fmla="*/ 80105 h 156385"/>
              <a:gd name="connsiteX14" fmla="*/ 51493 w 494162"/>
              <a:gd name="connsiteY14" fmla="*/ 99155 h 156385"/>
              <a:gd name="connsiteX15" fmla="*/ 121343 w 494162"/>
              <a:gd name="connsiteY15" fmla="*/ 99155 h 156385"/>
              <a:gd name="connsiteX16" fmla="*/ 693 w 494162"/>
              <a:gd name="connsiteY16" fmla="*/ 156305 h 1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162" h="156385">
                <a:moveTo>
                  <a:pt x="693" y="156305"/>
                </a:moveTo>
                <a:cubicBezTo>
                  <a:pt x="11805" y="158422"/>
                  <a:pt x="107056" y="118205"/>
                  <a:pt x="188018" y="111855"/>
                </a:cubicBezTo>
                <a:cubicBezTo>
                  <a:pt x="268980" y="105505"/>
                  <a:pt x="449426" y="119792"/>
                  <a:pt x="486468" y="118205"/>
                </a:cubicBezTo>
                <a:cubicBezTo>
                  <a:pt x="523510" y="116617"/>
                  <a:pt x="415030" y="113442"/>
                  <a:pt x="410268" y="102330"/>
                </a:cubicBezTo>
                <a:cubicBezTo>
                  <a:pt x="405506" y="91218"/>
                  <a:pt x="446781" y="64759"/>
                  <a:pt x="457893" y="51530"/>
                </a:cubicBezTo>
                <a:cubicBezTo>
                  <a:pt x="469005" y="38301"/>
                  <a:pt x="482764" y="19780"/>
                  <a:pt x="476943" y="22955"/>
                </a:cubicBezTo>
                <a:cubicBezTo>
                  <a:pt x="471122" y="26130"/>
                  <a:pt x="439901" y="60526"/>
                  <a:pt x="422968" y="70580"/>
                </a:cubicBezTo>
                <a:cubicBezTo>
                  <a:pt x="406035" y="80634"/>
                  <a:pt x="381164" y="90159"/>
                  <a:pt x="375343" y="83280"/>
                </a:cubicBezTo>
                <a:cubicBezTo>
                  <a:pt x="369522" y="76401"/>
                  <a:pt x="384868" y="43063"/>
                  <a:pt x="388043" y="29305"/>
                </a:cubicBezTo>
                <a:cubicBezTo>
                  <a:pt x="391218" y="15547"/>
                  <a:pt x="399685" y="-4033"/>
                  <a:pt x="394393" y="730"/>
                </a:cubicBezTo>
                <a:cubicBezTo>
                  <a:pt x="389101" y="5492"/>
                  <a:pt x="379047" y="44651"/>
                  <a:pt x="356293" y="57880"/>
                </a:cubicBezTo>
                <a:cubicBezTo>
                  <a:pt x="333539" y="71109"/>
                  <a:pt x="303376" y="75872"/>
                  <a:pt x="257868" y="80105"/>
                </a:cubicBezTo>
                <a:cubicBezTo>
                  <a:pt x="212360" y="84338"/>
                  <a:pt x="86947" y="83280"/>
                  <a:pt x="83243" y="83280"/>
                </a:cubicBezTo>
                <a:cubicBezTo>
                  <a:pt x="79539" y="83280"/>
                  <a:pt x="240935" y="77459"/>
                  <a:pt x="235643" y="80105"/>
                </a:cubicBezTo>
                <a:cubicBezTo>
                  <a:pt x="230351" y="82751"/>
                  <a:pt x="70543" y="95980"/>
                  <a:pt x="51493" y="99155"/>
                </a:cubicBezTo>
                <a:cubicBezTo>
                  <a:pt x="32443" y="102330"/>
                  <a:pt x="127164" y="90159"/>
                  <a:pt x="121343" y="99155"/>
                </a:cubicBezTo>
                <a:cubicBezTo>
                  <a:pt x="115522" y="108151"/>
                  <a:pt x="-10419" y="154188"/>
                  <a:pt x="693" y="15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23F301FD-9992-950E-2B96-2D28E2B5F2A1}"/>
              </a:ext>
            </a:extLst>
          </p:cNvPr>
          <p:cNvSpPr/>
          <p:nvPr/>
        </p:nvSpPr>
        <p:spPr>
          <a:xfrm>
            <a:off x="4982159" y="4810757"/>
            <a:ext cx="185392" cy="178312"/>
          </a:xfrm>
          <a:custGeom>
            <a:avLst/>
            <a:gdLst>
              <a:gd name="connsiteX0" fmla="*/ 2591 w 185392"/>
              <a:gd name="connsiteY0" fmla="*/ 177168 h 178312"/>
              <a:gd name="connsiteX1" fmla="*/ 183566 w 185392"/>
              <a:gd name="connsiteY1" fmla="*/ 2543 h 178312"/>
              <a:gd name="connsiteX2" fmla="*/ 91491 w 185392"/>
              <a:gd name="connsiteY2" fmla="*/ 75568 h 178312"/>
              <a:gd name="connsiteX3" fmla="*/ 18466 w 185392"/>
              <a:gd name="connsiteY3" fmla="*/ 107318 h 178312"/>
              <a:gd name="connsiteX4" fmla="*/ 72441 w 185392"/>
              <a:gd name="connsiteY4" fmla="*/ 78743 h 178312"/>
              <a:gd name="connsiteX5" fmla="*/ 2591 w 185392"/>
              <a:gd name="connsiteY5" fmla="*/ 177168 h 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92" h="178312">
                <a:moveTo>
                  <a:pt x="2591" y="177168"/>
                </a:moveTo>
                <a:cubicBezTo>
                  <a:pt x="21112" y="164468"/>
                  <a:pt x="168749" y="19476"/>
                  <a:pt x="183566" y="2543"/>
                </a:cubicBezTo>
                <a:cubicBezTo>
                  <a:pt x="198383" y="-14390"/>
                  <a:pt x="119008" y="58105"/>
                  <a:pt x="91491" y="75568"/>
                </a:cubicBezTo>
                <a:cubicBezTo>
                  <a:pt x="63974" y="93030"/>
                  <a:pt x="21641" y="106789"/>
                  <a:pt x="18466" y="107318"/>
                </a:cubicBezTo>
                <a:cubicBezTo>
                  <a:pt x="15291" y="107847"/>
                  <a:pt x="74028" y="64456"/>
                  <a:pt x="72441" y="78743"/>
                </a:cubicBezTo>
                <a:cubicBezTo>
                  <a:pt x="70854" y="93030"/>
                  <a:pt x="-15930" y="189868"/>
                  <a:pt x="2591" y="177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37FE4AD-6CDE-7AA9-A59E-F818922FBBBE}"/>
              </a:ext>
            </a:extLst>
          </p:cNvPr>
          <p:cNvSpPr/>
          <p:nvPr/>
        </p:nvSpPr>
        <p:spPr>
          <a:xfrm>
            <a:off x="5061688" y="4782198"/>
            <a:ext cx="244702" cy="104439"/>
          </a:xfrm>
          <a:custGeom>
            <a:avLst/>
            <a:gdLst>
              <a:gd name="connsiteX0" fmla="*/ 2437 w 244702"/>
              <a:gd name="connsiteY0" fmla="*/ 104127 h 104439"/>
              <a:gd name="connsiteX1" fmla="*/ 243737 w 244702"/>
              <a:gd name="connsiteY1" fmla="*/ 2527 h 104439"/>
              <a:gd name="connsiteX2" fmla="*/ 88162 w 244702"/>
              <a:gd name="connsiteY2" fmla="*/ 31102 h 104439"/>
              <a:gd name="connsiteX3" fmla="*/ 116737 w 244702"/>
              <a:gd name="connsiteY3" fmla="*/ 34277 h 104439"/>
              <a:gd name="connsiteX4" fmla="*/ 2437 w 244702"/>
              <a:gd name="connsiteY4" fmla="*/ 104127 h 1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02" h="104439">
                <a:moveTo>
                  <a:pt x="2437" y="104127"/>
                </a:moveTo>
                <a:cubicBezTo>
                  <a:pt x="23603" y="98835"/>
                  <a:pt x="229450" y="14698"/>
                  <a:pt x="243737" y="2527"/>
                </a:cubicBezTo>
                <a:cubicBezTo>
                  <a:pt x="258024" y="-9644"/>
                  <a:pt x="109328" y="25810"/>
                  <a:pt x="88162" y="31102"/>
                </a:cubicBezTo>
                <a:cubicBezTo>
                  <a:pt x="66996" y="36394"/>
                  <a:pt x="128908" y="22635"/>
                  <a:pt x="116737" y="34277"/>
                </a:cubicBezTo>
                <a:cubicBezTo>
                  <a:pt x="104566" y="45919"/>
                  <a:pt x="-18729" y="109419"/>
                  <a:pt x="2437" y="10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EA73B26-E054-5388-F8DF-69D01B5FE8F3}"/>
              </a:ext>
            </a:extLst>
          </p:cNvPr>
          <p:cNvSpPr/>
          <p:nvPr/>
        </p:nvSpPr>
        <p:spPr>
          <a:xfrm>
            <a:off x="5454611" y="4780140"/>
            <a:ext cx="480147" cy="326432"/>
          </a:xfrm>
          <a:custGeom>
            <a:avLst/>
            <a:gdLst>
              <a:gd name="connsiteX0" fmla="*/ 39 w 480147"/>
              <a:gd name="connsiteY0" fmla="*/ 1410 h 326432"/>
              <a:gd name="connsiteX1" fmla="*/ 285789 w 480147"/>
              <a:gd name="connsiteY1" fmla="*/ 23635 h 326432"/>
              <a:gd name="connsiteX2" fmla="*/ 174664 w 480147"/>
              <a:gd name="connsiteY2" fmla="*/ 14110 h 326432"/>
              <a:gd name="connsiteX3" fmla="*/ 346114 w 480147"/>
              <a:gd name="connsiteY3" fmla="*/ 55385 h 326432"/>
              <a:gd name="connsiteX4" fmla="*/ 352464 w 480147"/>
              <a:gd name="connsiteY4" fmla="*/ 77610 h 326432"/>
              <a:gd name="connsiteX5" fmla="*/ 479464 w 480147"/>
              <a:gd name="connsiteY5" fmla="*/ 137935 h 326432"/>
              <a:gd name="connsiteX6" fmla="*/ 396914 w 480147"/>
              <a:gd name="connsiteY6" fmla="*/ 115710 h 326432"/>
              <a:gd name="connsiteX7" fmla="*/ 266739 w 480147"/>
              <a:gd name="connsiteY7" fmla="*/ 137935 h 326432"/>
              <a:gd name="connsiteX8" fmla="*/ 396914 w 480147"/>
              <a:gd name="connsiteY8" fmla="*/ 172860 h 326432"/>
              <a:gd name="connsiteX9" fmla="*/ 428664 w 480147"/>
              <a:gd name="connsiteY9" fmla="*/ 325260 h 326432"/>
              <a:gd name="connsiteX10" fmla="*/ 428664 w 480147"/>
              <a:gd name="connsiteY10" fmla="*/ 239535 h 326432"/>
              <a:gd name="connsiteX11" fmla="*/ 336589 w 480147"/>
              <a:gd name="connsiteY11" fmla="*/ 169685 h 326432"/>
              <a:gd name="connsiteX12" fmla="*/ 263564 w 480147"/>
              <a:gd name="connsiteY12" fmla="*/ 87135 h 326432"/>
              <a:gd name="connsiteX13" fmla="*/ 308014 w 480147"/>
              <a:gd name="connsiteY13" fmla="*/ 71260 h 326432"/>
              <a:gd name="connsiteX14" fmla="*/ 39 w 480147"/>
              <a:gd name="connsiteY14" fmla="*/ 1410 h 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0147" h="326432">
                <a:moveTo>
                  <a:pt x="39" y="1410"/>
                </a:moveTo>
                <a:cubicBezTo>
                  <a:pt x="-3665" y="-6527"/>
                  <a:pt x="256685" y="21518"/>
                  <a:pt x="285789" y="23635"/>
                </a:cubicBezTo>
                <a:cubicBezTo>
                  <a:pt x="314893" y="25752"/>
                  <a:pt x="164610" y="8818"/>
                  <a:pt x="174664" y="14110"/>
                </a:cubicBezTo>
                <a:cubicBezTo>
                  <a:pt x="184718" y="19402"/>
                  <a:pt x="346114" y="55385"/>
                  <a:pt x="346114" y="55385"/>
                </a:cubicBezTo>
                <a:cubicBezTo>
                  <a:pt x="375747" y="65968"/>
                  <a:pt x="330239" y="63852"/>
                  <a:pt x="352464" y="77610"/>
                </a:cubicBezTo>
                <a:cubicBezTo>
                  <a:pt x="374689" y="91368"/>
                  <a:pt x="472056" y="131585"/>
                  <a:pt x="479464" y="137935"/>
                </a:cubicBezTo>
                <a:cubicBezTo>
                  <a:pt x="486872" y="144285"/>
                  <a:pt x="432368" y="115710"/>
                  <a:pt x="396914" y="115710"/>
                </a:cubicBezTo>
                <a:cubicBezTo>
                  <a:pt x="361460" y="115710"/>
                  <a:pt x="266739" y="128410"/>
                  <a:pt x="266739" y="137935"/>
                </a:cubicBezTo>
                <a:cubicBezTo>
                  <a:pt x="266739" y="147460"/>
                  <a:pt x="369926" y="141639"/>
                  <a:pt x="396914" y="172860"/>
                </a:cubicBezTo>
                <a:cubicBezTo>
                  <a:pt x="423902" y="204081"/>
                  <a:pt x="423372" y="314148"/>
                  <a:pt x="428664" y="325260"/>
                </a:cubicBezTo>
                <a:cubicBezTo>
                  <a:pt x="433956" y="336373"/>
                  <a:pt x="444010" y="265464"/>
                  <a:pt x="428664" y="239535"/>
                </a:cubicBezTo>
                <a:cubicBezTo>
                  <a:pt x="413318" y="213606"/>
                  <a:pt x="364106" y="195085"/>
                  <a:pt x="336589" y="169685"/>
                </a:cubicBezTo>
                <a:cubicBezTo>
                  <a:pt x="309072" y="144285"/>
                  <a:pt x="268327" y="103539"/>
                  <a:pt x="263564" y="87135"/>
                </a:cubicBezTo>
                <a:cubicBezTo>
                  <a:pt x="258801" y="70731"/>
                  <a:pt x="350347" y="85018"/>
                  <a:pt x="308014" y="71260"/>
                </a:cubicBezTo>
                <a:cubicBezTo>
                  <a:pt x="265681" y="57502"/>
                  <a:pt x="3743" y="9347"/>
                  <a:pt x="39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7C73D60-65DC-E868-2A08-F435D96473AF}"/>
              </a:ext>
            </a:extLst>
          </p:cNvPr>
          <p:cNvSpPr/>
          <p:nvPr/>
        </p:nvSpPr>
        <p:spPr>
          <a:xfrm>
            <a:off x="5684826" y="4853623"/>
            <a:ext cx="167646" cy="190062"/>
          </a:xfrm>
          <a:custGeom>
            <a:avLst/>
            <a:gdLst>
              <a:gd name="connsiteX0" fmla="*/ 1599 w 167646"/>
              <a:gd name="connsiteY0" fmla="*/ 952 h 190062"/>
              <a:gd name="connsiteX1" fmla="*/ 163524 w 167646"/>
              <a:gd name="connsiteY1" fmla="*/ 185102 h 190062"/>
              <a:gd name="connsiteX2" fmla="*/ 119074 w 167646"/>
              <a:gd name="connsiteY2" fmla="*/ 140652 h 190062"/>
              <a:gd name="connsiteX3" fmla="*/ 115899 w 167646"/>
              <a:gd name="connsiteY3" fmla="*/ 175577 h 190062"/>
              <a:gd name="connsiteX4" fmla="*/ 84149 w 167646"/>
              <a:gd name="connsiteY4" fmla="*/ 115252 h 190062"/>
              <a:gd name="connsiteX5" fmla="*/ 1599 w 167646"/>
              <a:gd name="connsiteY5" fmla="*/ 952 h 1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6" h="190062">
                <a:moveTo>
                  <a:pt x="1599" y="952"/>
                </a:moveTo>
                <a:cubicBezTo>
                  <a:pt x="14828" y="12594"/>
                  <a:pt x="143945" y="161819"/>
                  <a:pt x="163524" y="185102"/>
                </a:cubicBezTo>
                <a:cubicBezTo>
                  <a:pt x="183103" y="208385"/>
                  <a:pt x="127012" y="142240"/>
                  <a:pt x="119074" y="140652"/>
                </a:cubicBezTo>
                <a:cubicBezTo>
                  <a:pt x="111136" y="139064"/>
                  <a:pt x="121720" y="179810"/>
                  <a:pt x="115899" y="175577"/>
                </a:cubicBezTo>
                <a:cubicBezTo>
                  <a:pt x="110078" y="171344"/>
                  <a:pt x="107432" y="142769"/>
                  <a:pt x="84149" y="115252"/>
                </a:cubicBezTo>
                <a:cubicBezTo>
                  <a:pt x="60866" y="87735"/>
                  <a:pt x="-11630" y="-10690"/>
                  <a:pt x="1599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A3A6E10-7A3C-16A3-9CB0-72A941F9C706}"/>
              </a:ext>
            </a:extLst>
          </p:cNvPr>
          <p:cNvSpPr/>
          <p:nvPr/>
        </p:nvSpPr>
        <p:spPr>
          <a:xfrm>
            <a:off x="5557896" y="4982214"/>
            <a:ext cx="268476" cy="221942"/>
          </a:xfrm>
          <a:custGeom>
            <a:avLst/>
            <a:gdLst>
              <a:gd name="connsiteX0" fmla="*/ 268229 w 268476"/>
              <a:gd name="connsiteY0" fmla="*/ 8886 h 221942"/>
              <a:gd name="connsiteX1" fmla="*/ 188854 w 268476"/>
              <a:gd name="connsiteY1" fmla="*/ 2536 h 221942"/>
              <a:gd name="connsiteX2" fmla="*/ 188854 w 268476"/>
              <a:gd name="connsiteY2" fmla="*/ 46986 h 221942"/>
              <a:gd name="connsiteX3" fmla="*/ 71379 w 268476"/>
              <a:gd name="connsiteY3" fmla="*/ 148586 h 221942"/>
              <a:gd name="connsiteX4" fmla="*/ 119004 w 268476"/>
              <a:gd name="connsiteY4" fmla="*/ 123186 h 221942"/>
              <a:gd name="connsiteX5" fmla="*/ 30104 w 268476"/>
              <a:gd name="connsiteY5" fmla="*/ 196211 h 221942"/>
              <a:gd name="connsiteX6" fmla="*/ 7879 w 268476"/>
              <a:gd name="connsiteY6" fmla="*/ 218436 h 221942"/>
              <a:gd name="connsiteX7" fmla="*/ 153929 w 268476"/>
              <a:gd name="connsiteY7" fmla="*/ 129536 h 221942"/>
              <a:gd name="connsiteX8" fmla="*/ 223779 w 268476"/>
              <a:gd name="connsiteY8" fmla="*/ 104136 h 221942"/>
              <a:gd name="connsiteX9" fmla="*/ 163454 w 268476"/>
              <a:gd name="connsiteY9" fmla="*/ 139061 h 221942"/>
              <a:gd name="connsiteX10" fmla="*/ 211079 w 268476"/>
              <a:gd name="connsiteY10" fmla="*/ 75561 h 221942"/>
              <a:gd name="connsiteX11" fmla="*/ 214254 w 268476"/>
              <a:gd name="connsiteY11" fmla="*/ 37461 h 221942"/>
              <a:gd name="connsiteX12" fmla="*/ 268229 w 268476"/>
              <a:gd name="connsiteY12" fmla="*/ 8886 h 2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76" h="221942">
                <a:moveTo>
                  <a:pt x="268229" y="8886"/>
                </a:moveTo>
                <a:cubicBezTo>
                  <a:pt x="263996" y="3065"/>
                  <a:pt x="202083" y="-3814"/>
                  <a:pt x="188854" y="2536"/>
                </a:cubicBezTo>
                <a:cubicBezTo>
                  <a:pt x="175625" y="8886"/>
                  <a:pt x="208433" y="22644"/>
                  <a:pt x="188854" y="46986"/>
                </a:cubicBezTo>
                <a:cubicBezTo>
                  <a:pt x="169275" y="71328"/>
                  <a:pt x="83021" y="135886"/>
                  <a:pt x="71379" y="148586"/>
                </a:cubicBezTo>
                <a:cubicBezTo>
                  <a:pt x="59737" y="161286"/>
                  <a:pt x="125883" y="115248"/>
                  <a:pt x="119004" y="123186"/>
                </a:cubicBezTo>
                <a:cubicBezTo>
                  <a:pt x="112125" y="131124"/>
                  <a:pt x="48625" y="180336"/>
                  <a:pt x="30104" y="196211"/>
                </a:cubicBezTo>
                <a:cubicBezTo>
                  <a:pt x="11583" y="212086"/>
                  <a:pt x="-12758" y="229548"/>
                  <a:pt x="7879" y="218436"/>
                </a:cubicBezTo>
                <a:cubicBezTo>
                  <a:pt x="28516" y="207324"/>
                  <a:pt x="117946" y="148586"/>
                  <a:pt x="153929" y="129536"/>
                </a:cubicBezTo>
                <a:cubicBezTo>
                  <a:pt x="189912" y="110486"/>
                  <a:pt x="222192" y="102549"/>
                  <a:pt x="223779" y="104136"/>
                </a:cubicBezTo>
                <a:cubicBezTo>
                  <a:pt x="225366" y="105723"/>
                  <a:pt x="165571" y="143823"/>
                  <a:pt x="163454" y="139061"/>
                </a:cubicBezTo>
                <a:cubicBezTo>
                  <a:pt x="161337" y="134299"/>
                  <a:pt x="202612" y="92494"/>
                  <a:pt x="211079" y="75561"/>
                </a:cubicBezTo>
                <a:cubicBezTo>
                  <a:pt x="219546" y="58628"/>
                  <a:pt x="207375" y="49632"/>
                  <a:pt x="214254" y="37461"/>
                </a:cubicBezTo>
                <a:cubicBezTo>
                  <a:pt x="221133" y="25290"/>
                  <a:pt x="272462" y="14707"/>
                  <a:pt x="268229" y="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2DC4F8A-43E0-7016-8026-06568992026F}"/>
              </a:ext>
            </a:extLst>
          </p:cNvPr>
          <p:cNvSpPr/>
          <p:nvPr/>
        </p:nvSpPr>
        <p:spPr>
          <a:xfrm>
            <a:off x="5247684" y="5111700"/>
            <a:ext cx="450076" cy="114396"/>
          </a:xfrm>
          <a:custGeom>
            <a:avLst/>
            <a:gdLst>
              <a:gd name="connsiteX0" fmla="*/ 591 w 450076"/>
              <a:gd name="connsiteY0" fmla="*/ 50 h 114396"/>
              <a:gd name="connsiteX1" fmla="*/ 130766 w 450076"/>
              <a:gd name="connsiteY1" fmla="*/ 50850 h 114396"/>
              <a:gd name="connsiteX2" fmla="*/ 149816 w 450076"/>
              <a:gd name="connsiteY2" fmla="*/ 95300 h 114396"/>
              <a:gd name="connsiteX3" fmla="*/ 311741 w 450076"/>
              <a:gd name="connsiteY3" fmla="*/ 38150 h 114396"/>
              <a:gd name="connsiteX4" fmla="*/ 333966 w 450076"/>
              <a:gd name="connsiteY4" fmla="*/ 31800 h 114396"/>
              <a:gd name="connsiteX5" fmla="*/ 270466 w 450076"/>
              <a:gd name="connsiteY5" fmla="*/ 63550 h 114396"/>
              <a:gd name="connsiteX6" fmla="*/ 324441 w 450076"/>
              <a:gd name="connsiteY6" fmla="*/ 54025 h 114396"/>
              <a:gd name="connsiteX7" fmla="*/ 448266 w 450076"/>
              <a:gd name="connsiteY7" fmla="*/ 114350 h 114396"/>
              <a:gd name="connsiteX8" fmla="*/ 400641 w 450076"/>
              <a:gd name="connsiteY8" fmla="*/ 63550 h 114396"/>
              <a:gd name="connsiteX9" fmla="*/ 435566 w 450076"/>
              <a:gd name="connsiteY9" fmla="*/ 34975 h 114396"/>
              <a:gd name="connsiteX10" fmla="*/ 286341 w 450076"/>
              <a:gd name="connsiteY10" fmla="*/ 92125 h 114396"/>
              <a:gd name="connsiteX11" fmla="*/ 219666 w 450076"/>
              <a:gd name="connsiteY11" fmla="*/ 95300 h 114396"/>
              <a:gd name="connsiteX12" fmla="*/ 245066 w 450076"/>
              <a:gd name="connsiteY12" fmla="*/ 79425 h 114396"/>
              <a:gd name="connsiteX13" fmla="*/ 16466 w 450076"/>
              <a:gd name="connsiteY13" fmla="*/ 66725 h 114396"/>
              <a:gd name="connsiteX14" fmla="*/ 79966 w 450076"/>
              <a:gd name="connsiteY14" fmla="*/ 60375 h 114396"/>
              <a:gd name="connsiteX15" fmla="*/ 591 w 450076"/>
              <a:gd name="connsiteY15" fmla="*/ 50 h 1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076" h="114396">
                <a:moveTo>
                  <a:pt x="591" y="50"/>
                </a:moveTo>
                <a:cubicBezTo>
                  <a:pt x="9058" y="-1537"/>
                  <a:pt x="105895" y="34975"/>
                  <a:pt x="130766" y="50850"/>
                </a:cubicBezTo>
                <a:cubicBezTo>
                  <a:pt x="155637" y="66725"/>
                  <a:pt x="119654" y="97417"/>
                  <a:pt x="149816" y="95300"/>
                </a:cubicBezTo>
                <a:cubicBezTo>
                  <a:pt x="179978" y="93183"/>
                  <a:pt x="281049" y="48733"/>
                  <a:pt x="311741" y="38150"/>
                </a:cubicBezTo>
                <a:cubicBezTo>
                  <a:pt x="342433" y="27567"/>
                  <a:pt x="340845" y="27567"/>
                  <a:pt x="333966" y="31800"/>
                </a:cubicBezTo>
                <a:cubicBezTo>
                  <a:pt x="327087" y="36033"/>
                  <a:pt x="272053" y="59846"/>
                  <a:pt x="270466" y="63550"/>
                </a:cubicBezTo>
                <a:cubicBezTo>
                  <a:pt x="268879" y="67254"/>
                  <a:pt x="294808" y="45558"/>
                  <a:pt x="324441" y="54025"/>
                </a:cubicBezTo>
                <a:cubicBezTo>
                  <a:pt x="354074" y="62492"/>
                  <a:pt x="435566" y="112763"/>
                  <a:pt x="448266" y="114350"/>
                </a:cubicBezTo>
                <a:cubicBezTo>
                  <a:pt x="460966" y="115937"/>
                  <a:pt x="402758" y="76779"/>
                  <a:pt x="400641" y="63550"/>
                </a:cubicBezTo>
                <a:cubicBezTo>
                  <a:pt x="398524" y="50321"/>
                  <a:pt x="454616" y="30213"/>
                  <a:pt x="435566" y="34975"/>
                </a:cubicBezTo>
                <a:cubicBezTo>
                  <a:pt x="416516" y="39737"/>
                  <a:pt x="322324" y="82071"/>
                  <a:pt x="286341" y="92125"/>
                </a:cubicBezTo>
                <a:cubicBezTo>
                  <a:pt x="250358" y="102179"/>
                  <a:pt x="226545" y="97417"/>
                  <a:pt x="219666" y="95300"/>
                </a:cubicBezTo>
                <a:cubicBezTo>
                  <a:pt x="212787" y="93183"/>
                  <a:pt x="278933" y="84187"/>
                  <a:pt x="245066" y="79425"/>
                </a:cubicBezTo>
                <a:cubicBezTo>
                  <a:pt x="211199" y="74663"/>
                  <a:pt x="43983" y="69900"/>
                  <a:pt x="16466" y="66725"/>
                </a:cubicBezTo>
                <a:cubicBezTo>
                  <a:pt x="-11051" y="63550"/>
                  <a:pt x="82612" y="70958"/>
                  <a:pt x="79966" y="60375"/>
                </a:cubicBezTo>
                <a:cubicBezTo>
                  <a:pt x="77320" y="49792"/>
                  <a:pt x="-7876" y="1637"/>
                  <a:pt x="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98717E3-F0C1-7B84-5390-6C56FDE86B67}"/>
              </a:ext>
            </a:extLst>
          </p:cNvPr>
          <p:cNvSpPr/>
          <p:nvPr/>
        </p:nvSpPr>
        <p:spPr>
          <a:xfrm>
            <a:off x="5184476" y="4834763"/>
            <a:ext cx="504345" cy="46140"/>
          </a:xfrm>
          <a:custGeom>
            <a:avLst/>
            <a:gdLst>
              <a:gd name="connsiteX0" fmla="*/ 299 w 504345"/>
              <a:gd name="connsiteY0" fmla="*/ 10287 h 46140"/>
              <a:gd name="connsiteX1" fmla="*/ 266999 w 504345"/>
              <a:gd name="connsiteY1" fmla="*/ 29337 h 46140"/>
              <a:gd name="connsiteX2" fmla="*/ 174924 w 504345"/>
              <a:gd name="connsiteY2" fmla="*/ 45212 h 46140"/>
              <a:gd name="connsiteX3" fmla="*/ 501949 w 504345"/>
              <a:gd name="connsiteY3" fmla="*/ 762 h 46140"/>
              <a:gd name="connsiteX4" fmla="*/ 317799 w 504345"/>
              <a:gd name="connsiteY4" fmla="*/ 16637 h 46140"/>
              <a:gd name="connsiteX5" fmla="*/ 216199 w 504345"/>
              <a:gd name="connsiteY5" fmla="*/ 10287 h 46140"/>
              <a:gd name="connsiteX6" fmla="*/ 299 w 504345"/>
              <a:gd name="connsiteY6" fmla="*/ 10287 h 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45" h="46140">
                <a:moveTo>
                  <a:pt x="299" y="10287"/>
                </a:moveTo>
                <a:cubicBezTo>
                  <a:pt x="8766" y="13462"/>
                  <a:pt x="237895" y="23516"/>
                  <a:pt x="266999" y="29337"/>
                </a:cubicBezTo>
                <a:cubicBezTo>
                  <a:pt x="296103" y="35158"/>
                  <a:pt x="135766" y="49975"/>
                  <a:pt x="174924" y="45212"/>
                </a:cubicBezTo>
                <a:cubicBezTo>
                  <a:pt x="214082" y="40450"/>
                  <a:pt x="478137" y="5524"/>
                  <a:pt x="501949" y="762"/>
                </a:cubicBezTo>
                <a:cubicBezTo>
                  <a:pt x="525761" y="-4000"/>
                  <a:pt x="365424" y="15050"/>
                  <a:pt x="317799" y="16637"/>
                </a:cubicBezTo>
                <a:cubicBezTo>
                  <a:pt x="270174" y="18224"/>
                  <a:pt x="266999" y="9758"/>
                  <a:pt x="216199" y="10287"/>
                </a:cubicBezTo>
                <a:cubicBezTo>
                  <a:pt x="165399" y="10816"/>
                  <a:pt x="-8168" y="7112"/>
                  <a:pt x="299" y="1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DD6C9CD-9ED4-BA0C-2E17-D655CDAF74E1}"/>
              </a:ext>
            </a:extLst>
          </p:cNvPr>
          <p:cNvSpPr/>
          <p:nvPr/>
        </p:nvSpPr>
        <p:spPr>
          <a:xfrm>
            <a:off x="5164561" y="4825580"/>
            <a:ext cx="592184" cy="357556"/>
          </a:xfrm>
          <a:custGeom>
            <a:avLst/>
            <a:gdLst>
              <a:gd name="connsiteX0" fmla="*/ 1164 w 592184"/>
              <a:gd name="connsiteY0" fmla="*/ 420 h 357556"/>
              <a:gd name="connsiteX1" fmla="*/ 128164 w 592184"/>
              <a:gd name="connsiteY1" fmla="*/ 51220 h 357556"/>
              <a:gd name="connsiteX2" fmla="*/ 64664 w 592184"/>
              <a:gd name="connsiteY2" fmla="*/ 136945 h 357556"/>
              <a:gd name="connsiteX3" fmla="*/ 105939 w 592184"/>
              <a:gd name="connsiteY3" fmla="*/ 289345 h 357556"/>
              <a:gd name="connsiteX4" fmla="*/ 220239 w 592184"/>
              <a:gd name="connsiteY4" fmla="*/ 352845 h 357556"/>
              <a:gd name="connsiteX5" fmla="*/ 334539 w 592184"/>
              <a:gd name="connsiteY5" fmla="*/ 346495 h 357556"/>
              <a:gd name="connsiteX6" fmla="*/ 413914 w 592184"/>
              <a:gd name="connsiteY6" fmla="*/ 295695 h 357556"/>
              <a:gd name="connsiteX7" fmla="*/ 458364 w 592184"/>
              <a:gd name="connsiteY7" fmla="*/ 194095 h 357556"/>
              <a:gd name="connsiteX8" fmla="*/ 461539 w 592184"/>
              <a:gd name="connsiteY8" fmla="*/ 105195 h 357556"/>
              <a:gd name="connsiteX9" fmla="*/ 439314 w 592184"/>
              <a:gd name="connsiteY9" fmla="*/ 41695 h 357556"/>
              <a:gd name="connsiteX10" fmla="*/ 474239 w 592184"/>
              <a:gd name="connsiteY10" fmla="*/ 54395 h 357556"/>
              <a:gd name="connsiteX11" fmla="*/ 585364 w 592184"/>
              <a:gd name="connsiteY11" fmla="*/ 114720 h 357556"/>
              <a:gd name="connsiteX12" fmla="*/ 547264 w 592184"/>
              <a:gd name="connsiteY12" fmla="*/ 32170 h 357556"/>
              <a:gd name="connsiteX13" fmla="*/ 280564 w 592184"/>
              <a:gd name="connsiteY13" fmla="*/ 22645 h 357556"/>
              <a:gd name="connsiteX14" fmla="*/ 217064 w 592184"/>
              <a:gd name="connsiteY14" fmla="*/ 25820 h 357556"/>
              <a:gd name="connsiteX15" fmla="*/ 1164 w 592184"/>
              <a:gd name="connsiteY15" fmla="*/ 420 h 35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84" h="357556">
                <a:moveTo>
                  <a:pt x="1164" y="420"/>
                </a:moveTo>
                <a:cubicBezTo>
                  <a:pt x="-13653" y="4653"/>
                  <a:pt x="117581" y="28466"/>
                  <a:pt x="128164" y="51220"/>
                </a:cubicBezTo>
                <a:cubicBezTo>
                  <a:pt x="138747" y="73974"/>
                  <a:pt x="68368" y="97258"/>
                  <a:pt x="64664" y="136945"/>
                </a:cubicBezTo>
                <a:cubicBezTo>
                  <a:pt x="60960" y="176632"/>
                  <a:pt x="80010" y="253362"/>
                  <a:pt x="105939" y="289345"/>
                </a:cubicBezTo>
                <a:cubicBezTo>
                  <a:pt x="131868" y="325328"/>
                  <a:pt x="182139" y="343320"/>
                  <a:pt x="220239" y="352845"/>
                </a:cubicBezTo>
                <a:cubicBezTo>
                  <a:pt x="258339" y="362370"/>
                  <a:pt x="302260" y="356020"/>
                  <a:pt x="334539" y="346495"/>
                </a:cubicBezTo>
                <a:cubicBezTo>
                  <a:pt x="366818" y="336970"/>
                  <a:pt x="393276" y="321095"/>
                  <a:pt x="413914" y="295695"/>
                </a:cubicBezTo>
                <a:cubicBezTo>
                  <a:pt x="434552" y="270295"/>
                  <a:pt x="450427" y="225845"/>
                  <a:pt x="458364" y="194095"/>
                </a:cubicBezTo>
                <a:cubicBezTo>
                  <a:pt x="466301" y="162345"/>
                  <a:pt x="464714" y="130595"/>
                  <a:pt x="461539" y="105195"/>
                </a:cubicBezTo>
                <a:cubicBezTo>
                  <a:pt x="458364" y="79795"/>
                  <a:pt x="437197" y="50162"/>
                  <a:pt x="439314" y="41695"/>
                </a:cubicBezTo>
                <a:cubicBezTo>
                  <a:pt x="441431" y="33228"/>
                  <a:pt x="449897" y="42224"/>
                  <a:pt x="474239" y="54395"/>
                </a:cubicBezTo>
                <a:cubicBezTo>
                  <a:pt x="498581" y="66566"/>
                  <a:pt x="573193" y="118424"/>
                  <a:pt x="585364" y="114720"/>
                </a:cubicBezTo>
                <a:cubicBezTo>
                  <a:pt x="597535" y="111016"/>
                  <a:pt x="598064" y="47516"/>
                  <a:pt x="547264" y="32170"/>
                </a:cubicBezTo>
                <a:cubicBezTo>
                  <a:pt x="496464" y="16824"/>
                  <a:pt x="335597" y="23703"/>
                  <a:pt x="280564" y="22645"/>
                </a:cubicBezTo>
                <a:cubicBezTo>
                  <a:pt x="225531" y="21587"/>
                  <a:pt x="260985" y="26349"/>
                  <a:pt x="217064" y="25820"/>
                </a:cubicBezTo>
                <a:cubicBezTo>
                  <a:pt x="173143" y="25291"/>
                  <a:pt x="15981" y="-3813"/>
                  <a:pt x="1164" y="4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063261AF-C42B-1D82-2A61-F455FD13B1C7}"/>
              </a:ext>
            </a:extLst>
          </p:cNvPr>
          <p:cNvSpPr/>
          <p:nvPr/>
        </p:nvSpPr>
        <p:spPr>
          <a:xfrm>
            <a:off x="5293356" y="5018518"/>
            <a:ext cx="95217" cy="95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591E0CA-C8AA-F789-EED8-CC3245D76A42}"/>
              </a:ext>
            </a:extLst>
          </p:cNvPr>
          <p:cNvSpPr/>
          <p:nvPr/>
        </p:nvSpPr>
        <p:spPr>
          <a:xfrm>
            <a:off x="5467890" y="4945602"/>
            <a:ext cx="95217" cy="95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月 50">
            <a:extLst>
              <a:ext uri="{FF2B5EF4-FFF2-40B4-BE49-F238E27FC236}">
                <a16:creationId xmlns:a16="http://schemas.microsoft.com/office/drawing/2014/main" id="{33AFAEAA-CC34-7296-641F-19C8413D6BD2}"/>
              </a:ext>
            </a:extLst>
          </p:cNvPr>
          <p:cNvSpPr/>
          <p:nvPr/>
        </p:nvSpPr>
        <p:spPr>
          <a:xfrm rot="4876710">
            <a:off x="5426780" y="4967761"/>
            <a:ext cx="82378" cy="22427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632B311-7CA4-5DDA-1E74-C78836CF2454}"/>
              </a:ext>
            </a:extLst>
          </p:cNvPr>
          <p:cNvSpPr/>
          <p:nvPr/>
        </p:nvSpPr>
        <p:spPr>
          <a:xfrm>
            <a:off x="5210062" y="4810088"/>
            <a:ext cx="138667" cy="311439"/>
          </a:xfrm>
          <a:custGeom>
            <a:avLst/>
            <a:gdLst>
              <a:gd name="connsiteX0" fmla="*/ 133463 w 138667"/>
              <a:gd name="connsiteY0" fmla="*/ 37 h 311439"/>
              <a:gd name="connsiteX1" fmla="*/ 35038 w 138667"/>
              <a:gd name="connsiteY1" fmla="*/ 85762 h 311439"/>
              <a:gd name="connsiteX2" fmla="*/ 113 w 138667"/>
              <a:gd name="connsiteY2" fmla="*/ 146087 h 311439"/>
              <a:gd name="connsiteX3" fmla="*/ 25513 w 138667"/>
              <a:gd name="connsiteY3" fmla="*/ 257212 h 311439"/>
              <a:gd name="connsiteX4" fmla="*/ 69963 w 138667"/>
              <a:gd name="connsiteY4" fmla="*/ 311187 h 311439"/>
              <a:gd name="connsiteX5" fmla="*/ 44563 w 138667"/>
              <a:gd name="connsiteY5" fmla="*/ 273087 h 311439"/>
              <a:gd name="connsiteX6" fmla="*/ 50913 w 138667"/>
              <a:gd name="connsiteY6" fmla="*/ 177837 h 311439"/>
              <a:gd name="connsiteX7" fmla="*/ 117588 w 138667"/>
              <a:gd name="connsiteY7" fmla="*/ 76237 h 311439"/>
              <a:gd name="connsiteX8" fmla="*/ 133463 w 138667"/>
              <a:gd name="connsiteY8" fmla="*/ 37 h 3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7" h="311439">
                <a:moveTo>
                  <a:pt x="133463" y="37"/>
                </a:moveTo>
                <a:cubicBezTo>
                  <a:pt x="119705" y="1624"/>
                  <a:pt x="57263" y="61420"/>
                  <a:pt x="35038" y="85762"/>
                </a:cubicBezTo>
                <a:cubicBezTo>
                  <a:pt x="12813" y="110104"/>
                  <a:pt x="1700" y="117512"/>
                  <a:pt x="113" y="146087"/>
                </a:cubicBezTo>
                <a:cubicBezTo>
                  <a:pt x="-1475" y="174662"/>
                  <a:pt x="13871" y="229695"/>
                  <a:pt x="25513" y="257212"/>
                </a:cubicBezTo>
                <a:cubicBezTo>
                  <a:pt x="37155" y="284729"/>
                  <a:pt x="66788" y="308541"/>
                  <a:pt x="69963" y="311187"/>
                </a:cubicBezTo>
                <a:cubicBezTo>
                  <a:pt x="73138" y="313833"/>
                  <a:pt x="47738" y="295312"/>
                  <a:pt x="44563" y="273087"/>
                </a:cubicBezTo>
                <a:cubicBezTo>
                  <a:pt x="41388" y="250862"/>
                  <a:pt x="38742" y="210645"/>
                  <a:pt x="50913" y="177837"/>
                </a:cubicBezTo>
                <a:cubicBezTo>
                  <a:pt x="63084" y="145029"/>
                  <a:pt x="104359" y="104283"/>
                  <a:pt x="117588" y="76237"/>
                </a:cubicBezTo>
                <a:cubicBezTo>
                  <a:pt x="130817" y="48191"/>
                  <a:pt x="147221" y="-1550"/>
                  <a:pt x="13346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5CB31B6-668A-22C5-06F5-981A29A16B81}"/>
              </a:ext>
            </a:extLst>
          </p:cNvPr>
          <p:cNvSpPr/>
          <p:nvPr/>
        </p:nvSpPr>
        <p:spPr>
          <a:xfrm>
            <a:off x="4647887" y="4430206"/>
            <a:ext cx="512407" cy="131968"/>
          </a:xfrm>
          <a:custGeom>
            <a:avLst/>
            <a:gdLst>
              <a:gd name="connsiteX0" fmla="*/ 313 w 512407"/>
              <a:gd name="connsiteY0" fmla="*/ 129094 h 131968"/>
              <a:gd name="connsiteX1" fmla="*/ 60638 w 512407"/>
              <a:gd name="connsiteY1" fmla="*/ 27494 h 131968"/>
              <a:gd name="connsiteX2" fmla="*/ 86038 w 512407"/>
              <a:gd name="connsiteY2" fmla="*/ 52894 h 131968"/>
              <a:gd name="connsiteX3" fmla="*/ 111438 w 512407"/>
              <a:gd name="connsiteY3" fmla="*/ 21144 h 131968"/>
              <a:gd name="connsiteX4" fmla="*/ 235263 w 512407"/>
              <a:gd name="connsiteY4" fmla="*/ 37019 h 131968"/>
              <a:gd name="connsiteX5" fmla="*/ 225738 w 512407"/>
              <a:gd name="connsiteY5" fmla="*/ 17969 h 131968"/>
              <a:gd name="connsiteX6" fmla="*/ 501963 w 512407"/>
              <a:gd name="connsiteY6" fmla="*/ 129094 h 131968"/>
              <a:gd name="connsiteX7" fmla="*/ 432113 w 512407"/>
              <a:gd name="connsiteY7" fmla="*/ 90994 h 131968"/>
              <a:gd name="connsiteX8" fmla="*/ 222563 w 512407"/>
              <a:gd name="connsiteY8" fmla="*/ 2094 h 131968"/>
              <a:gd name="connsiteX9" fmla="*/ 267013 w 512407"/>
              <a:gd name="connsiteY9" fmla="*/ 27494 h 131968"/>
              <a:gd name="connsiteX10" fmla="*/ 162238 w 512407"/>
              <a:gd name="connsiteY10" fmla="*/ 21144 h 131968"/>
              <a:gd name="connsiteX11" fmla="*/ 98738 w 512407"/>
              <a:gd name="connsiteY11" fmla="*/ 21144 h 131968"/>
              <a:gd name="connsiteX12" fmla="*/ 89213 w 512407"/>
              <a:gd name="connsiteY12" fmla="*/ 17969 h 131968"/>
              <a:gd name="connsiteX13" fmla="*/ 313 w 512407"/>
              <a:gd name="connsiteY13" fmla="*/ 129094 h 1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407" h="131968">
                <a:moveTo>
                  <a:pt x="313" y="129094"/>
                </a:moveTo>
                <a:cubicBezTo>
                  <a:pt x="-4449" y="130681"/>
                  <a:pt x="46351" y="40194"/>
                  <a:pt x="60638" y="27494"/>
                </a:cubicBezTo>
                <a:cubicBezTo>
                  <a:pt x="74926" y="14794"/>
                  <a:pt x="77571" y="53952"/>
                  <a:pt x="86038" y="52894"/>
                </a:cubicBezTo>
                <a:cubicBezTo>
                  <a:pt x="94505" y="51836"/>
                  <a:pt x="86567" y="23790"/>
                  <a:pt x="111438" y="21144"/>
                </a:cubicBezTo>
                <a:cubicBezTo>
                  <a:pt x="136309" y="18498"/>
                  <a:pt x="235263" y="37019"/>
                  <a:pt x="235263" y="37019"/>
                </a:cubicBezTo>
                <a:cubicBezTo>
                  <a:pt x="254313" y="36490"/>
                  <a:pt x="181288" y="2623"/>
                  <a:pt x="225738" y="17969"/>
                </a:cubicBezTo>
                <a:cubicBezTo>
                  <a:pt x="270188" y="33315"/>
                  <a:pt x="467567" y="116923"/>
                  <a:pt x="501963" y="129094"/>
                </a:cubicBezTo>
                <a:cubicBezTo>
                  <a:pt x="536359" y="141265"/>
                  <a:pt x="478680" y="112161"/>
                  <a:pt x="432113" y="90994"/>
                </a:cubicBezTo>
                <a:cubicBezTo>
                  <a:pt x="385546" y="69827"/>
                  <a:pt x="250080" y="12677"/>
                  <a:pt x="222563" y="2094"/>
                </a:cubicBezTo>
                <a:cubicBezTo>
                  <a:pt x="195046" y="-8489"/>
                  <a:pt x="277067" y="24319"/>
                  <a:pt x="267013" y="27494"/>
                </a:cubicBezTo>
                <a:cubicBezTo>
                  <a:pt x="256959" y="30669"/>
                  <a:pt x="190284" y="22202"/>
                  <a:pt x="162238" y="21144"/>
                </a:cubicBezTo>
                <a:cubicBezTo>
                  <a:pt x="134192" y="20086"/>
                  <a:pt x="110909" y="21673"/>
                  <a:pt x="98738" y="21144"/>
                </a:cubicBezTo>
                <a:cubicBezTo>
                  <a:pt x="86567" y="20615"/>
                  <a:pt x="107734" y="-1610"/>
                  <a:pt x="89213" y="17969"/>
                </a:cubicBezTo>
                <a:cubicBezTo>
                  <a:pt x="70692" y="37548"/>
                  <a:pt x="5075" y="127507"/>
                  <a:pt x="313" y="12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1E11546F-0853-D34D-4DC8-B2382A129A8A}"/>
              </a:ext>
            </a:extLst>
          </p:cNvPr>
          <p:cNvSpPr/>
          <p:nvPr/>
        </p:nvSpPr>
        <p:spPr>
          <a:xfrm>
            <a:off x="4714733" y="4438586"/>
            <a:ext cx="420966" cy="130649"/>
          </a:xfrm>
          <a:custGeom>
            <a:avLst/>
            <a:gdLst>
              <a:gd name="connsiteX0" fmla="*/ 41417 w 420966"/>
              <a:gd name="connsiteY0" fmla="*/ 120714 h 130649"/>
              <a:gd name="connsiteX1" fmla="*/ 101742 w 420966"/>
              <a:gd name="connsiteY1" fmla="*/ 73089 h 130649"/>
              <a:gd name="connsiteX2" fmla="*/ 193817 w 420966"/>
              <a:gd name="connsiteY2" fmla="*/ 117539 h 130649"/>
              <a:gd name="connsiteX3" fmla="*/ 181117 w 420966"/>
              <a:gd name="connsiteY3" fmla="*/ 85789 h 130649"/>
              <a:gd name="connsiteX4" fmla="*/ 295417 w 420966"/>
              <a:gd name="connsiteY4" fmla="*/ 98489 h 130649"/>
              <a:gd name="connsiteX5" fmla="*/ 196992 w 420966"/>
              <a:gd name="connsiteY5" fmla="*/ 31814 h 130649"/>
              <a:gd name="connsiteX6" fmla="*/ 416067 w 420966"/>
              <a:gd name="connsiteY6" fmla="*/ 127064 h 130649"/>
              <a:gd name="connsiteX7" fmla="*/ 343042 w 420966"/>
              <a:gd name="connsiteY7" fmla="*/ 111189 h 130649"/>
              <a:gd name="connsiteX8" fmla="*/ 270017 w 420966"/>
              <a:gd name="connsiteY8" fmla="*/ 117539 h 130649"/>
              <a:gd name="connsiteX9" fmla="*/ 304942 w 420966"/>
              <a:gd name="connsiteY9" fmla="*/ 88964 h 130649"/>
              <a:gd name="connsiteX10" fmla="*/ 222392 w 420966"/>
              <a:gd name="connsiteY10" fmla="*/ 63564 h 130649"/>
              <a:gd name="connsiteX11" fmla="*/ 142 w 420966"/>
              <a:gd name="connsiteY11" fmla="*/ 64 h 130649"/>
              <a:gd name="connsiteX12" fmla="*/ 187467 w 420966"/>
              <a:gd name="connsiteY12" fmla="*/ 76264 h 130649"/>
              <a:gd name="connsiteX13" fmla="*/ 111267 w 420966"/>
              <a:gd name="connsiteY13" fmla="*/ 76264 h 130649"/>
              <a:gd name="connsiteX14" fmla="*/ 41417 w 420966"/>
              <a:gd name="connsiteY14" fmla="*/ 120714 h 13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966" h="130649">
                <a:moveTo>
                  <a:pt x="41417" y="120714"/>
                </a:moveTo>
                <a:cubicBezTo>
                  <a:pt x="39830" y="120185"/>
                  <a:pt x="76342" y="73618"/>
                  <a:pt x="101742" y="73089"/>
                </a:cubicBezTo>
                <a:cubicBezTo>
                  <a:pt x="127142" y="72560"/>
                  <a:pt x="180588" y="115422"/>
                  <a:pt x="193817" y="117539"/>
                </a:cubicBezTo>
                <a:cubicBezTo>
                  <a:pt x="207046" y="119656"/>
                  <a:pt x="164184" y="88964"/>
                  <a:pt x="181117" y="85789"/>
                </a:cubicBezTo>
                <a:cubicBezTo>
                  <a:pt x="198050" y="82614"/>
                  <a:pt x="292771" y="107485"/>
                  <a:pt x="295417" y="98489"/>
                </a:cubicBezTo>
                <a:cubicBezTo>
                  <a:pt x="298063" y="89493"/>
                  <a:pt x="176884" y="27052"/>
                  <a:pt x="196992" y="31814"/>
                </a:cubicBezTo>
                <a:cubicBezTo>
                  <a:pt x="217100" y="36576"/>
                  <a:pt x="391725" y="113835"/>
                  <a:pt x="416067" y="127064"/>
                </a:cubicBezTo>
                <a:cubicBezTo>
                  <a:pt x="440409" y="140293"/>
                  <a:pt x="367384" y="112776"/>
                  <a:pt x="343042" y="111189"/>
                </a:cubicBezTo>
                <a:cubicBezTo>
                  <a:pt x="318700" y="109601"/>
                  <a:pt x="276367" y="121243"/>
                  <a:pt x="270017" y="117539"/>
                </a:cubicBezTo>
                <a:cubicBezTo>
                  <a:pt x="263667" y="113835"/>
                  <a:pt x="312880" y="97960"/>
                  <a:pt x="304942" y="88964"/>
                </a:cubicBezTo>
                <a:cubicBezTo>
                  <a:pt x="297005" y="79968"/>
                  <a:pt x="222392" y="63564"/>
                  <a:pt x="222392" y="63564"/>
                </a:cubicBezTo>
                <a:cubicBezTo>
                  <a:pt x="171592" y="48747"/>
                  <a:pt x="5963" y="-2053"/>
                  <a:pt x="142" y="64"/>
                </a:cubicBezTo>
                <a:cubicBezTo>
                  <a:pt x="-5679" y="2181"/>
                  <a:pt x="168946" y="63564"/>
                  <a:pt x="187467" y="76264"/>
                </a:cubicBezTo>
                <a:cubicBezTo>
                  <a:pt x="205988" y="88964"/>
                  <a:pt x="134550" y="71501"/>
                  <a:pt x="111267" y="76264"/>
                </a:cubicBezTo>
                <a:cubicBezTo>
                  <a:pt x="87984" y="81026"/>
                  <a:pt x="43004" y="121243"/>
                  <a:pt x="41417" y="120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A30A491-CECF-B9D1-4CC6-44E872993F29}"/>
              </a:ext>
            </a:extLst>
          </p:cNvPr>
          <p:cNvSpPr/>
          <p:nvPr/>
        </p:nvSpPr>
        <p:spPr>
          <a:xfrm>
            <a:off x="4846156" y="4319970"/>
            <a:ext cx="479443" cy="141427"/>
          </a:xfrm>
          <a:custGeom>
            <a:avLst/>
            <a:gdLst>
              <a:gd name="connsiteX0" fmla="*/ 5244 w 479443"/>
              <a:gd name="connsiteY0" fmla="*/ 140905 h 141427"/>
              <a:gd name="connsiteX1" fmla="*/ 87794 w 479443"/>
              <a:gd name="connsiteY1" fmla="*/ 83755 h 141427"/>
              <a:gd name="connsiteX2" fmla="*/ 46519 w 479443"/>
              <a:gd name="connsiteY2" fmla="*/ 80580 h 141427"/>
              <a:gd name="connsiteX3" fmla="*/ 208444 w 479443"/>
              <a:gd name="connsiteY3" fmla="*/ 55180 h 141427"/>
              <a:gd name="connsiteX4" fmla="*/ 297344 w 479443"/>
              <a:gd name="connsiteY4" fmla="*/ 10730 h 141427"/>
              <a:gd name="connsiteX5" fmla="*/ 478319 w 479443"/>
              <a:gd name="connsiteY5" fmla="*/ 1205 h 141427"/>
              <a:gd name="connsiteX6" fmla="*/ 370369 w 479443"/>
              <a:gd name="connsiteY6" fmla="*/ 4380 h 141427"/>
              <a:gd name="connsiteX7" fmla="*/ 297344 w 479443"/>
              <a:gd name="connsiteY7" fmla="*/ 39305 h 141427"/>
              <a:gd name="connsiteX8" fmla="*/ 408469 w 479443"/>
              <a:gd name="connsiteY8" fmla="*/ 140905 h 141427"/>
              <a:gd name="connsiteX9" fmla="*/ 310044 w 479443"/>
              <a:gd name="connsiteY9" fmla="*/ 77405 h 141427"/>
              <a:gd name="connsiteX10" fmla="*/ 217969 w 479443"/>
              <a:gd name="connsiteY10" fmla="*/ 64705 h 141427"/>
              <a:gd name="connsiteX11" fmla="*/ 265594 w 479443"/>
              <a:gd name="connsiteY11" fmla="*/ 45655 h 141427"/>
              <a:gd name="connsiteX12" fmla="*/ 5244 w 479443"/>
              <a:gd name="connsiteY12" fmla="*/ 140905 h 14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3" h="141427">
                <a:moveTo>
                  <a:pt x="5244" y="140905"/>
                </a:moveTo>
                <a:cubicBezTo>
                  <a:pt x="-24389" y="147255"/>
                  <a:pt x="80915" y="93809"/>
                  <a:pt x="87794" y="83755"/>
                </a:cubicBezTo>
                <a:cubicBezTo>
                  <a:pt x="94673" y="73701"/>
                  <a:pt x="26411" y="85342"/>
                  <a:pt x="46519" y="80580"/>
                </a:cubicBezTo>
                <a:cubicBezTo>
                  <a:pt x="66627" y="75818"/>
                  <a:pt x="166640" y="66822"/>
                  <a:pt x="208444" y="55180"/>
                </a:cubicBezTo>
                <a:cubicBezTo>
                  <a:pt x="250248" y="43538"/>
                  <a:pt x="252365" y="19726"/>
                  <a:pt x="297344" y="10730"/>
                </a:cubicBezTo>
                <a:cubicBezTo>
                  <a:pt x="342323" y="1734"/>
                  <a:pt x="466148" y="2263"/>
                  <a:pt x="478319" y="1205"/>
                </a:cubicBezTo>
                <a:cubicBezTo>
                  <a:pt x="490490" y="147"/>
                  <a:pt x="400531" y="-1970"/>
                  <a:pt x="370369" y="4380"/>
                </a:cubicBezTo>
                <a:cubicBezTo>
                  <a:pt x="340207" y="10730"/>
                  <a:pt x="290994" y="16551"/>
                  <a:pt x="297344" y="39305"/>
                </a:cubicBezTo>
                <a:cubicBezTo>
                  <a:pt x="303694" y="62059"/>
                  <a:pt x="406352" y="134555"/>
                  <a:pt x="408469" y="140905"/>
                </a:cubicBezTo>
                <a:cubicBezTo>
                  <a:pt x="410586" y="147255"/>
                  <a:pt x="341794" y="90105"/>
                  <a:pt x="310044" y="77405"/>
                </a:cubicBezTo>
                <a:cubicBezTo>
                  <a:pt x="278294" y="64705"/>
                  <a:pt x="225377" y="69997"/>
                  <a:pt x="217969" y="64705"/>
                </a:cubicBezTo>
                <a:cubicBezTo>
                  <a:pt x="210561" y="59413"/>
                  <a:pt x="299461" y="38247"/>
                  <a:pt x="265594" y="45655"/>
                </a:cubicBezTo>
                <a:cubicBezTo>
                  <a:pt x="231727" y="53063"/>
                  <a:pt x="34877" y="134555"/>
                  <a:pt x="5244" y="140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33D27DEC-BCE2-6923-520B-D613DB5D99EA}"/>
              </a:ext>
            </a:extLst>
          </p:cNvPr>
          <p:cNvSpPr/>
          <p:nvPr/>
        </p:nvSpPr>
        <p:spPr>
          <a:xfrm>
            <a:off x="4962345" y="4343192"/>
            <a:ext cx="638486" cy="165308"/>
          </a:xfrm>
          <a:custGeom>
            <a:avLst/>
            <a:gdLst>
              <a:gd name="connsiteX0" fmla="*/ 180 w 638486"/>
              <a:gd name="connsiteY0" fmla="*/ 101808 h 165308"/>
              <a:gd name="connsiteX1" fmla="*/ 276405 w 638486"/>
              <a:gd name="connsiteY1" fmla="*/ 152608 h 165308"/>
              <a:gd name="connsiteX2" fmla="*/ 235130 w 638486"/>
              <a:gd name="connsiteY2" fmla="*/ 165308 h 165308"/>
              <a:gd name="connsiteX3" fmla="*/ 393880 w 638486"/>
              <a:gd name="connsiteY3" fmla="*/ 120858 h 165308"/>
              <a:gd name="connsiteX4" fmla="*/ 438330 w 638486"/>
              <a:gd name="connsiteY4" fmla="*/ 25608 h 165308"/>
              <a:gd name="connsiteX5" fmla="*/ 406580 w 638486"/>
              <a:gd name="connsiteY5" fmla="*/ 117683 h 165308"/>
              <a:gd name="connsiteX6" fmla="*/ 638355 w 638486"/>
              <a:gd name="connsiteY6" fmla="*/ 104983 h 165308"/>
              <a:gd name="connsiteX7" fmla="*/ 438330 w 638486"/>
              <a:gd name="connsiteY7" fmla="*/ 120858 h 165308"/>
              <a:gd name="connsiteX8" fmla="*/ 343080 w 638486"/>
              <a:gd name="connsiteY8" fmla="*/ 162133 h 165308"/>
              <a:gd name="connsiteX9" fmla="*/ 400230 w 638486"/>
              <a:gd name="connsiteY9" fmla="*/ 44658 h 165308"/>
              <a:gd name="connsiteX10" fmla="*/ 422455 w 638486"/>
              <a:gd name="connsiteY10" fmla="*/ 3383 h 165308"/>
              <a:gd name="connsiteX11" fmla="*/ 324030 w 638486"/>
              <a:gd name="connsiteY11" fmla="*/ 124033 h 165308"/>
              <a:gd name="connsiteX12" fmla="*/ 304980 w 638486"/>
              <a:gd name="connsiteY12" fmla="*/ 155783 h 165308"/>
              <a:gd name="connsiteX13" fmla="*/ 235130 w 638486"/>
              <a:gd name="connsiteY13" fmla="*/ 133558 h 165308"/>
              <a:gd name="connsiteX14" fmla="*/ 180 w 638486"/>
              <a:gd name="connsiteY14" fmla="*/ 101808 h 1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86" h="165308">
                <a:moveTo>
                  <a:pt x="180" y="101808"/>
                </a:moveTo>
                <a:cubicBezTo>
                  <a:pt x="7059" y="104983"/>
                  <a:pt x="237247" y="142025"/>
                  <a:pt x="276405" y="152608"/>
                </a:cubicBezTo>
                <a:cubicBezTo>
                  <a:pt x="315563" y="163191"/>
                  <a:pt x="235130" y="165308"/>
                  <a:pt x="235130" y="165308"/>
                </a:cubicBezTo>
                <a:cubicBezTo>
                  <a:pt x="254709" y="160016"/>
                  <a:pt x="360013" y="144141"/>
                  <a:pt x="393880" y="120858"/>
                </a:cubicBezTo>
                <a:cubicBezTo>
                  <a:pt x="427747" y="97575"/>
                  <a:pt x="436213" y="26137"/>
                  <a:pt x="438330" y="25608"/>
                </a:cubicBezTo>
                <a:cubicBezTo>
                  <a:pt x="440447" y="25079"/>
                  <a:pt x="373243" y="104454"/>
                  <a:pt x="406580" y="117683"/>
                </a:cubicBezTo>
                <a:cubicBezTo>
                  <a:pt x="439917" y="130912"/>
                  <a:pt x="633063" y="104454"/>
                  <a:pt x="638355" y="104983"/>
                </a:cubicBezTo>
                <a:cubicBezTo>
                  <a:pt x="643647" y="105512"/>
                  <a:pt x="487543" y="111333"/>
                  <a:pt x="438330" y="120858"/>
                </a:cubicBezTo>
                <a:cubicBezTo>
                  <a:pt x="389117" y="130383"/>
                  <a:pt x="349430" y="174833"/>
                  <a:pt x="343080" y="162133"/>
                </a:cubicBezTo>
                <a:cubicBezTo>
                  <a:pt x="336730" y="149433"/>
                  <a:pt x="387001" y="71116"/>
                  <a:pt x="400230" y="44658"/>
                </a:cubicBezTo>
                <a:cubicBezTo>
                  <a:pt x="413459" y="18200"/>
                  <a:pt x="435155" y="-9846"/>
                  <a:pt x="422455" y="3383"/>
                </a:cubicBezTo>
                <a:cubicBezTo>
                  <a:pt x="409755" y="16612"/>
                  <a:pt x="343609" y="98633"/>
                  <a:pt x="324030" y="124033"/>
                </a:cubicBezTo>
                <a:cubicBezTo>
                  <a:pt x="304451" y="149433"/>
                  <a:pt x="319797" y="154196"/>
                  <a:pt x="304980" y="155783"/>
                </a:cubicBezTo>
                <a:cubicBezTo>
                  <a:pt x="290163" y="157370"/>
                  <a:pt x="284872" y="142554"/>
                  <a:pt x="235130" y="133558"/>
                </a:cubicBezTo>
                <a:cubicBezTo>
                  <a:pt x="185388" y="124562"/>
                  <a:pt x="-6699" y="98633"/>
                  <a:pt x="180" y="10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77C75A0-A19A-E3AC-F618-BB0088D418B0}"/>
              </a:ext>
            </a:extLst>
          </p:cNvPr>
          <p:cNvSpPr/>
          <p:nvPr/>
        </p:nvSpPr>
        <p:spPr>
          <a:xfrm>
            <a:off x="5110044" y="4264701"/>
            <a:ext cx="409012" cy="282117"/>
          </a:xfrm>
          <a:custGeom>
            <a:avLst/>
            <a:gdLst>
              <a:gd name="connsiteX0" fmla="*/ 4881 w 409012"/>
              <a:gd name="connsiteY0" fmla="*/ 281899 h 282117"/>
              <a:gd name="connsiteX1" fmla="*/ 17581 w 409012"/>
              <a:gd name="connsiteY1" fmla="*/ 199349 h 282117"/>
              <a:gd name="connsiteX2" fmla="*/ 189031 w 409012"/>
              <a:gd name="connsiteY2" fmla="*/ 69174 h 282117"/>
              <a:gd name="connsiteX3" fmla="*/ 141406 w 409012"/>
              <a:gd name="connsiteY3" fmla="*/ 97749 h 282117"/>
              <a:gd name="connsiteX4" fmla="*/ 404931 w 409012"/>
              <a:gd name="connsiteY4" fmla="*/ 2499 h 282117"/>
              <a:gd name="connsiteX5" fmla="*/ 293806 w 409012"/>
              <a:gd name="connsiteY5" fmla="*/ 34249 h 282117"/>
              <a:gd name="connsiteX6" fmla="*/ 185856 w 409012"/>
              <a:gd name="connsiteY6" fmla="*/ 104099 h 282117"/>
              <a:gd name="connsiteX7" fmla="*/ 198556 w 409012"/>
              <a:gd name="connsiteY7" fmla="*/ 132674 h 282117"/>
              <a:gd name="connsiteX8" fmla="*/ 144581 w 409012"/>
              <a:gd name="connsiteY8" fmla="*/ 107274 h 282117"/>
              <a:gd name="connsiteX9" fmla="*/ 11231 w 409012"/>
              <a:gd name="connsiteY9" fmla="*/ 116799 h 282117"/>
              <a:gd name="connsiteX10" fmla="*/ 39806 w 409012"/>
              <a:gd name="connsiteY10" fmla="*/ 151724 h 282117"/>
              <a:gd name="connsiteX11" fmla="*/ 14406 w 409012"/>
              <a:gd name="connsiteY11" fmla="*/ 119974 h 282117"/>
              <a:gd name="connsiteX12" fmla="*/ 74731 w 409012"/>
              <a:gd name="connsiteY12" fmla="*/ 129499 h 282117"/>
              <a:gd name="connsiteX13" fmla="*/ 65206 w 409012"/>
              <a:gd name="connsiteY13" fmla="*/ 158074 h 282117"/>
              <a:gd name="connsiteX14" fmla="*/ 11231 w 409012"/>
              <a:gd name="connsiteY14" fmla="*/ 221574 h 282117"/>
              <a:gd name="connsiteX15" fmla="*/ 4881 w 409012"/>
              <a:gd name="connsiteY15" fmla="*/ 281899 h 2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012" h="282117">
                <a:moveTo>
                  <a:pt x="4881" y="281899"/>
                </a:moveTo>
                <a:cubicBezTo>
                  <a:pt x="5939" y="278195"/>
                  <a:pt x="-13111" y="234803"/>
                  <a:pt x="17581" y="199349"/>
                </a:cubicBezTo>
                <a:cubicBezTo>
                  <a:pt x="48273" y="163895"/>
                  <a:pt x="168394" y="86107"/>
                  <a:pt x="189031" y="69174"/>
                </a:cubicBezTo>
                <a:cubicBezTo>
                  <a:pt x="209669" y="52241"/>
                  <a:pt x="105423" y="108862"/>
                  <a:pt x="141406" y="97749"/>
                </a:cubicBezTo>
                <a:cubicBezTo>
                  <a:pt x="177389" y="86636"/>
                  <a:pt x="379531" y="13082"/>
                  <a:pt x="404931" y="2499"/>
                </a:cubicBezTo>
                <a:cubicBezTo>
                  <a:pt x="430331" y="-8084"/>
                  <a:pt x="330319" y="17316"/>
                  <a:pt x="293806" y="34249"/>
                </a:cubicBezTo>
                <a:cubicBezTo>
                  <a:pt x="257294" y="51182"/>
                  <a:pt x="201731" y="87695"/>
                  <a:pt x="185856" y="104099"/>
                </a:cubicBezTo>
                <a:cubicBezTo>
                  <a:pt x="169981" y="120503"/>
                  <a:pt x="205435" y="132145"/>
                  <a:pt x="198556" y="132674"/>
                </a:cubicBezTo>
                <a:cubicBezTo>
                  <a:pt x="191677" y="133203"/>
                  <a:pt x="175802" y="109920"/>
                  <a:pt x="144581" y="107274"/>
                </a:cubicBezTo>
                <a:cubicBezTo>
                  <a:pt x="113360" y="104628"/>
                  <a:pt x="28693" y="109391"/>
                  <a:pt x="11231" y="116799"/>
                </a:cubicBezTo>
                <a:cubicBezTo>
                  <a:pt x="-6231" y="124207"/>
                  <a:pt x="39277" y="151195"/>
                  <a:pt x="39806" y="151724"/>
                </a:cubicBezTo>
                <a:cubicBezTo>
                  <a:pt x="40335" y="152253"/>
                  <a:pt x="8585" y="123678"/>
                  <a:pt x="14406" y="119974"/>
                </a:cubicBezTo>
                <a:cubicBezTo>
                  <a:pt x="20227" y="116270"/>
                  <a:pt x="66264" y="123149"/>
                  <a:pt x="74731" y="129499"/>
                </a:cubicBezTo>
                <a:cubicBezTo>
                  <a:pt x="83198" y="135849"/>
                  <a:pt x="75789" y="142728"/>
                  <a:pt x="65206" y="158074"/>
                </a:cubicBezTo>
                <a:cubicBezTo>
                  <a:pt x="54623" y="173420"/>
                  <a:pt x="20756" y="201995"/>
                  <a:pt x="11231" y="221574"/>
                </a:cubicBezTo>
                <a:cubicBezTo>
                  <a:pt x="1706" y="241153"/>
                  <a:pt x="3823" y="285603"/>
                  <a:pt x="4881" y="28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4B66F5E-4DFB-D0E9-9DE3-D0BCD97A137F}"/>
              </a:ext>
            </a:extLst>
          </p:cNvPr>
          <p:cNvSpPr/>
          <p:nvPr/>
        </p:nvSpPr>
        <p:spPr>
          <a:xfrm>
            <a:off x="5333962" y="4282971"/>
            <a:ext cx="601543" cy="193794"/>
          </a:xfrm>
          <a:custGeom>
            <a:avLst/>
            <a:gdLst>
              <a:gd name="connsiteX0" fmla="*/ 38 w 601543"/>
              <a:gd name="connsiteY0" fmla="*/ 92179 h 193794"/>
              <a:gd name="connsiteX1" fmla="*/ 155613 w 601543"/>
              <a:gd name="connsiteY1" fmla="*/ 101704 h 193794"/>
              <a:gd name="connsiteX2" fmla="*/ 152438 w 601543"/>
              <a:gd name="connsiteY2" fmla="*/ 127104 h 193794"/>
              <a:gd name="connsiteX3" fmla="*/ 60363 w 601543"/>
              <a:gd name="connsiteY3" fmla="*/ 181079 h 193794"/>
              <a:gd name="connsiteX4" fmla="*/ 155613 w 601543"/>
              <a:gd name="connsiteY4" fmla="*/ 130279 h 193794"/>
              <a:gd name="connsiteX5" fmla="*/ 381038 w 601543"/>
              <a:gd name="connsiteY5" fmla="*/ 130279 h 193794"/>
              <a:gd name="connsiteX6" fmla="*/ 196888 w 601543"/>
              <a:gd name="connsiteY6" fmla="*/ 193779 h 193794"/>
              <a:gd name="connsiteX7" fmla="*/ 450888 w 601543"/>
              <a:gd name="connsiteY7" fmla="*/ 123929 h 193794"/>
              <a:gd name="connsiteX8" fmla="*/ 600113 w 601543"/>
              <a:gd name="connsiteY8" fmla="*/ 133454 h 193794"/>
              <a:gd name="connsiteX9" fmla="*/ 517563 w 601543"/>
              <a:gd name="connsiteY9" fmla="*/ 89004 h 193794"/>
              <a:gd name="connsiteX10" fmla="*/ 374688 w 601543"/>
              <a:gd name="connsiteY10" fmla="*/ 104 h 193794"/>
              <a:gd name="connsiteX11" fmla="*/ 488988 w 601543"/>
              <a:gd name="connsiteY11" fmla="*/ 108054 h 193794"/>
              <a:gd name="connsiteX12" fmla="*/ 336588 w 601543"/>
              <a:gd name="connsiteY12" fmla="*/ 111229 h 193794"/>
              <a:gd name="connsiteX13" fmla="*/ 400088 w 601543"/>
              <a:gd name="connsiteY13" fmla="*/ 63604 h 193794"/>
              <a:gd name="connsiteX14" fmla="*/ 260388 w 601543"/>
              <a:gd name="connsiteY14" fmla="*/ 92179 h 193794"/>
              <a:gd name="connsiteX15" fmla="*/ 142913 w 601543"/>
              <a:gd name="connsiteY15" fmla="*/ 66779 h 193794"/>
              <a:gd name="connsiteX16" fmla="*/ 273088 w 601543"/>
              <a:gd name="connsiteY16" fmla="*/ 108054 h 193794"/>
              <a:gd name="connsiteX17" fmla="*/ 171488 w 601543"/>
              <a:gd name="connsiteY17" fmla="*/ 98529 h 193794"/>
              <a:gd name="connsiteX18" fmla="*/ 38 w 601543"/>
              <a:gd name="connsiteY18" fmla="*/ 92179 h 1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543" h="193794">
                <a:moveTo>
                  <a:pt x="38" y="92179"/>
                </a:moveTo>
                <a:cubicBezTo>
                  <a:pt x="-2608" y="92708"/>
                  <a:pt x="130213" y="95883"/>
                  <a:pt x="155613" y="101704"/>
                </a:cubicBezTo>
                <a:cubicBezTo>
                  <a:pt x="181013" y="107525"/>
                  <a:pt x="168313" y="113875"/>
                  <a:pt x="152438" y="127104"/>
                </a:cubicBezTo>
                <a:cubicBezTo>
                  <a:pt x="136563" y="140333"/>
                  <a:pt x="59834" y="180550"/>
                  <a:pt x="60363" y="181079"/>
                </a:cubicBezTo>
                <a:cubicBezTo>
                  <a:pt x="60892" y="181608"/>
                  <a:pt x="102167" y="138746"/>
                  <a:pt x="155613" y="130279"/>
                </a:cubicBezTo>
                <a:cubicBezTo>
                  <a:pt x="209059" y="121812"/>
                  <a:pt x="374159" y="119696"/>
                  <a:pt x="381038" y="130279"/>
                </a:cubicBezTo>
                <a:cubicBezTo>
                  <a:pt x="387917" y="140862"/>
                  <a:pt x="185246" y="194837"/>
                  <a:pt x="196888" y="193779"/>
                </a:cubicBezTo>
                <a:cubicBezTo>
                  <a:pt x="208530" y="192721"/>
                  <a:pt x="383684" y="133983"/>
                  <a:pt x="450888" y="123929"/>
                </a:cubicBezTo>
                <a:cubicBezTo>
                  <a:pt x="518092" y="113875"/>
                  <a:pt x="589001" y="139275"/>
                  <a:pt x="600113" y="133454"/>
                </a:cubicBezTo>
                <a:cubicBezTo>
                  <a:pt x="611225" y="127633"/>
                  <a:pt x="555134" y="111229"/>
                  <a:pt x="517563" y="89004"/>
                </a:cubicBezTo>
                <a:cubicBezTo>
                  <a:pt x="479992" y="66779"/>
                  <a:pt x="379450" y="-3071"/>
                  <a:pt x="374688" y="104"/>
                </a:cubicBezTo>
                <a:cubicBezTo>
                  <a:pt x="369926" y="3279"/>
                  <a:pt x="495338" y="89533"/>
                  <a:pt x="488988" y="108054"/>
                </a:cubicBezTo>
                <a:cubicBezTo>
                  <a:pt x="482638" y="126575"/>
                  <a:pt x="351405" y="118637"/>
                  <a:pt x="336588" y="111229"/>
                </a:cubicBezTo>
                <a:cubicBezTo>
                  <a:pt x="321771" y="103821"/>
                  <a:pt x="412788" y="66779"/>
                  <a:pt x="400088" y="63604"/>
                </a:cubicBezTo>
                <a:cubicBezTo>
                  <a:pt x="387388" y="60429"/>
                  <a:pt x="303250" y="91650"/>
                  <a:pt x="260388" y="92179"/>
                </a:cubicBezTo>
                <a:cubicBezTo>
                  <a:pt x="217526" y="92708"/>
                  <a:pt x="140796" y="64133"/>
                  <a:pt x="142913" y="66779"/>
                </a:cubicBezTo>
                <a:cubicBezTo>
                  <a:pt x="145030" y="69425"/>
                  <a:pt x="268326" y="102762"/>
                  <a:pt x="273088" y="108054"/>
                </a:cubicBezTo>
                <a:cubicBezTo>
                  <a:pt x="277851" y="113346"/>
                  <a:pt x="213821" y="101704"/>
                  <a:pt x="171488" y="98529"/>
                </a:cubicBezTo>
                <a:cubicBezTo>
                  <a:pt x="129155" y="95354"/>
                  <a:pt x="2684" y="91650"/>
                  <a:pt x="38" y="92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00DACBB-2B17-FD4B-4F07-703C30723AFC}"/>
              </a:ext>
            </a:extLst>
          </p:cNvPr>
          <p:cNvSpPr/>
          <p:nvPr/>
        </p:nvSpPr>
        <p:spPr>
          <a:xfrm>
            <a:off x="5366764" y="4234518"/>
            <a:ext cx="597738" cy="147414"/>
          </a:xfrm>
          <a:custGeom>
            <a:avLst/>
            <a:gdLst>
              <a:gd name="connsiteX0" fmla="*/ 2161 w 597738"/>
              <a:gd name="connsiteY0" fmla="*/ 146982 h 147414"/>
              <a:gd name="connsiteX1" fmla="*/ 284736 w 597738"/>
              <a:gd name="connsiteY1" fmla="*/ 4107 h 147414"/>
              <a:gd name="connsiteX2" fmla="*/ 230761 w 597738"/>
              <a:gd name="connsiteY2" fmla="*/ 39032 h 147414"/>
              <a:gd name="connsiteX3" fmla="*/ 389511 w 597738"/>
              <a:gd name="connsiteY3" fmla="*/ 42207 h 147414"/>
              <a:gd name="connsiteX4" fmla="*/ 595886 w 597738"/>
              <a:gd name="connsiteY4" fmla="*/ 131107 h 147414"/>
              <a:gd name="connsiteX5" fmla="*/ 478411 w 597738"/>
              <a:gd name="connsiteY5" fmla="*/ 73957 h 147414"/>
              <a:gd name="connsiteX6" fmla="*/ 265686 w 597738"/>
              <a:gd name="connsiteY6" fmla="*/ 48557 h 147414"/>
              <a:gd name="connsiteX7" fmla="*/ 218061 w 597738"/>
              <a:gd name="connsiteY7" fmla="*/ 51732 h 147414"/>
              <a:gd name="connsiteX8" fmla="*/ 354586 w 597738"/>
              <a:gd name="connsiteY8" fmla="*/ 99357 h 147414"/>
              <a:gd name="connsiteX9" fmla="*/ 272036 w 597738"/>
              <a:gd name="connsiteY9" fmla="*/ 83482 h 147414"/>
              <a:gd name="connsiteX10" fmla="*/ 233936 w 597738"/>
              <a:gd name="connsiteY10" fmla="*/ 108882 h 147414"/>
              <a:gd name="connsiteX11" fmla="*/ 243461 w 597738"/>
              <a:gd name="connsiteY11" fmla="*/ 48557 h 147414"/>
              <a:gd name="connsiteX12" fmla="*/ 103761 w 597738"/>
              <a:gd name="connsiteY12" fmla="*/ 45382 h 147414"/>
              <a:gd name="connsiteX13" fmla="*/ 151386 w 597738"/>
              <a:gd name="connsiteY13" fmla="*/ 48557 h 147414"/>
              <a:gd name="connsiteX14" fmla="*/ 2161 w 597738"/>
              <a:gd name="connsiteY14" fmla="*/ 146982 h 1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738" h="147414">
                <a:moveTo>
                  <a:pt x="2161" y="146982"/>
                </a:moveTo>
                <a:cubicBezTo>
                  <a:pt x="24386" y="139574"/>
                  <a:pt x="246636" y="22099"/>
                  <a:pt x="284736" y="4107"/>
                </a:cubicBezTo>
                <a:cubicBezTo>
                  <a:pt x="322836" y="-13885"/>
                  <a:pt x="213299" y="32682"/>
                  <a:pt x="230761" y="39032"/>
                </a:cubicBezTo>
                <a:cubicBezTo>
                  <a:pt x="248223" y="45382"/>
                  <a:pt x="328657" y="26861"/>
                  <a:pt x="389511" y="42207"/>
                </a:cubicBezTo>
                <a:cubicBezTo>
                  <a:pt x="450365" y="57553"/>
                  <a:pt x="581069" y="125815"/>
                  <a:pt x="595886" y="131107"/>
                </a:cubicBezTo>
                <a:cubicBezTo>
                  <a:pt x="610703" y="136399"/>
                  <a:pt x="533444" y="87715"/>
                  <a:pt x="478411" y="73957"/>
                </a:cubicBezTo>
                <a:cubicBezTo>
                  <a:pt x="423378" y="60199"/>
                  <a:pt x="309078" y="52261"/>
                  <a:pt x="265686" y="48557"/>
                </a:cubicBezTo>
                <a:cubicBezTo>
                  <a:pt x="222294" y="44853"/>
                  <a:pt x="203244" y="43265"/>
                  <a:pt x="218061" y="51732"/>
                </a:cubicBezTo>
                <a:cubicBezTo>
                  <a:pt x="232878" y="60199"/>
                  <a:pt x="345590" y="94065"/>
                  <a:pt x="354586" y="99357"/>
                </a:cubicBezTo>
                <a:cubicBezTo>
                  <a:pt x="363582" y="104649"/>
                  <a:pt x="292144" y="81894"/>
                  <a:pt x="272036" y="83482"/>
                </a:cubicBezTo>
                <a:cubicBezTo>
                  <a:pt x="251928" y="85069"/>
                  <a:pt x="238698" y="114703"/>
                  <a:pt x="233936" y="108882"/>
                </a:cubicBezTo>
                <a:cubicBezTo>
                  <a:pt x="229174" y="103061"/>
                  <a:pt x="265157" y="59140"/>
                  <a:pt x="243461" y="48557"/>
                </a:cubicBezTo>
                <a:cubicBezTo>
                  <a:pt x="221765" y="37974"/>
                  <a:pt x="119107" y="45382"/>
                  <a:pt x="103761" y="45382"/>
                </a:cubicBezTo>
                <a:cubicBezTo>
                  <a:pt x="88415" y="45382"/>
                  <a:pt x="166732" y="32682"/>
                  <a:pt x="151386" y="48557"/>
                </a:cubicBezTo>
                <a:cubicBezTo>
                  <a:pt x="136040" y="64432"/>
                  <a:pt x="-20064" y="154390"/>
                  <a:pt x="2161" y="146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9E721C4-8697-01EA-8AB5-0CFFEE40E1B3}"/>
              </a:ext>
            </a:extLst>
          </p:cNvPr>
          <p:cNvSpPr/>
          <p:nvPr/>
        </p:nvSpPr>
        <p:spPr>
          <a:xfrm>
            <a:off x="5635574" y="4203248"/>
            <a:ext cx="476872" cy="261047"/>
          </a:xfrm>
          <a:custGeom>
            <a:avLst/>
            <a:gdLst>
              <a:gd name="connsiteX0" fmla="*/ 51 w 476872"/>
              <a:gd name="connsiteY0" fmla="*/ 95702 h 261047"/>
              <a:gd name="connsiteX1" fmla="*/ 184201 w 476872"/>
              <a:gd name="connsiteY1" fmla="*/ 38552 h 261047"/>
              <a:gd name="connsiteX2" fmla="*/ 168326 w 476872"/>
              <a:gd name="connsiteY2" fmla="*/ 452 h 261047"/>
              <a:gd name="connsiteX3" fmla="*/ 317551 w 476872"/>
              <a:gd name="connsiteY3" fmla="*/ 63952 h 261047"/>
              <a:gd name="connsiteX4" fmla="*/ 381051 w 476872"/>
              <a:gd name="connsiteY4" fmla="*/ 60777 h 261047"/>
              <a:gd name="connsiteX5" fmla="*/ 304851 w 476872"/>
              <a:gd name="connsiteY5" fmla="*/ 76652 h 261047"/>
              <a:gd name="connsiteX6" fmla="*/ 346126 w 476872"/>
              <a:gd name="connsiteY6" fmla="*/ 121102 h 261047"/>
              <a:gd name="connsiteX7" fmla="*/ 381051 w 476872"/>
              <a:gd name="connsiteY7" fmla="*/ 140152 h 261047"/>
              <a:gd name="connsiteX8" fmla="*/ 476301 w 476872"/>
              <a:gd name="connsiteY8" fmla="*/ 260802 h 261047"/>
              <a:gd name="connsiteX9" fmla="*/ 412801 w 476872"/>
              <a:gd name="connsiteY9" fmla="*/ 168727 h 261047"/>
              <a:gd name="connsiteX10" fmla="*/ 257226 w 476872"/>
              <a:gd name="connsiteY10" fmla="*/ 73477 h 261047"/>
              <a:gd name="connsiteX11" fmla="*/ 219126 w 476872"/>
              <a:gd name="connsiteY11" fmla="*/ 67127 h 261047"/>
              <a:gd name="connsiteX12" fmla="*/ 260401 w 476872"/>
              <a:gd name="connsiteY12" fmla="*/ 57602 h 261047"/>
              <a:gd name="connsiteX13" fmla="*/ 196901 w 476872"/>
              <a:gd name="connsiteY13" fmla="*/ 29027 h 261047"/>
              <a:gd name="connsiteX14" fmla="*/ 152451 w 476872"/>
              <a:gd name="connsiteY14" fmla="*/ 452 h 261047"/>
              <a:gd name="connsiteX15" fmla="*/ 127051 w 476872"/>
              <a:gd name="connsiteY15" fmla="*/ 13152 h 261047"/>
              <a:gd name="connsiteX16" fmla="*/ 165151 w 476872"/>
              <a:gd name="connsiteY16" fmla="*/ 32202 h 261047"/>
              <a:gd name="connsiteX17" fmla="*/ 51 w 476872"/>
              <a:gd name="connsiteY17" fmla="*/ 95702 h 2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872" h="261047">
                <a:moveTo>
                  <a:pt x="51" y="95702"/>
                </a:moveTo>
                <a:cubicBezTo>
                  <a:pt x="3226" y="96760"/>
                  <a:pt x="156155" y="54427"/>
                  <a:pt x="184201" y="38552"/>
                </a:cubicBezTo>
                <a:cubicBezTo>
                  <a:pt x="212247" y="22677"/>
                  <a:pt x="146101" y="-3781"/>
                  <a:pt x="168326" y="452"/>
                </a:cubicBezTo>
                <a:cubicBezTo>
                  <a:pt x="190551" y="4685"/>
                  <a:pt x="282097" y="53898"/>
                  <a:pt x="317551" y="63952"/>
                </a:cubicBezTo>
                <a:cubicBezTo>
                  <a:pt x="353005" y="74006"/>
                  <a:pt x="383168" y="58660"/>
                  <a:pt x="381051" y="60777"/>
                </a:cubicBezTo>
                <a:cubicBezTo>
                  <a:pt x="378934" y="62894"/>
                  <a:pt x="310672" y="66598"/>
                  <a:pt x="304851" y="76652"/>
                </a:cubicBezTo>
                <a:cubicBezTo>
                  <a:pt x="299030" y="86706"/>
                  <a:pt x="333426" y="110519"/>
                  <a:pt x="346126" y="121102"/>
                </a:cubicBezTo>
                <a:cubicBezTo>
                  <a:pt x="358826" y="131685"/>
                  <a:pt x="359355" y="116869"/>
                  <a:pt x="381051" y="140152"/>
                </a:cubicBezTo>
                <a:cubicBezTo>
                  <a:pt x="402747" y="163435"/>
                  <a:pt x="471009" y="256040"/>
                  <a:pt x="476301" y="260802"/>
                </a:cubicBezTo>
                <a:cubicBezTo>
                  <a:pt x="481593" y="265565"/>
                  <a:pt x="449314" y="199948"/>
                  <a:pt x="412801" y="168727"/>
                </a:cubicBezTo>
                <a:cubicBezTo>
                  <a:pt x="376289" y="137506"/>
                  <a:pt x="289505" y="90410"/>
                  <a:pt x="257226" y="73477"/>
                </a:cubicBezTo>
                <a:cubicBezTo>
                  <a:pt x="224947" y="56544"/>
                  <a:pt x="218597" y="69773"/>
                  <a:pt x="219126" y="67127"/>
                </a:cubicBezTo>
                <a:cubicBezTo>
                  <a:pt x="219655" y="64481"/>
                  <a:pt x="264105" y="63952"/>
                  <a:pt x="260401" y="57602"/>
                </a:cubicBezTo>
                <a:cubicBezTo>
                  <a:pt x="256697" y="51252"/>
                  <a:pt x="214893" y="38552"/>
                  <a:pt x="196901" y="29027"/>
                </a:cubicBezTo>
                <a:cubicBezTo>
                  <a:pt x="178909" y="19502"/>
                  <a:pt x="164093" y="3098"/>
                  <a:pt x="152451" y="452"/>
                </a:cubicBezTo>
                <a:cubicBezTo>
                  <a:pt x="140809" y="-2194"/>
                  <a:pt x="124934" y="7860"/>
                  <a:pt x="127051" y="13152"/>
                </a:cubicBezTo>
                <a:cubicBezTo>
                  <a:pt x="129168" y="18444"/>
                  <a:pt x="187905" y="16856"/>
                  <a:pt x="165151" y="32202"/>
                </a:cubicBezTo>
                <a:cubicBezTo>
                  <a:pt x="142397" y="47548"/>
                  <a:pt x="-3124" y="94644"/>
                  <a:pt x="51" y="95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7A5ED08-816C-9718-1CA9-D2131B8D8DD6}"/>
              </a:ext>
            </a:extLst>
          </p:cNvPr>
          <p:cNvSpPr/>
          <p:nvPr/>
        </p:nvSpPr>
        <p:spPr>
          <a:xfrm>
            <a:off x="4184448" y="5097881"/>
            <a:ext cx="165544" cy="1126597"/>
          </a:xfrm>
          <a:custGeom>
            <a:avLst/>
            <a:gdLst>
              <a:gd name="connsiteX0" fmla="*/ 92277 w 165544"/>
              <a:gd name="connsiteY0" fmla="*/ 1169 h 1126597"/>
              <a:gd name="connsiteX1" fmla="*/ 202 w 165544"/>
              <a:gd name="connsiteY1" fmla="*/ 169444 h 1126597"/>
              <a:gd name="connsiteX2" fmla="*/ 66877 w 165544"/>
              <a:gd name="connsiteY2" fmla="*/ 150394 h 1126597"/>
              <a:gd name="connsiteX3" fmla="*/ 44652 w 165544"/>
              <a:gd name="connsiteY3" fmla="*/ 201194 h 1126597"/>
              <a:gd name="connsiteX4" fmla="*/ 108152 w 165544"/>
              <a:gd name="connsiteY4" fmla="*/ 140869 h 1126597"/>
              <a:gd name="connsiteX5" fmla="*/ 63702 w 165544"/>
              <a:gd name="connsiteY5" fmla="*/ 226594 h 1126597"/>
              <a:gd name="connsiteX6" fmla="*/ 51002 w 165544"/>
              <a:gd name="connsiteY6" fmla="*/ 337719 h 1126597"/>
              <a:gd name="connsiteX7" fmla="*/ 73227 w 165544"/>
              <a:gd name="connsiteY7" fmla="*/ 299619 h 1126597"/>
              <a:gd name="connsiteX8" fmla="*/ 54177 w 165544"/>
              <a:gd name="connsiteY8" fmla="*/ 591719 h 1126597"/>
              <a:gd name="connsiteX9" fmla="*/ 54177 w 165544"/>
              <a:gd name="connsiteY9" fmla="*/ 566319 h 1126597"/>
              <a:gd name="connsiteX10" fmla="*/ 54177 w 165544"/>
              <a:gd name="connsiteY10" fmla="*/ 798094 h 1126597"/>
              <a:gd name="connsiteX11" fmla="*/ 35127 w 165544"/>
              <a:gd name="connsiteY11" fmla="*/ 966369 h 1126597"/>
              <a:gd name="connsiteX12" fmla="*/ 44652 w 165544"/>
              <a:gd name="connsiteY12" fmla="*/ 912394 h 1126597"/>
              <a:gd name="connsiteX13" fmla="*/ 44652 w 165544"/>
              <a:gd name="connsiteY13" fmla="*/ 1125119 h 1126597"/>
              <a:gd name="connsiteX14" fmla="*/ 41477 w 165544"/>
              <a:gd name="connsiteY14" fmla="*/ 1001294 h 1126597"/>
              <a:gd name="connsiteX15" fmla="*/ 47827 w 165544"/>
              <a:gd name="connsiteY15" fmla="*/ 896519 h 1126597"/>
              <a:gd name="connsiteX16" fmla="*/ 104977 w 165544"/>
              <a:gd name="connsiteY16" fmla="*/ 750469 h 1126597"/>
              <a:gd name="connsiteX17" fmla="*/ 60527 w 165544"/>
              <a:gd name="connsiteY17" fmla="*/ 794919 h 1126597"/>
              <a:gd name="connsiteX18" fmla="*/ 63702 w 165544"/>
              <a:gd name="connsiteY18" fmla="*/ 658394 h 1126597"/>
              <a:gd name="connsiteX19" fmla="*/ 101802 w 165544"/>
              <a:gd name="connsiteY19" fmla="*/ 677444 h 1126597"/>
              <a:gd name="connsiteX20" fmla="*/ 60527 w 165544"/>
              <a:gd name="connsiteY20" fmla="*/ 636169 h 1126597"/>
              <a:gd name="connsiteX21" fmla="*/ 89102 w 165544"/>
              <a:gd name="connsiteY21" fmla="*/ 467894 h 1126597"/>
              <a:gd name="connsiteX22" fmla="*/ 130377 w 165544"/>
              <a:gd name="connsiteY22" fmla="*/ 432969 h 1126597"/>
              <a:gd name="connsiteX23" fmla="*/ 47827 w 165544"/>
              <a:gd name="connsiteY23" fmla="*/ 436144 h 1126597"/>
              <a:gd name="connsiteX24" fmla="*/ 79577 w 165544"/>
              <a:gd name="connsiteY24" fmla="*/ 274219 h 1126597"/>
              <a:gd name="connsiteX25" fmla="*/ 60527 w 165544"/>
              <a:gd name="connsiteY25" fmla="*/ 274219 h 1126597"/>
              <a:gd name="connsiteX26" fmla="*/ 165302 w 165544"/>
              <a:gd name="connsiteY26" fmla="*/ 166269 h 1126597"/>
              <a:gd name="connsiteX27" fmla="*/ 89102 w 165544"/>
              <a:gd name="connsiteY27" fmla="*/ 201194 h 1126597"/>
              <a:gd name="connsiteX28" fmla="*/ 79577 w 165544"/>
              <a:gd name="connsiteY28" fmla="*/ 153569 h 1126597"/>
              <a:gd name="connsiteX29" fmla="*/ 3377 w 165544"/>
              <a:gd name="connsiteY29" fmla="*/ 153569 h 1126597"/>
              <a:gd name="connsiteX30" fmla="*/ 22427 w 165544"/>
              <a:gd name="connsiteY30" fmla="*/ 109119 h 1126597"/>
              <a:gd name="connsiteX31" fmla="*/ 19252 w 165544"/>
              <a:gd name="connsiteY31" fmla="*/ 96419 h 1126597"/>
              <a:gd name="connsiteX32" fmla="*/ 9727 w 165544"/>
              <a:gd name="connsiteY32" fmla="*/ 93244 h 1126597"/>
              <a:gd name="connsiteX33" fmla="*/ 92277 w 165544"/>
              <a:gd name="connsiteY33" fmla="*/ 1169 h 11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5544" h="1126597">
                <a:moveTo>
                  <a:pt x="92277" y="1169"/>
                </a:moveTo>
                <a:cubicBezTo>
                  <a:pt x="90690" y="13869"/>
                  <a:pt x="4435" y="144573"/>
                  <a:pt x="202" y="169444"/>
                </a:cubicBezTo>
                <a:cubicBezTo>
                  <a:pt x="-4031" y="194315"/>
                  <a:pt x="59469" y="145102"/>
                  <a:pt x="66877" y="150394"/>
                </a:cubicBezTo>
                <a:cubicBezTo>
                  <a:pt x="74285" y="155686"/>
                  <a:pt x="37773" y="202781"/>
                  <a:pt x="44652" y="201194"/>
                </a:cubicBezTo>
                <a:cubicBezTo>
                  <a:pt x="51531" y="199607"/>
                  <a:pt x="104977" y="136636"/>
                  <a:pt x="108152" y="140869"/>
                </a:cubicBezTo>
                <a:cubicBezTo>
                  <a:pt x="111327" y="145102"/>
                  <a:pt x="73227" y="193786"/>
                  <a:pt x="63702" y="226594"/>
                </a:cubicBezTo>
                <a:cubicBezTo>
                  <a:pt x="54177" y="259402"/>
                  <a:pt x="49415" y="325548"/>
                  <a:pt x="51002" y="337719"/>
                </a:cubicBezTo>
                <a:cubicBezTo>
                  <a:pt x="52589" y="349890"/>
                  <a:pt x="72698" y="257286"/>
                  <a:pt x="73227" y="299619"/>
                </a:cubicBezTo>
                <a:cubicBezTo>
                  <a:pt x="73756" y="341952"/>
                  <a:pt x="57352" y="547269"/>
                  <a:pt x="54177" y="591719"/>
                </a:cubicBezTo>
                <a:cubicBezTo>
                  <a:pt x="51002" y="636169"/>
                  <a:pt x="54177" y="566319"/>
                  <a:pt x="54177" y="566319"/>
                </a:cubicBezTo>
                <a:cubicBezTo>
                  <a:pt x="54177" y="600715"/>
                  <a:pt x="57352" y="731419"/>
                  <a:pt x="54177" y="798094"/>
                </a:cubicBezTo>
                <a:cubicBezTo>
                  <a:pt x="51002" y="864769"/>
                  <a:pt x="36714" y="947319"/>
                  <a:pt x="35127" y="966369"/>
                </a:cubicBezTo>
                <a:cubicBezTo>
                  <a:pt x="33540" y="985419"/>
                  <a:pt x="43064" y="885936"/>
                  <a:pt x="44652" y="912394"/>
                </a:cubicBezTo>
                <a:cubicBezTo>
                  <a:pt x="46239" y="938852"/>
                  <a:pt x="45181" y="1110302"/>
                  <a:pt x="44652" y="1125119"/>
                </a:cubicBezTo>
                <a:cubicBezTo>
                  <a:pt x="44123" y="1139936"/>
                  <a:pt x="40948" y="1039394"/>
                  <a:pt x="41477" y="1001294"/>
                </a:cubicBezTo>
                <a:cubicBezTo>
                  <a:pt x="42006" y="963194"/>
                  <a:pt x="37244" y="938323"/>
                  <a:pt x="47827" y="896519"/>
                </a:cubicBezTo>
                <a:cubicBezTo>
                  <a:pt x="58410" y="854715"/>
                  <a:pt x="102860" y="767402"/>
                  <a:pt x="104977" y="750469"/>
                </a:cubicBezTo>
                <a:cubicBezTo>
                  <a:pt x="107094" y="733536"/>
                  <a:pt x="67406" y="810265"/>
                  <a:pt x="60527" y="794919"/>
                </a:cubicBezTo>
                <a:cubicBezTo>
                  <a:pt x="53648" y="779573"/>
                  <a:pt x="56823" y="677973"/>
                  <a:pt x="63702" y="658394"/>
                </a:cubicBezTo>
                <a:cubicBezTo>
                  <a:pt x="70581" y="638815"/>
                  <a:pt x="102331" y="681148"/>
                  <a:pt x="101802" y="677444"/>
                </a:cubicBezTo>
                <a:cubicBezTo>
                  <a:pt x="101273" y="673740"/>
                  <a:pt x="62644" y="671094"/>
                  <a:pt x="60527" y="636169"/>
                </a:cubicBezTo>
                <a:cubicBezTo>
                  <a:pt x="58410" y="601244"/>
                  <a:pt x="77460" y="501761"/>
                  <a:pt x="89102" y="467894"/>
                </a:cubicBezTo>
                <a:cubicBezTo>
                  <a:pt x="100744" y="434027"/>
                  <a:pt x="137256" y="438261"/>
                  <a:pt x="130377" y="432969"/>
                </a:cubicBezTo>
                <a:cubicBezTo>
                  <a:pt x="123498" y="427677"/>
                  <a:pt x="56294" y="462602"/>
                  <a:pt x="47827" y="436144"/>
                </a:cubicBezTo>
                <a:cubicBezTo>
                  <a:pt x="39360" y="409686"/>
                  <a:pt x="77460" y="301207"/>
                  <a:pt x="79577" y="274219"/>
                </a:cubicBezTo>
                <a:cubicBezTo>
                  <a:pt x="81694" y="247232"/>
                  <a:pt x="46239" y="292211"/>
                  <a:pt x="60527" y="274219"/>
                </a:cubicBezTo>
                <a:cubicBezTo>
                  <a:pt x="74815" y="256227"/>
                  <a:pt x="160540" y="178440"/>
                  <a:pt x="165302" y="166269"/>
                </a:cubicBezTo>
                <a:cubicBezTo>
                  <a:pt x="170064" y="154098"/>
                  <a:pt x="103390" y="203311"/>
                  <a:pt x="89102" y="201194"/>
                </a:cubicBezTo>
                <a:cubicBezTo>
                  <a:pt x="74814" y="199077"/>
                  <a:pt x="93864" y="161506"/>
                  <a:pt x="79577" y="153569"/>
                </a:cubicBezTo>
                <a:cubicBezTo>
                  <a:pt x="65290" y="145632"/>
                  <a:pt x="12902" y="160977"/>
                  <a:pt x="3377" y="153569"/>
                </a:cubicBezTo>
                <a:cubicBezTo>
                  <a:pt x="-6148" y="146161"/>
                  <a:pt x="19781" y="118644"/>
                  <a:pt x="22427" y="109119"/>
                </a:cubicBezTo>
                <a:cubicBezTo>
                  <a:pt x="25073" y="99594"/>
                  <a:pt x="19252" y="96419"/>
                  <a:pt x="19252" y="96419"/>
                </a:cubicBezTo>
                <a:cubicBezTo>
                  <a:pt x="17135" y="93773"/>
                  <a:pt x="-3502" y="103298"/>
                  <a:pt x="9727" y="93244"/>
                </a:cubicBezTo>
                <a:cubicBezTo>
                  <a:pt x="22956" y="83190"/>
                  <a:pt x="93864" y="-11531"/>
                  <a:pt x="92277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342BABF-115D-BFE9-75C4-0CD52EC15D29}"/>
              </a:ext>
            </a:extLst>
          </p:cNvPr>
          <p:cNvSpPr/>
          <p:nvPr/>
        </p:nvSpPr>
        <p:spPr>
          <a:xfrm>
            <a:off x="4238616" y="5250753"/>
            <a:ext cx="115528" cy="984993"/>
          </a:xfrm>
          <a:custGeom>
            <a:avLst/>
            <a:gdLst>
              <a:gd name="connsiteX0" fmla="*/ 88909 w 115528"/>
              <a:gd name="connsiteY0" fmla="*/ 697 h 984993"/>
              <a:gd name="connsiteX1" fmla="*/ 95259 w 115528"/>
              <a:gd name="connsiteY1" fmla="*/ 216597 h 984993"/>
              <a:gd name="connsiteX2" fmla="*/ 76209 w 115528"/>
              <a:gd name="connsiteY2" fmla="*/ 426147 h 984993"/>
              <a:gd name="connsiteX3" fmla="*/ 98434 w 115528"/>
              <a:gd name="connsiteY3" fmla="*/ 388047 h 984993"/>
              <a:gd name="connsiteX4" fmla="*/ 79384 w 115528"/>
              <a:gd name="connsiteY4" fmla="*/ 530922 h 984993"/>
              <a:gd name="connsiteX5" fmla="*/ 38109 w 115528"/>
              <a:gd name="connsiteY5" fmla="*/ 676972 h 984993"/>
              <a:gd name="connsiteX6" fmla="*/ 95259 w 115528"/>
              <a:gd name="connsiteY6" fmla="*/ 578547 h 984993"/>
              <a:gd name="connsiteX7" fmla="*/ 50809 w 115528"/>
              <a:gd name="connsiteY7" fmla="*/ 715072 h 984993"/>
              <a:gd name="connsiteX8" fmla="*/ 66684 w 115528"/>
              <a:gd name="connsiteY8" fmla="*/ 829372 h 984993"/>
              <a:gd name="connsiteX9" fmla="*/ 104784 w 115528"/>
              <a:gd name="connsiteY9" fmla="*/ 892872 h 984993"/>
              <a:gd name="connsiteX10" fmla="*/ 104784 w 115528"/>
              <a:gd name="connsiteY10" fmla="*/ 813497 h 984993"/>
              <a:gd name="connsiteX11" fmla="*/ 9 w 115528"/>
              <a:gd name="connsiteY11" fmla="*/ 984947 h 984993"/>
              <a:gd name="connsiteX12" fmla="*/ 111134 w 115528"/>
              <a:gd name="connsiteY12" fmla="*/ 794447 h 984993"/>
              <a:gd name="connsiteX13" fmla="*/ 95259 w 115528"/>
              <a:gd name="connsiteY13" fmla="*/ 708722 h 984993"/>
              <a:gd name="connsiteX14" fmla="*/ 114309 w 115528"/>
              <a:gd name="connsiteY14" fmla="*/ 772222 h 984993"/>
              <a:gd name="connsiteX15" fmla="*/ 57159 w 115528"/>
              <a:gd name="connsiteY15" fmla="*/ 680147 h 984993"/>
              <a:gd name="connsiteX16" fmla="*/ 57159 w 115528"/>
              <a:gd name="connsiteY16" fmla="*/ 511872 h 984993"/>
              <a:gd name="connsiteX17" fmla="*/ 57159 w 115528"/>
              <a:gd name="connsiteY17" fmla="*/ 448372 h 984993"/>
              <a:gd name="connsiteX18" fmla="*/ 66684 w 115528"/>
              <a:gd name="connsiteY18" fmla="*/ 527747 h 984993"/>
              <a:gd name="connsiteX19" fmla="*/ 104784 w 115528"/>
              <a:gd name="connsiteY19" fmla="*/ 295972 h 984993"/>
              <a:gd name="connsiteX20" fmla="*/ 82559 w 115528"/>
              <a:gd name="connsiteY20" fmla="*/ 149922 h 984993"/>
              <a:gd name="connsiteX21" fmla="*/ 92084 w 115528"/>
              <a:gd name="connsiteY21" fmla="*/ 146747 h 984993"/>
              <a:gd name="connsiteX22" fmla="*/ 88909 w 115528"/>
              <a:gd name="connsiteY22" fmla="*/ 697 h 9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528" h="984993">
                <a:moveTo>
                  <a:pt x="88909" y="697"/>
                </a:moveTo>
                <a:cubicBezTo>
                  <a:pt x="89438" y="12339"/>
                  <a:pt x="97376" y="145689"/>
                  <a:pt x="95259" y="216597"/>
                </a:cubicBezTo>
                <a:cubicBezTo>
                  <a:pt x="93142" y="287505"/>
                  <a:pt x="75680" y="397572"/>
                  <a:pt x="76209" y="426147"/>
                </a:cubicBezTo>
                <a:cubicBezTo>
                  <a:pt x="76738" y="454722"/>
                  <a:pt x="97905" y="370585"/>
                  <a:pt x="98434" y="388047"/>
                </a:cubicBezTo>
                <a:cubicBezTo>
                  <a:pt x="98963" y="405509"/>
                  <a:pt x="89438" y="482768"/>
                  <a:pt x="79384" y="530922"/>
                </a:cubicBezTo>
                <a:cubicBezTo>
                  <a:pt x="69330" y="579076"/>
                  <a:pt x="35463" y="669035"/>
                  <a:pt x="38109" y="676972"/>
                </a:cubicBezTo>
                <a:cubicBezTo>
                  <a:pt x="40755" y="684909"/>
                  <a:pt x="93142" y="572197"/>
                  <a:pt x="95259" y="578547"/>
                </a:cubicBezTo>
                <a:cubicBezTo>
                  <a:pt x="97376" y="584897"/>
                  <a:pt x="55571" y="673268"/>
                  <a:pt x="50809" y="715072"/>
                </a:cubicBezTo>
                <a:cubicBezTo>
                  <a:pt x="46047" y="756876"/>
                  <a:pt x="57688" y="799739"/>
                  <a:pt x="66684" y="829372"/>
                </a:cubicBezTo>
                <a:cubicBezTo>
                  <a:pt x="75680" y="859005"/>
                  <a:pt x="98434" y="895518"/>
                  <a:pt x="104784" y="892872"/>
                </a:cubicBezTo>
                <a:cubicBezTo>
                  <a:pt x="111134" y="890226"/>
                  <a:pt x="122246" y="798151"/>
                  <a:pt x="104784" y="813497"/>
                </a:cubicBezTo>
                <a:cubicBezTo>
                  <a:pt x="87322" y="828843"/>
                  <a:pt x="-1049" y="988122"/>
                  <a:pt x="9" y="984947"/>
                </a:cubicBezTo>
                <a:cubicBezTo>
                  <a:pt x="1067" y="981772"/>
                  <a:pt x="95259" y="840485"/>
                  <a:pt x="111134" y="794447"/>
                </a:cubicBezTo>
                <a:cubicBezTo>
                  <a:pt x="127009" y="748410"/>
                  <a:pt x="94730" y="712426"/>
                  <a:pt x="95259" y="708722"/>
                </a:cubicBezTo>
                <a:cubicBezTo>
                  <a:pt x="95788" y="705018"/>
                  <a:pt x="120659" y="776984"/>
                  <a:pt x="114309" y="772222"/>
                </a:cubicBezTo>
                <a:cubicBezTo>
                  <a:pt x="107959" y="767460"/>
                  <a:pt x="66684" y="723539"/>
                  <a:pt x="57159" y="680147"/>
                </a:cubicBezTo>
                <a:cubicBezTo>
                  <a:pt x="47634" y="636755"/>
                  <a:pt x="57159" y="511872"/>
                  <a:pt x="57159" y="511872"/>
                </a:cubicBezTo>
                <a:cubicBezTo>
                  <a:pt x="57159" y="473243"/>
                  <a:pt x="55571" y="445726"/>
                  <a:pt x="57159" y="448372"/>
                </a:cubicBezTo>
                <a:cubicBezTo>
                  <a:pt x="58746" y="451018"/>
                  <a:pt x="58747" y="553147"/>
                  <a:pt x="66684" y="527747"/>
                </a:cubicBezTo>
                <a:cubicBezTo>
                  <a:pt x="74621" y="502347"/>
                  <a:pt x="102138" y="358943"/>
                  <a:pt x="104784" y="295972"/>
                </a:cubicBezTo>
                <a:cubicBezTo>
                  <a:pt x="107430" y="233001"/>
                  <a:pt x="84676" y="174793"/>
                  <a:pt x="82559" y="149922"/>
                </a:cubicBezTo>
                <a:cubicBezTo>
                  <a:pt x="80442" y="125051"/>
                  <a:pt x="91555" y="166855"/>
                  <a:pt x="92084" y="146747"/>
                </a:cubicBezTo>
                <a:cubicBezTo>
                  <a:pt x="92613" y="126639"/>
                  <a:pt x="88380" y="-10945"/>
                  <a:pt x="8890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78EE16E-62B4-13B3-76BF-AA31F1DDC4FD}"/>
              </a:ext>
            </a:extLst>
          </p:cNvPr>
          <p:cNvSpPr/>
          <p:nvPr/>
        </p:nvSpPr>
        <p:spPr>
          <a:xfrm>
            <a:off x="4117613" y="5857637"/>
            <a:ext cx="169020" cy="613449"/>
          </a:xfrm>
          <a:custGeom>
            <a:avLst/>
            <a:gdLst>
              <a:gd name="connsiteX0" fmla="*/ 63862 w 169020"/>
              <a:gd name="connsiteY0" fmla="*/ 238 h 613449"/>
              <a:gd name="connsiteX1" fmla="*/ 95612 w 169020"/>
              <a:gd name="connsiteY1" fmla="*/ 136763 h 613449"/>
              <a:gd name="connsiteX2" fmla="*/ 76562 w 169020"/>
              <a:gd name="connsiteY2" fmla="*/ 276463 h 613449"/>
              <a:gd name="connsiteX3" fmla="*/ 111487 w 169020"/>
              <a:gd name="connsiteY3" fmla="*/ 381238 h 613449"/>
              <a:gd name="connsiteX4" fmla="*/ 146412 w 169020"/>
              <a:gd name="connsiteY4" fmla="*/ 505063 h 613449"/>
              <a:gd name="connsiteX5" fmla="*/ 168637 w 169020"/>
              <a:gd name="connsiteY5" fmla="*/ 613013 h 613449"/>
              <a:gd name="connsiteX6" fmla="*/ 155937 w 169020"/>
              <a:gd name="connsiteY6" fmla="*/ 463788 h 613449"/>
              <a:gd name="connsiteX7" fmla="*/ 101962 w 169020"/>
              <a:gd name="connsiteY7" fmla="*/ 381238 h 613449"/>
              <a:gd name="connsiteX8" fmla="*/ 54337 w 169020"/>
              <a:gd name="connsiteY8" fmla="*/ 597138 h 613449"/>
              <a:gd name="connsiteX9" fmla="*/ 95612 w 169020"/>
              <a:gd name="connsiteY9" fmla="*/ 390763 h 613449"/>
              <a:gd name="connsiteX10" fmla="*/ 362 w 169020"/>
              <a:gd name="connsiteY10" fmla="*/ 260588 h 613449"/>
              <a:gd name="connsiteX11" fmla="*/ 136887 w 169020"/>
              <a:gd name="connsiteY11" fmla="*/ 336788 h 613449"/>
              <a:gd name="connsiteX12" fmla="*/ 57512 w 169020"/>
              <a:gd name="connsiteY12" fmla="*/ 247888 h 613449"/>
              <a:gd name="connsiteX13" fmla="*/ 70212 w 169020"/>
              <a:gd name="connsiteY13" fmla="*/ 178038 h 613449"/>
              <a:gd name="connsiteX14" fmla="*/ 79737 w 169020"/>
              <a:gd name="connsiteY14" fmla="*/ 105013 h 613449"/>
              <a:gd name="connsiteX15" fmla="*/ 63862 w 169020"/>
              <a:gd name="connsiteY15" fmla="*/ 238 h 6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20" h="613449">
                <a:moveTo>
                  <a:pt x="63862" y="238"/>
                </a:moveTo>
                <a:cubicBezTo>
                  <a:pt x="66508" y="5530"/>
                  <a:pt x="93495" y="90726"/>
                  <a:pt x="95612" y="136763"/>
                </a:cubicBezTo>
                <a:cubicBezTo>
                  <a:pt x="97729" y="182800"/>
                  <a:pt x="73916" y="235717"/>
                  <a:pt x="76562" y="276463"/>
                </a:cubicBezTo>
                <a:cubicBezTo>
                  <a:pt x="79208" y="317209"/>
                  <a:pt x="99845" y="343138"/>
                  <a:pt x="111487" y="381238"/>
                </a:cubicBezTo>
                <a:cubicBezTo>
                  <a:pt x="123129" y="419338"/>
                  <a:pt x="136887" y="466434"/>
                  <a:pt x="146412" y="505063"/>
                </a:cubicBezTo>
                <a:cubicBezTo>
                  <a:pt x="155937" y="543692"/>
                  <a:pt x="167050" y="619892"/>
                  <a:pt x="168637" y="613013"/>
                </a:cubicBezTo>
                <a:cubicBezTo>
                  <a:pt x="170224" y="606134"/>
                  <a:pt x="167049" y="502417"/>
                  <a:pt x="155937" y="463788"/>
                </a:cubicBezTo>
                <a:cubicBezTo>
                  <a:pt x="144825" y="425159"/>
                  <a:pt x="118895" y="359013"/>
                  <a:pt x="101962" y="381238"/>
                </a:cubicBezTo>
                <a:cubicBezTo>
                  <a:pt x="85029" y="403463"/>
                  <a:pt x="55395" y="595550"/>
                  <a:pt x="54337" y="597138"/>
                </a:cubicBezTo>
                <a:cubicBezTo>
                  <a:pt x="53279" y="598726"/>
                  <a:pt x="104608" y="446855"/>
                  <a:pt x="95612" y="390763"/>
                </a:cubicBezTo>
                <a:cubicBezTo>
                  <a:pt x="86616" y="334671"/>
                  <a:pt x="-6517" y="269584"/>
                  <a:pt x="362" y="260588"/>
                </a:cubicBezTo>
                <a:cubicBezTo>
                  <a:pt x="7241" y="251592"/>
                  <a:pt x="127362" y="338905"/>
                  <a:pt x="136887" y="336788"/>
                </a:cubicBezTo>
                <a:cubicBezTo>
                  <a:pt x="146412" y="334671"/>
                  <a:pt x="68625" y="274346"/>
                  <a:pt x="57512" y="247888"/>
                </a:cubicBezTo>
                <a:cubicBezTo>
                  <a:pt x="46399" y="221430"/>
                  <a:pt x="66508" y="201851"/>
                  <a:pt x="70212" y="178038"/>
                </a:cubicBezTo>
                <a:cubicBezTo>
                  <a:pt x="73916" y="154226"/>
                  <a:pt x="82912" y="130942"/>
                  <a:pt x="79737" y="105013"/>
                </a:cubicBezTo>
                <a:cubicBezTo>
                  <a:pt x="76562" y="79084"/>
                  <a:pt x="61216" y="-5054"/>
                  <a:pt x="63862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4" name="フリーフォーム 6143">
            <a:extLst>
              <a:ext uri="{FF2B5EF4-FFF2-40B4-BE49-F238E27FC236}">
                <a16:creationId xmlns:a16="http://schemas.microsoft.com/office/drawing/2014/main" id="{D3C12944-CEC6-7FC1-4034-CDC48187A610}"/>
              </a:ext>
            </a:extLst>
          </p:cNvPr>
          <p:cNvSpPr/>
          <p:nvPr/>
        </p:nvSpPr>
        <p:spPr>
          <a:xfrm>
            <a:off x="3811734" y="6257098"/>
            <a:ext cx="106280" cy="277060"/>
          </a:xfrm>
          <a:custGeom>
            <a:avLst/>
            <a:gdLst>
              <a:gd name="connsiteX0" fmla="*/ 106216 w 106280"/>
              <a:gd name="connsiteY0" fmla="*/ 827 h 277060"/>
              <a:gd name="connsiteX1" fmla="*/ 4616 w 106280"/>
              <a:gd name="connsiteY1" fmla="*/ 207202 h 277060"/>
              <a:gd name="connsiteX2" fmla="*/ 17316 w 106280"/>
              <a:gd name="connsiteY2" fmla="*/ 277052 h 277060"/>
              <a:gd name="connsiteX3" fmla="*/ 17316 w 106280"/>
              <a:gd name="connsiteY3" fmla="*/ 204027 h 277060"/>
              <a:gd name="connsiteX4" fmla="*/ 33191 w 106280"/>
              <a:gd name="connsiteY4" fmla="*/ 54802 h 277060"/>
              <a:gd name="connsiteX5" fmla="*/ 20491 w 106280"/>
              <a:gd name="connsiteY5" fmla="*/ 131002 h 277060"/>
              <a:gd name="connsiteX6" fmla="*/ 106216 w 106280"/>
              <a:gd name="connsiteY6" fmla="*/ 827 h 27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80" h="277060">
                <a:moveTo>
                  <a:pt x="106216" y="827"/>
                </a:moveTo>
                <a:cubicBezTo>
                  <a:pt x="103570" y="13527"/>
                  <a:pt x="19433" y="161165"/>
                  <a:pt x="4616" y="207202"/>
                </a:cubicBezTo>
                <a:cubicBezTo>
                  <a:pt x="-10201" y="253239"/>
                  <a:pt x="15199" y="277581"/>
                  <a:pt x="17316" y="277052"/>
                </a:cubicBezTo>
                <a:cubicBezTo>
                  <a:pt x="19433" y="276523"/>
                  <a:pt x="14670" y="241069"/>
                  <a:pt x="17316" y="204027"/>
                </a:cubicBezTo>
                <a:cubicBezTo>
                  <a:pt x="19962" y="166985"/>
                  <a:pt x="32662" y="66973"/>
                  <a:pt x="33191" y="54802"/>
                </a:cubicBezTo>
                <a:cubicBezTo>
                  <a:pt x="33720" y="42631"/>
                  <a:pt x="12024" y="136294"/>
                  <a:pt x="20491" y="131002"/>
                </a:cubicBezTo>
                <a:cubicBezTo>
                  <a:pt x="28958" y="125710"/>
                  <a:pt x="108862" y="-11873"/>
                  <a:pt x="10621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5" name="フリーフォーム 6144">
            <a:extLst>
              <a:ext uri="{FF2B5EF4-FFF2-40B4-BE49-F238E27FC236}">
                <a16:creationId xmlns:a16="http://schemas.microsoft.com/office/drawing/2014/main" id="{21633ACB-4037-2862-1692-3AB81C3B3380}"/>
              </a:ext>
            </a:extLst>
          </p:cNvPr>
          <p:cNvSpPr/>
          <p:nvPr/>
        </p:nvSpPr>
        <p:spPr>
          <a:xfrm>
            <a:off x="4194169" y="6076948"/>
            <a:ext cx="241407" cy="454091"/>
          </a:xfrm>
          <a:custGeom>
            <a:avLst/>
            <a:gdLst>
              <a:gd name="connsiteX0" fmla="*/ 241306 w 241407"/>
              <a:gd name="connsiteY0" fmla="*/ 2 h 454091"/>
              <a:gd name="connsiteX1" fmla="*/ 165106 w 241407"/>
              <a:gd name="connsiteY1" fmla="*/ 133352 h 454091"/>
              <a:gd name="connsiteX2" fmla="*/ 200031 w 241407"/>
              <a:gd name="connsiteY2" fmla="*/ 266702 h 454091"/>
              <a:gd name="connsiteX3" fmla="*/ 165106 w 241407"/>
              <a:gd name="connsiteY3" fmla="*/ 346077 h 454091"/>
              <a:gd name="connsiteX4" fmla="*/ 111131 w 241407"/>
              <a:gd name="connsiteY4" fmla="*/ 454027 h 454091"/>
              <a:gd name="connsiteX5" fmla="*/ 187331 w 241407"/>
              <a:gd name="connsiteY5" fmla="*/ 330202 h 454091"/>
              <a:gd name="connsiteX6" fmla="*/ 50806 w 241407"/>
              <a:gd name="connsiteY6" fmla="*/ 254002 h 454091"/>
              <a:gd name="connsiteX7" fmla="*/ 155581 w 241407"/>
              <a:gd name="connsiteY7" fmla="*/ 298452 h 454091"/>
              <a:gd name="connsiteX8" fmla="*/ 168281 w 241407"/>
              <a:gd name="connsiteY8" fmla="*/ 238127 h 454091"/>
              <a:gd name="connsiteX9" fmla="*/ 6 w 241407"/>
              <a:gd name="connsiteY9" fmla="*/ 95252 h 454091"/>
              <a:gd name="connsiteX10" fmla="*/ 161931 w 241407"/>
              <a:gd name="connsiteY10" fmla="*/ 187327 h 454091"/>
              <a:gd name="connsiteX11" fmla="*/ 146056 w 241407"/>
              <a:gd name="connsiteY11" fmla="*/ 130177 h 454091"/>
              <a:gd name="connsiteX12" fmla="*/ 241306 w 241407"/>
              <a:gd name="connsiteY12" fmla="*/ 2 h 4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07" h="454091">
                <a:moveTo>
                  <a:pt x="241306" y="2"/>
                </a:moveTo>
                <a:cubicBezTo>
                  <a:pt x="244481" y="531"/>
                  <a:pt x="171985" y="88902"/>
                  <a:pt x="165106" y="133352"/>
                </a:cubicBezTo>
                <a:cubicBezTo>
                  <a:pt x="158227" y="177802"/>
                  <a:pt x="200031" y="231248"/>
                  <a:pt x="200031" y="266702"/>
                </a:cubicBezTo>
                <a:cubicBezTo>
                  <a:pt x="200031" y="302156"/>
                  <a:pt x="179923" y="314856"/>
                  <a:pt x="165106" y="346077"/>
                </a:cubicBezTo>
                <a:cubicBezTo>
                  <a:pt x="150289" y="377298"/>
                  <a:pt x="107427" y="456673"/>
                  <a:pt x="111131" y="454027"/>
                </a:cubicBezTo>
                <a:cubicBezTo>
                  <a:pt x="114835" y="451381"/>
                  <a:pt x="197385" y="363540"/>
                  <a:pt x="187331" y="330202"/>
                </a:cubicBezTo>
                <a:cubicBezTo>
                  <a:pt x="177277" y="296864"/>
                  <a:pt x="56098" y="259294"/>
                  <a:pt x="50806" y="254002"/>
                </a:cubicBezTo>
                <a:cubicBezTo>
                  <a:pt x="45514" y="248710"/>
                  <a:pt x="136002" y="301098"/>
                  <a:pt x="155581" y="298452"/>
                </a:cubicBezTo>
                <a:cubicBezTo>
                  <a:pt x="175160" y="295806"/>
                  <a:pt x="194210" y="271994"/>
                  <a:pt x="168281" y="238127"/>
                </a:cubicBezTo>
                <a:cubicBezTo>
                  <a:pt x="142352" y="204260"/>
                  <a:pt x="1064" y="103719"/>
                  <a:pt x="6" y="95252"/>
                </a:cubicBezTo>
                <a:cubicBezTo>
                  <a:pt x="-1052" y="86785"/>
                  <a:pt x="137589" y="181506"/>
                  <a:pt x="161931" y="187327"/>
                </a:cubicBezTo>
                <a:cubicBezTo>
                  <a:pt x="186273" y="193148"/>
                  <a:pt x="138119" y="157164"/>
                  <a:pt x="146056" y="130177"/>
                </a:cubicBezTo>
                <a:cubicBezTo>
                  <a:pt x="153993" y="103190"/>
                  <a:pt x="238131" y="-527"/>
                  <a:pt x="2413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8" name="フリーフォーム 6147">
            <a:extLst>
              <a:ext uri="{FF2B5EF4-FFF2-40B4-BE49-F238E27FC236}">
                <a16:creationId xmlns:a16="http://schemas.microsoft.com/office/drawing/2014/main" id="{CD77EF0E-3791-6653-7599-DA4957689ACD}"/>
              </a:ext>
            </a:extLst>
          </p:cNvPr>
          <p:cNvSpPr/>
          <p:nvPr/>
        </p:nvSpPr>
        <p:spPr>
          <a:xfrm>
            <a:off x="4381856" y="6000672"/>
            <a:ext cx="167518" cy="620535"/>
          </a:xfrm>
          <a:custGeom>
            <a:avLst/>
            <a:gdLst>
              <a:gd name="connsiteX0" fmla="*/ 25044 w 167518"/>
              <a:gd name="connsiteY0" fmla="*/ 78 h 620535"/>
              <a:gd name="connsiteX1" fmla="*/ 56794 w 167518"/>
              <a:gd name="connsiteY1" fmla="*/ 139778 h 620535"/>
              <a:gd name="connsiteX2" fmla="*/ 15519 w 167518"/>
              <a:gd name="connsiteY2" fmla="*/ 292178 h 620535"/>
              <a:gd name="connsiteX3" fmla="*/ 25044 w 167518"/>
              <a:gd name="connsiteY3" fmla="*/ 352503 h 620535"/>
              <a:gd name="connsiteX4" fmla="*/ 2819 w 167518"/>
              <a:gd name="connsiteY4" fmla="*/ 479503 h 620535"/>
              <a:gd name="connsiteX5" fmla="*/ 18694 w 167518"/>
              <a:gd name="connsiteY5" fmla="*/ 581103 h 620535"/>
              <a:gd name="connsiteX6" fmla="*/ 12344 w 167518"/>
              <a:gd name="connsiteY6" fmla="*/ 577928 h 620535"/>
              <a:gd name="connsiteX7" fmla="*/ 44094 w 167518"/>
              <a:gd name="connsiteY7" fmla="*/ 619203 h 620535"/>
              <a:gd name="connsiteX8" fmla="*/ 5994 w 167518"/>
              <a:gd name="connsiteY8" fmla="*/ 520778 h 620535"/>
              <a:gd name="connsiteX9" fmla="*/ 15519 w 167518"/>
              <a:gd name="connsiteY9" fmla="*/ 473153 h 620535"/>
              <a:gd name="connsiteX10" fmla="*/ 79019 w 167518"/>
              <a:gd name="connsiteY10" fmla="*/ 422353 h 620535"/>
              <a:gd name="connsiteX11" fmla="*/ 37744 w 167518"/>
              <a:gd name="connsiteY11" fmla="*/ 435053 h 620535"/>
              <a:gd name="connsiteX12" fmla="*/ 5994 w 167518"/>
              <a:gd name="connsiteY12" fmla="*/ 358853 h 620535"/>
              <a:gd name="connsiteX13" fmla="*/ 164744 w 167518"/>
              <a:gd name="connsiteY13" fmla="*/ 352503 h 620535"/>
              <a:gd name="connsiteX14" fmla="*/ 75844 w 167518"/>
              <a:gd name="connsiteY14" fmla="*/ 317578 h 620535"/>
              <a:gd name="connsiteX15" fmla="*/ 136169 w 167518"/>
              <a:gd name="connsiteY15" fmla="*/ 254078 h 620535"/>
              <a:gd name="connsiteX16" fmla="*/ 164744 w 167518"/>
              <a:gd name="connsiteY16" fmla="*/ 200103 h 620535"/>
              <a:gd name="connsiteX17" fmla="*/ 69494 w 167518"/>
              <a:gd name="connsiteY17" fmla="*/ 320753 h 620535"/>
              <a:gd name="connsiteX18" fmla="*/ 28219 w 167518"/>
              <a:gd name="connsiteY18" fmla="*/ 276303 h 620535"/>
              <a:gd name="connsiteX19" fmla="*/ 47269 w 167518"/>
              <a:gd name="connsiteY19" fmla="*/ 190578 h 620535"/>
              <a:gd name="connsiteX20" fmla="*/ 63144 w 167518"/>
              <a:gd name="connsiteY20" fmla="*/ 158828 h 620535"/>
              <a:gd name="connsiteX21" fmla="*/ 25044 w 167518"/>
              <a:gd name="connsiteY21" fmla="*/ 78 h 6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518" h="620535">
                <a:moveTo>
                  <a:pt x="25044" y="78"/>
                </a:moveTo>
                <a:cubicBezTo>
                  <a:pt x="23986" y="-3097"/>
                  <a:pt x="58381" y="91095"/>
                  <a:pt x="56794" y="139778"/>
                </a:cubicBezTo>
                <a:cubicBezTo>
                  <a:pt x="55207" y="188461"/>
                  <a:pt x="20811" y="256724"/>
                  <a:pt x="15519" y="292178"/>
                </a:cubicBezTo>
                <a:cubicBezTo>
                  <a:pt x="10227" y="327632"/>
                  <a:pt x="27161" y="321282"/>
                  <a:pt x="25044" y="352503"/>
                </a:cubicBezTo>
                <a:cubicBezTo>
                  <a:pt x="22927" y="383724"/>
                  <a:pt x="3877" y="441403"/>
                  <a:pt x="2819" y="479503"/>
                </a:cubicBezTo>
                <a:cubicBezTo>
                  <a:pt x="1761" y="517603"/>
                  <a:pt x="18694" y="581103"/>
                  <a:pt x="18694" y="581103"/>
                </a:cubicBezTo>
                <a:cubicBezTo>
                  <a:pt x="20281" y="597507"/>
                  <a:pt x="8111" y="571578"/>
                  <a:pt x="12344" y="577928"/>
                </a:cubicBezTo>
                <a:cubicBezTo>
                  <a:pt x="16577" y="584278"/>
                  <a:pt x="45152" y="628728"/>
                  <a:pt x="44094" y="619203"/>
                </a:cubicBezTo>
                <a:cubicBezTo>
                  <a:pt x="43036" y="609678"/>
                  <a:pt x="10756" y="545120"/>
                  <a:pt x="5994" y="520778"/>
                </a:cubicBezTo>
                <a:cubicBezTo>
                  <a:pt x="1232" y="496436"/>
                  <a:pt x="3348" y="489557"/>
                  <a:pt x="15519" y="473153"/>
                </a:cubicBezTo>
                <a:cubicBezTo>
                  <a:pt x="27690" y="456749"/>
                  <a:pt x="75315" y="428703"/>
                  <a:pt x="79019" y="422353"/>
                </a:cubicBezTo>
                <a:cubicBezTo>
                  <a:pt x="82723" y="416003"/>
                  <a:pt x="49915" y="445636"/>
                  <a:pt x="37744" y="435053"/>
                </a:cubicBezTo>
                <a:cubicBezTo>
                  <a:pt x="25573" y="424470"/>
                  <a:pt x="-15173" y="372611"/>
                  <a:pt x="5994" y="358853"/>
                </a:cubicBezTo>
                <a:cubicBezTo>
                  <a:pt x="27161" y="345095"/>
                  <a:pt x="153102" y="359382"/>
                  <a:pt x="164744" y="352503"/>
                </a:cubicBezTo>
                <a:cubicBezTo>
                  <a:pt x="176386" y="345624"/>
                  <a:pt x="80607" y="333982"/>
                  <a:pt x="75844" y="317578"/>
                </a:cubicBezTo>
                <a:cubicBezTo>
                  <a:pt x="71081" y="301174"/>
                  <a:pt x="121352" y="273657"/>
                  <a:pt x="136169" y="254078"/>
                </a:cubicBezTo>
                <a:cubicBezTo>
                  <a:pt x="150986" y="234499"/>
                  <a:pt x="175856" y="188991"/>
                  <a:pt x="164744" y="200103"/>
                </a:cubicBezTo>
                <a:cubicBezTo>
                  <a:pt x="153632" y="211215"/>
                  <a:pt x="92248" y="308053"/>
                  <a:pt x="69494" y="320753"/>
                </a:cubicBezTo>
                <a:cubicBezTo>
                  <a:pt x="46740" y="333453"/>
                  <a:pt x="31923" y="297999"/>
                  <a:pt x="28219" y="276303"/>
                </a:cubicBezTo>
                <a:cubicBezTo>
                  <a:pt x="24515" y="254607"/>
                  <a:pt x="41448" y="210157"/>
                  <a:pt x="47269" y="190578"/>
                </a:cubicBezTo>
                <a:cubicBezTo>
                  <a:pt x="53090" y="170999"/>
                  <a:pt x="66848" y="186345"/>
                  <a:pt x="63144" y="158828"/>
                </a:cubicBezTo>
                <a:cubicBezTo>
                  <a:pt x="59440" y="131311"/>
                  <a:pt x="26102" y="3253"/>
                  <a:pt x="25044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9" name="フリーフォーム 6148">
            <a:extLst>
              <a:ext uri="{FF2B5EF4-FFF2-40B4-BE49-F238E27FC236}">
                <a16:creationId xmlns:a16="http://schemas.microsoft.com/office/drawing/2014/main" id="{18A3A674-BCF5-B6D6-972A-98596E8720D1}"/>
              </a:ext>
            </a:extLst>
          </p:cNvPr>
          <p:cNvSpPr/>
          <p:nvPr/>
        </p:nvSpPr>
        <p:spPr>
          <a:xfrm>
            <a:off x="4406450" y="6013417"/>
            <a:ext cx="233693" cy="660476"/>
          </a:xfrm>
          <a:custGeom>
            <a:avLst/>
            <a:gdLst>
              <a:gd name="connsiteX0" fmla="*/ 143325 w 233693"/>
              <a:gd name="connsiteY0" fmla="*/ 33 h 660476"/>
              <a:gd name="connsiteX1" fmla="*/ 216350 w 233693"/>
              <a:gd name="connsiteY1" fmla="*/ 149258 h 660476"/>
              <a:gd name="connsiteX2" fmla="*/ 146500 w 233693"/>
              <a:gd name="connsiteY2" fmla="*/ 250858 h 660476"/>
              <a:gd name="connsiteX3" fmla="*/ 175075 w 233693"/>
              <a:gd name="connsiteY3" fmla="*/ 260383 h 660476"/>
              <a:gd name="connsiteX4" fmla="*/ 133800 w 233693"/>
              <a:gd name="connsiteY4" fmla="*/ 346108 h 660476"/>
              <a:gd name="connsiteX5" fmla="*/ 44900 w 233693"/>
              <a:gd name="connsiteY5" fmla="*/ 444533 h 660476"/>
              <a:gd name="connsiteX6" fmla="*/ 450 w 233693"/>
              <a:gd name="connsiteY6" fmla="*/ 485808 h 660476"/>
              <a:gd name="connsiteX7" fmla="*/ 70300 w 233693"/>
              <a:gd name="connsiteY7" fmla="*/ 657258 h 660476"/>
              <a:gd name="connsiteX8" fmla="*/ 48075 w 233693"/>
              <a:gd name="connsiteY8" fmla="*/ 593758 h 660476"/>
              <a:gd name="connsiteX9" fmla="*/ 41725 w 233693"/>
              <a:gd name="connsiteY9" fmla="*/ 542958 h 660476"/>
              <a:gd name="connsiteX10" fmla="*/ 143325 w 233693"/>
              <a:gd name="connsiteY10" fmla="*/ 435008 h 660476"/>
              <a:gd name="connsiteX11" fmla="*/ 29025 w 233693"/>
              <a:gd name="connsiteY11" fmla="*/ 536608 h 660476"/>
              <a:gd name="connsiteX12" fmla="*/ 13150 w 233693"/>
              <a:gd name="connsiteY12" fmla="*/ 498508 h 660476"/>
              <a:gd name="connsiteX13" fmla="*/ 76650 w 233693"/>
              <a:gd name="connsiteY13" fmla="*/ 406433 h 660476"/>
              <a:gd name="connsiteX14" fmla="*/ 225875 w 233693"/>
              <a:gd name="connsiteY14" fmla="*/ 285783 h 660476"/>
              <a:gd name="connsiteX15" fmla="*/ 149675 w 233693"/>
              <a:gd name="connsiteY15" fmla="*/ 314358 h 660476"/>
              <a:gd name="connsiteX16" fmla="*/ 162375 w 233693"/>
              <a:gd name="connsiteY16" fmla="*/ 234983 h 660476"/>
              <a:gd name="connsiteX17" fmla="*/ 210000 w 233693"/>
              <a:gd name="connsiteY17" fmla="*/ 203233 h 660476"/>
              <a:gd name="connsiteX18" fmla="*/ 229050 w 233693"/>
              <a:gd name="connsiteY18" fmla="*/ 136558 h 660476"/>
              <a:gd name="connsiteX19" fmla="*/ 143325 w 233693"/>
              <a:gd name="connsiteY19" fmla="*/ 33 h 66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93" h="660476">
                <a:moveTo>
                  <a:pt x="143325" y="33"/>
                </a:moveTo>
                <a:cubicBezTo>
                  <a:pt x="141208" y="2150"/>
                  <a:pt x="215821" y="107454"/>
                  <a:pt x="216350" y="149258"/>
                </a:cubicBezTo>
                <a:cubicBezTo>
                  <a:pt x="216879" y="191062"/>
                  <a:pt x="153379" y="232337"/>
                  <a:pt x="146500" y="250858"/>
                </a:cubicBezTo>
                <a:cubicBezTo>
                  <a:pt x="139621" y="269379"/>
                  <a:pt x="177192" y="244508"/>
                  <a:pt x="175075" y="260383"/>
                </a:cubicBezTo>
                <a:cubicBezTo>
                  <a:pt x="172958" y="276258"/>
                  <a:pt x="155496" y="315416"/>
                  <a:pt x="133800" y="346108"/>
                </a:cubicBezTo>
                <a:cubicBezTo>
                  <a:pt x="112104" y="376800"/>
                  <a:pt x="67125" y="421250"/>
                  <a:pt x="44900" y="444533"/>
                </a:cubicBezTo>
                <a:cubicBezTo>
                  <a:pt x="22675" y="467816"/>
                  <a:pt x="-3783" y="450354"/>
                  <a:pt x="450" y="485808"/>
                </a:cubicBezTo>
                <a:cubicBezTo>
                  <a:pt x="4683" y="521262"/>
                  <a:pt x="62362" y="639266"/>
                  <a:pt x="70300" y="657258"/>
                </a:cubicBezTo>
                <a:cubicBezTo>
                  <a:pt x="78237" y="675250"/>
                  <a:pt x="52837" y="612808"/>
                  <a:pt x="48075" y="593758"/>
                </a:cubicBezTo>
                <a:cubicBezTo>
                  <a:pt x="43313" y="574708"/>
                  <a:pt x="25850" y="569416"/>
                  <a:pt x="41725" y="542958"/>
                </a:cubicBezTo>
                <a:cubicBezTo>
                  <a:pt x="57600" y="516500"/>
                  <a:pt x="145442" y="436066"/>
                  <a:pt x="143325" y="435008"/>
                </a:cubicBezTo>
                <a:cubicBezTo>
                  <a:pt x="141208" y="433950"/>
                  <a:pt x="50721" y="526025"/>
                  <a:pt x="29025" y="536608"/>
                </a:cubicBezTo>
                <a:cubicBezTo>
                  <a:pt x="7329" y="547191"/>
                  <a:pt x="5213" y="520204"/>
                  <a:pt x="13150" y="498508"/>
                </a:cubicBezTo>
                <a:cubicBezTo>
                  <a:pt x="21087" y="476812"/>
                  <a:pt x="41196" y="441887"/>
                  <a:pt x="76650" y="406433"/>
                </a:cubicBezTo>
                <a:cubicBezTo>
                  <a:pt x="112104" y="370979"/>
                  <a:pt x="213704" y="301129"/>
                  <a:pt x="225875" y="285783"/>
                </a:cubicBezTo>
                <a:cubicBezTo>
                  <a:pt x="238046" y="270437"/>
                  <a:pt x="160258" y="322825"/>
                  <a:pt x="149675" y="314358"/>
                </a:cubicBezTo>
                <a:cubicBezTo>
                  <a:pt x="139092" y="305891"/>
                  <a:pt x="152321" y="253504"/>
                  <a:pt x="162375" y="234983"/>
                </a:cubicBezTo>
                <a:cubicBezTo>
                  <a:pt x="172429" y="216462"/>
                  <a:pt x="198888" y="219637"/>
                  <a:pt x="210000" y="203233"/>
                </a:cubicBezTo>
                <a:cubicBezTo>
                  <a:pt x="221112" y="186829"/>
                  <a:pt x="243337" y="176245"/>
                  <a:pt x="229050" y="136558"/>
                </a:cubicBezTo>
                <a:cubicBezTo>
                  <a:pt x="214763" y="96871"/>
                  <a:pt x="145442" y="-2084"/>
                  <a:pt x="14332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0" name="フリーフォーム 6149">
            <a:extLst>
              <a:ext uri="{FF2B5EF4-FFF2-40B4-BE49-F238E27FC236}">
                <a16:creationId xmlns:a16="http://schemas.microsoft.com/office/drawing/2014/main" id="{28B076B3-A293-D2F4-C3EC-9D1A3A700979}"/>
              </a:ext>
            </a:extLst>
          </p:cNvPr>
          <p:cNvSpPr/>
          <p:nvPr/>
        </p:nvSpPr>
        <p:spPr>
          <a:xfrm>
            <a:off x="4381379" y="5756249"/>
            <a:ext cx="133995" cy="242523"/>
          </a:xfrm>
          <a:custGeom>
            <a:avLst/>
            <a:gdLst>
              <a:gd name="connsiteX0" fmla="*/ 121 w 133995"/>
              <a:gd name="connsiteY0" fmla="*/ 26 h 242523"/>
              <a:gd name="connsiteX1" fmla="*/ 60446 w 133995"/>
              <a:gd name="connsiteY1" fmla="*/ 155601 h 242523"/>
              <a:gd name="connsiteX2" fmla="*/ 19171 w 133995"/>
              <a:gd name="connsiteY2" fmla="*/ 241326 h 242523"/>
              <a:gd name="connsiteX3" fmla="*/ 47746 w 133995"/>
              <a:gd name="connsiteY3" fmla="*/ 200051 h 242523"/>
              <a:gd name="connsiteX4" fmla="*/ 133471 w 133995"/>
              <a:gd name="connsiteY4" fmla="*/ 120676 h 242523"/>
              <a:gd name="connsiteX5" fmla="*/ 79496 w 133995"/>
              <a:gd name="connsiteY5" fmla="*/ 142901 h 242523"/>
              <a:gd name="connsiteX6" fmla="*/ 121 w 133995"/>
              <a:gd name="connsiteY6" fmla="*/ 26 h 24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95" h="242523">
                <a:moveTo>
                  <a:pt x="121" y="26"/>
                </a:moveTo>
                <a:cubicBezTo>
                  <a:pt x="-3054" y="2143"/>
                  <a:pt x="57271" y="115384"/>
                  <a:pt x="60446" y="155601"/>
                </a:cubicBezTo>
                <a:cubicBezTo>
                  <a:pt x="63621" y="195818"/>
                  <a:pt x="21288" y="233918"/>
                  <a:pt x="19171" y="241326"/>
                </a:cubicBezTo>
                <a:cubicBezTo>
                  <a:pt x="17054" y="248734"/>
                  <a:pt x="28696" y="220159"/>
                  <a:pt x="47746" y="200051"/>
                </a:cubicBezTo>
                <a:cubicBezTo>
                  <a:pt x="66796" y="179943"/>
                  <a:pt x="128179" y="130201"/>
                  <a:pt x="133471" y="120676"/>
                </a:cubicBezTo>
                <a:cubicBezTo>
                  <a:pt x="138763" y="111151"/>
                  <a:pt x="102779" y="161422"/>
                  <a:pt x="79496" y="142901"/>
                </a:cubicBezTo>
                <a:cubicBezTo>
                  <a:pt x="56213" y="124380"/>
                  <a:pt x="3296" y="-2091"/>
                  <a:pt x="12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1" name="フリーフォーム 6150">
            <a:extLst>
              <a:ext uri="{FF2B5EF4-FFF2-40B4-BE49-F238E27FC236}">
                <a16:creationId xmlns:a16="http://schemas.microsoft.com/office/drawing/2014/main" id="{3568062B-EA48-7C1D-D2FB-1FA945AFC452}"/>
              </a:ext>
            </a:extLst>
          </p:cNvPr>
          <p:cNvSpPr/>
          <p:nvPr/>
        </p:nvSpPr>
        <p:spPr>
          <a:xfrm>
            <a:off x="4930599" y="6292841"/>
            <a:ext cx="61399" cy="324441"/>
          </a:xfrm>
          <a:custGeom>
            <a:avLst/>
            <a:gdLst>
              <a:gd name="connsiteX0" fmla="*/ 6526 w 61399"/>
              <a:gd name="connsiteY0" fmla="*/ 9 h 324441"/>
              <a:gd name="connsiteX1" fmla="*/ 60501 w 61399"/>
              <a:gd name="connsiteY1" fmla="*/ 123834 h 324441"/>
              <a:gd name="connsiteX2" fmla="*/ 41451 w 61399"/>
              <a:gd name="connsiteY2" fmla="*/ 203209 h 324441"/>
              <a:gd name="connsiteX3" fmla="*/ 57326 w 61399"/>
              <a:gd name="connsiteY3" fmla="*/ 171459 h 324441"/>
              <a:gd name="connsiteX4" fmla="*/ 22401 w 61399"/>
              <a:gd name="connsiteY4" fmla="*/ 320684 h 324441"/>
              <a:gd name="connsiteX5" fmla="*/ 38276 w 61399"/>
              <a:gd name="connsiteY5" fmla="*/ 266709 h 324441"/>
              <a:gd name="connsiteX6" fmla="*/ 176 w 61399"/>
              <a:gd name="connsiteY6" fmla="*/ 127009 h 324441"/>
              <a:gd name="connsiteX7" fmla="*/ 25576 w 61399"/>
              <a:gd name="connsiteY7" fmla="*/ 177809 h 324441"/>
              <a:gd name="connsiteX8" fmla="*/ 60501 w 61399"/>
              <a:gd name="connsiteY8" fmla="*/ 117484 h 324441"/>
              <a:gd name="connsiteX9" fmla="*/ 6526 w 61399"/>
              <a:gd name="connsiteY9" fmla="*/ 9 h 3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99" h="324441">
                <a:moveTo>
                  <a:pt x="6526" y="9"/>
                </a:moveTo>
                <a:cubicBezTo>
                  <a:pt x="6526" y="1067"/>
                  <a:pt x="54680" y="89967"/>
                  <a:pt x="60501" y="123834"/>
                </a:cubicBezTo>
                <a:cubicBezTo>
                  <a:pt x="66322" y="157701"/>
                  <a:pt x="41980" y="195272"/>
                  <a:pt x="41451" y="203209"/>
                </a:cubicBezTo>
                <a:cubicBezTo>
                  <a:pt x="40922" y="211147"/>
                  <a:pt x="60501" y="151880"/>
                  <a:pt x="57326" y="171459"/>
                </a:cubicBezTo>
                <a:cubicBezTo>
                  <a:pt x="54151" y="191038"/>
                  <a:pt x="25576" y="304809"/>
                  <a:pt x="22401" y="320684"/>
                </a:cubicBezTo>
                <a:cubicBezTo>
                  <a:pt x="19226" y="336559"/>
                  <a:pt x="41980" y="298988"/>
                  <a:pt x="38276" y="266709"/>
                </a:cubicBezTo>
                <a:cubicBezTo>
                  <a:pt x="34572" y="234430"/>
                  <a:pt x="2293" y="141826"/>
                  <a:pt x="176" y="127009"/>
                </a:cubicBezTo>
                <a:cubicBezTo>
                  <a:pt x="-1941" y="112192"/>
                  <a:pt x="15522" y="179396"/>
                  <a:pt x="25576" y="177809"/>
                </a:cubicBezTo>
                <a:cubicBezTo>
                  <a:pt x="35630" y="176222"/>
                  <a:pt x="62089" y="148176"/>
                  <a:pt x="60501" y="117484"/>
                </a:cubicBezTo>
                <a:cubicBezTo>
                  <a:pt x="58914" y="86792"/>
                  <a:pt x="6526" y="-1049"/>
                  <a:pt x="652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2" name="フリーフォーム 6151">
            <a:extLst>
              <a:ext uri="{FF2B5EF4-FFF2-40B4-BE49-F238E27FC236}">
                <a16:creationId xmlns:a16="http://schemas.microsoft.com/office/drawing/2014/main" id="{4FA4A1E8-D108-E729-EB55-8B6FF9B39AEE}"/>
              </a:ext>
            </a:extLst>
          </p:cNvPr>
          <p:cNvSpPr/>
          <p:nvPr/>
        </p:nvSpPr>
        <p:spPr>
          <a:xfrm>
            <a:off x="4482228" y="5930760"/>
            <a:ext cx="112157" cy="291172"/>
          </a:xfrm>
          <a:custGeom>
            <a:avLst/>
            <a:gdLst>
              <a:gd name="connsiteX0" fmla="*/ 111997 w 112157"/>
              <a:gd name="connsiteY0" fmla="*/ 140 h 291172"/>
              <a:gd name="connsiteX1" fmla="*/ 67547 w 112157"/>
              <a:gd name="connsiteY1" fmla="*/ 114440 h 291172"/>
              <a:gd name="connsiteX2" fmla="*/ 96122 w 112157"/>
              <a:gd name="connsiteY2" fmla="*/ 285890 h 291172"/>
              <a:gd name="connsiteX3" fmla="*/ 92947 w 112157"/>
              <a:gd name="connsiteY3" fmla="*/ 231915 h 291172"/>
              <a:gd name="connsiteX4" fmla="*/ 872 w 112157"/>
              <a:gd name="connsiteY4" fmla="*/ 76340 h 291172"/>
              <a:gd name="connsiteX5" fmla="*/ 48497 w 112157"/>
              <a:gd name="connsiteY5" fmla="*/ 136665 h 291172"/>
              <a:gd name="connsiteX6" fmla="*/ 111997 w 112157"/>
              <a:gd name="connsiteY6" fmla="*/ 140 h 29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57" h="291172">
                <a:moveTo>
                  <a:pt x="111997" y="140"/>
                </a:moveTo>
                <a:cubicBezTo>
                  <a:pt x="115172" y="-3564"/>
                  <a:pt x="70193" y="66815"/>
                  <a:pt x="67547" y="114440"/>
                </a:cubicBezTo>
                <a:cubicBezTo>
                  <a:pt x="64901" y="162065"/>
                  <a:pt x="91889" y="266311"/>
                  <a:pt x="96122" y="285890"/>
                </a:cubicBezTo>
                <a:cubicBezTo>
                  <a:pt x="100355" y="305469"/>
                  <a:pt x="108822" y="266840"/>
                  <a:pt x="92947" y="231915"/>
                </a:cubicBezTo>
                <a:cubicBezTo>
                  <a:pt x="77072" y="196990"/>
                  <a:pt x="8280" y="92215"/>
                  <a:pt x="872" y="76340"/>
                </a:cubicBezTo>
                <a:cubicBezTo>
                  <a:pt x="-6536" y="60465"/>
                  <a:pt x="35268" y="143544"/>
                  <a:pt x="48497" y="136665"/>
                </a:cubicBezTo>
                <a:cubicBezTo>
                  <a:pt x="61726" y="129786"/>
                  <a:pt x="108822" y="3844"/>
                  <a:pt x="11199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3" name="フリーフォーム 6152">
            <a:extLst>
              <a:ext uri="{FF2B5EF4-FFF2-40B4-BE49-F238E27FC236}">
                <a16:creationId xmlns:a16="http://schemas.microsoft.com/office/drawing/2014/main" id="{F9381DA5-C432-D7A4-4FFB-D51AA6783145}"/>
              </a:ext>
            </a:extLst>
          </p:cNvPr>
          <p:cNvSpPr/>
          <p:nvPr/>
        </p:nvSpPr>
        <p:spPr>
          <a:xfrm>
            <a:off x="4609703" y="5967830"/>
            <a:ext cx="112536" cy="315777"/>
          </a:xfrm>
          <a:custGeom>
            <a:avLst/>
            <a:gdLst>
              <a:gd name="connsiteX0" fmla="*/ 92472 w 112536"/>
              <a:gd name="connsiteY0" fmla="*/ 1170 h 315777"/>
              <a:gd name="connsiteX1" fmla="*/ 67072 w 112536"/>
              <a:gd name="connsiteY1" fmla="*/ 118645 h 315777"/>
              <a:gd name="connsiteX2" fmla="*/ 111522 w 112536"/>
              <a:gd name="connsiteY2" fmla="*/ 309145 h 315777"/>
              <a:gd name="connsiteX3" fmla="*/ 92472 w 112536"/>
              <a:gd name="connsiteY3" fmla="*/ 261520 h 315777"/>
              <a:gd name="connsiteX4" fmla="*/ 28972 w 112536"/>
              <a:gd name="connsiteY4" fmla="*/ 156745 h 315777"/>
              <a:gd name="connsiteX5" fmla="*/ 397 w 112536"/>
              <a:gd name="connsiteY5" fmla="*/ 36095 h 315777"/>
              <a:gd name="connsiteX6" fmla="*/ 48022 w 112536"/>
              <a:gd name="connsiteY6" fmla="*/ 188495 h 315777"/>
              <a:gd name="connsiteX7" fmla="*/ 92472 w 112536"/>
              <a:gd name="connsiteY7" fmla="*/ 1170 h 31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36" h="315777">
                <a:moveTo>
                  <a:pt x="92472" y="1170"/>
                </a:moveTo>
                <a:cubicBezTo>
                  <a:pt x="95647" y="-10472"/>
                  <a:pt x="63897" y="67316"/>
                  <a:pt x="67072" y="118645"/>
                </a:cubicBezTo>
                <a:cubicBezTo>
                  <a:pt x="70247" y="169974"/>
                  <a:pt x="107289" y="285333"/>
                  <a:pt x="111522" y="309145"/>
                </a:cubicBezTo>
                <a:cubicBezTo>
                  <a:pt x="115755" y="332957"/>
                  <a:pt x="106230" y="286920"/>
                  <a:pt x="92472" y="261520"/>
                </a:cubicBezTo>
                <a:cubicBezTo>
                  <a:pt x="78714" y="236120"/>
                  <a:pt x="44318" y="194316"/>
                  <a:pt x="28972" y="156745"/>
                </a:cubicBezTo>
                <a:cubicBezTo>
                  <a:pt x="13626" y="119174"/>
                  <a:pt x="-2778" y="30803"/>
                  <a:pt x="397" y="36095"/>
                </a:cubicBezTo>
                <a:cubicBezTo>
                  <a:pt x="3572" y="41387"/>
                  <a:pt x="34264" y="189553"/>
                  <a:pt x="48022" y="188495"/>
                </a:cubicBezTo>
                <a:cubicBezTo>
                  <a:pt x="61780" y="187437"/>
                  <a:pt x="89297" y="12812"/>
                  <a:pt x="92472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4" name="フリーフォーム 6153">
            <a:extLst>
              <a:ext uri="{FF2B5EF4-FFF2-40B4-BE49-F238E27FC236}">
                <a16:creationId xmlns:a16="http://schemas.microsoft.com/office/drawing/2014/main" id="{87008B9E-8734-1EF6-1D1A-8DAA9CEAA33A}"/>
              </a:ext>
            </a:extLst>
          </p:cNvPr>
          <p:cNvSpPr/>
          <p:nvPr/>
        </p:nvSpPr>
        <p:spPr>
          <a:xfrm>
            <a:off x="4539469" y="6127545"/>
            <a:ext cx="302414" cy="318885"/>
          </a:xfrm>
          <a:custGeom>
            <a:avLst/>
            <a:gdLst>
              <a:gd name="connsiteX0" fmla="*/ 781 w 302414"/>
              <a:gd name="connsiteY0" fmla="*/ 295480 h 318885"/>
              <a:gd name="connsiteX1" fmla="*/ 172231 w 302414"/>
              <a:gd name="connsiteY1" fmla="*/ 165305 h 318885"/>
              <a:gd name="connsiteX2" fmla="*/ 156356 w 302414"/>
              <a:gd name="connsiteY2" fmla="*/ 206580 h 318885"/>
              <a:gd name="connsiteX3" fmla="*/ 169056 w 302414"/>
              <a:gd name="connsiteY3" fmla="*/ 314530 h 318885"/>
              <a:gd name="connsiteX4" fmla="*/ 184931 w 302414"/>
              <a:gd name="connsiteY4" fmla="*/ 289130 h 318885"/>
              <a:gd name="connsiteX5" fmla="*/ 302406 w 302414"/>
              <a:gd name="connsiteY5" fmla="*/ 209755 h 318885"/>
              <a:gd name="connsiteX6" fmla="*/ 178581 w 302414"/>
              <a:gd name="connsiteY6" fmla="*/ 282780 h 318885"/>
              <a:gd name="connsiteX7" fmla="*/ 165881 w 302414"/>
              <a:gd name="connsiteY7" fmla="*/ 212930 h 318885"/>
              <a:gd name="connsiteX8" fmla="*/ 111906 w 302414"/>
              <a:gd name="connsiteY8" fmla="*/ 149430 h 318885"/>
              <a:gd name="connsiteX9" fmla="*/ 124606 w 302414"/>
              <a:gd name="connsiteY9" fmla="*/ 205 h 318885"/>
              <a:gd name="connsiteX10" fmla="*/ 108731 w 302414"/>
              <a:gd name="connsiteY10" fmla="*/ 184355 h 318885"/>
              <a:gd name="connsiteX11" fmla="*/ 781 w 302414"/>
              <a:gd name="connsiteY11" fmla="*/ 295480 h 3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414" h="318885">
                <a:moveTo>
                  <a:pt x="781" y="295480"/>
                </a:moveTo>
                <a:cubicBezTo>
                  <a:pt x="11364" y="292305"/>
                  <a:pt x="146302" y="180122"/>
                  <a:pt x="172231" y="165305"/>
                </a:cubicBezTo>
                <a:cubicBezTo>
                  <a:pt x="198160" y="150488"/>
                  <a:pt x="156885" y="181709"/>
                  <a:pt x="156356" y="206580"/>
                </a:cubicBezTo>
                <a:cubicBezTo>
                  <a:pt x="155827" y="231451"/>
                  <a:pt x="164294" y="300772"/>
                  <a:pt x="169056" y="314530"/>
                </a:cubicBezTo>
                <a:cubicBezTo>
                  <a:pt x="173818" y="328288"/>
                  <a:pt x="162706" y="306592"/>
                  <a:pt x="184931" y="289130"/>
                </a:cubicBezTo>
                <a:cubicBezTo>
                  <a:pt x="207156" y="271668"/>
                  <a:pt x="303464" y="210813"/>
                  <a:pt x="302406" y="209755"/>
                </a:cubicBezTo>
                <a:cubicBezTo>
                  <a:pt x="301348" y="208697"/>
                  <a:pt x="201335" y="282251"/>
                  <a:pt x="178581" y="282780"/>
                </a:cubicBezTo>
                <a:cubicBezTo>
                  <a:pt x="155827" y="283309"/>
                  <a:pt x="176993" y="235155"/>
                  <a:pt x="165881" y="212930"/>
                </a:cubicBezTo>
                <a:cubicBezTo>
                  <a:pt x="154769" y="190705"/>
                  <a:pt x="118785" y="184884"/>
                  <a:pt x="111906" y="149430"/>
                </a:cubicBezTo>
                <a:cubicBezTo>
                  <a:pt x="105027" y="113976"/>
                  <a:pt x="125135" y="-5616"/>
                  <a:pt x="124606" y="205"/>
                </a:cubicBezTo>
                <a:cubicBezTo>
                  <a:pt x="124077" y="6026"/>
                  <a:pt x="127252" y="135672"/>
                  <a:pt x="108731" y="184355"/>
                </a:cubicBezTo>
                <a:cubicBezTo>
                  <a:pt x="90210" y="233038"/>
                  <a:pt x="-9802" y="298655"/>
                  <a:pt x="781" y="295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5" name="フリーフォーム 6154">
            <a:extLst>
              <a:ext uri="{FF2B5EF4-FFF2-40B4-BE49-F238E27FC236}">
                <a16:creationId xmlns:a16="http://schemas.microsoft.com/office/drawing/2014/main" id="{EEF0116A-63E6-D190-F301-A9FFFE1C1093}"/>
              </a:ext>
            </a:extLst>
          </p:cNvPr>
          <p:cNvSpPr/>
          <p:nvPr/>
        </p:nvSpPr>
        <p:spPr>
          <a:xfrm>
            <a:off x="4670135" y="6054599"/>
            <a:ext cx="302812" cy="311276"/>
          </a:xfrm>
          <a:custGeom>
            <a:avLst/>
            <a:gdLst>
              <a:gd name="connsiteX0" fmla="*/ 290 w 302812"/>
              <a:gd name="connsiteY0" fmla="*/ 126 h 311276"/>
              <a:gd name="connsiteX1" fmla="*/ 76490 w 302812"/>
              <a:gd name="connsiteY1" fmla="*/ 149351 h 311276"/>
              <a:gd name="connsiteX2" fmla="*/ 155865 w 302812"/>
              <a:gd name="connsiteY2" fmla="*/ 301751 h 311276"/>
              <a:gd name="connsiteX3" fmla="*/ 149515 w 302812"/>
              <a:gd name="connsiteY3" fmla="*/ 270001 h 311276"/>
              <a:gd name="connsiteX4" fmla="*/ 228890 w 302812"/>
              <a:gd name="connsiteY4" fmla="*/ 311276 h 311276"/>
              <a:gd name="connsiteX5" fmla="*/ 216190 w 302812"/>
              <a:gd name="connsiteY5" fmla="*/ 270001 h 311276"/>
              <a:gd name="connsiteX6" fmla="*/ 301915 w 302812"/>
              <a:gd name="connsiteY6" fmla="*/ 270001 h 311276"/>
              <a:gd name="connsiteX7" fmla="*/ 257465 w 302812"/>
              <a:gd name="connsiteY7" fmla="*/ 200151 h 311276"/>
              <a:gd name="connsiteX8" fmla="*/ 200315 w 302812"/>
              <a:gd name="connsiteY8" fmla="*/ 130301 h 311276"/>
              <a:gd name="connsiteX9" fmla="*/ 257465 w 302812"/>
              <a:gd name="connsiteY9" fmla="*/ 231901 h 311276"/>
              <a:gd name="connsiteX10" fmla="*/ 136815 w 302812"/>
              <a:gd name="connsiteY10" fmla="*/ 212851 h 311276"/>
              <a:gd name="connsiteX11" fmla="*/ 133640 w 302812"/>
              <a:gd name="connsiteY11" fmla="*/ 120776 h 311276"/>
              <a:gd name="connsiteX12" fmla="*/ 105065 w 302812"/>
              <a:gd name="connsiteY12" fmla="*/ 174751 h 311276"/>
              <a:gd name="connsiteX13" fmla="*/ 290 w 302812"/>
              <a:gd name="connsiteY13" fmla="*/ 126 h 31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812" h="311276">
                <a:moveTo>
                  <a:pt x="290" y="126"/>
                </a:moveTo>
                <a:cubicBezTo>
                  <a:pt x="-4472" y="-4107"/>
                  <a:pt x="50561" y="99080"/>
                  <a:pt x="76490" y="149351"/>
                </a:cubicBezTo>
                <a:cubicBezTo>
                  <a:pt x="102419" y="199622"/>
                  <a:pt x="143694" y="281643"/>
                  <a:pt x="155865" y="301751"/>
                </a:cubicBezTo>
                <a:cubicBezTo>
                  <a:pt x="168036" y="321859"/>
                  <a:pt x="137344" y="268414"/>
                  <a:pt x="149515" y="270001"/>
                </a:cubicBezTo>
                <a:cubicBezTo>
                  <a:pt x="161686" y="271588"/>
                  <a:pt x="217778" y="311276"/>
                  <a:pt x="228890" y="311276"/>
                </a:cubicBezTo>
                <a:cubicBezTo>
                  <a:pt x="240002" y="311276"/>
                  <a:pt x="204019" y="276880"/>
                  <a:pt x="216190" y="270001"/>
                </a:cubicBezTo>
                <a:cubicBezTo>
                  <a:pt x="228361" y="263122"/>
                  <a:pt x="295036" y="281643"/>
                  <a:pt x="301915" y="270001"/>
                </a:cubicBezTo>
                <a:cubicBezTo>
                  <a:pt x="308794" y="258359"/>
                  <a:pt x="274398" y="223434"/>
                  <a:pt x="257465" y="200151"/>
                </a:cubicBezTo>
                <a:cubicBezTo>
                  <a:pt x="240532" y="176868"/>
                  <a:pt x="200315" y="125009"/>
                  <a:pt x="200315" y="130301"/>
                </a:cubicBezTo>
                <a:cubicBezTo>
                  <a:pt x="200315" y="135593"/>
                  <a:pt x="268048" y="218143"/>
                  <a:pt x="257465" y="231901"/>
                </a:cubicBezTo>
                <a:cubicBezTo>
                  <a:pt x="246882" y="245659"/>
                  <a:pt x="157452" y="231372"/>
                  <a:pt x="136815" y="212851"/>
                </a:cubicBezTo>
                <a:cubicBezTo>
                  <a:pt x="116178" y="194330"/>
                  <a:pt x="138932" y="127126"/>
                  <a:pt x="133640" y="120776"/>
                </a:cubicBezTo>
                <a:cubicBezTo>
                  <a:pt x="128348" y="114426"/>
                  <a:pt x="125173" y="187451"/>
                  <a:pt x="105065" y="174751"/>
                </a:cubicBezTo>
                <a:cubicBezTo>
                  <a:pt x="84957" y="162051"/>
                  <a:pt x="5052" y="4359"/>
                  <a:pt x="29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6" name="フリーフォーム 6155">
            <a:extLst>
              <a:ext uri="{FF2B5EF4-FFF2-40B4-BE49-F238E27FC236}">
                <a16:creationId xmlns:a16="http://schemas.microsoft.com/office/drawing/2014/main" id="{F9FCCF0D-B954-3E6E-57F6-C8C3898AF07D}"/>
              </a:ext>
            </a:extLst>
          </p:cNvPr>
          <p:cNvSpPr/>
          <p:nvPr/>
        </p:nvSpPr>
        <p:spPr>
          <a:xfrm>
            <a:off x="4032112" y="6280028"/>
            <a:ext cx="384399" cy="457449"/>
          </a:xfrm>
          <a:custGeom>
            <a:avLst/>
            <a:gdLst>
              <a:gd name="connsiteX0" fmla="*/ 136663 w 384399"/>
              <a:gd name="connsiteY0" fmla="*/ 9647 h 457449"/>
              <a:gd name="connsiteX1" fmla="*/ 98563 w 384399"/>
              <a:gd name="connsiteY1" fmla="*/ 136647 h 457449"/>
              <a:gd name="connsiteX2" fmla="*/ 200163 w 384399"/>
              <a:gd name="connsiteY2" fmla="*/ 212847 h 457449"/>
              <a:gd name="connsiteX3" fmla="*/ 177938 w 384399"/>
              <a:gd name="connsiteY3" fmla="*/ 212847 h 457449"/>
              <a:gd name="connsiteX4" fmla="*/ 346213 w 384399"/>
              <a:gd name="connsiteY4" fmla="*/ 317622 h 457449"/>
              <a:gd name="connsiteX5" fmla="*/ 365263 w 384399"/>
              <a:gd name="connsiteY5" fmla="*/ 358897 h 457449"/>
              <a:gd name="connsiteX6" fmla="*/ 308113 w 384399"/>
              <a:gd name="connsiteY6" fmla="*/ 346197 h 457449"/>
              <a:gd name="connsiteX7" fmla="*/ 314463 w 384399"/>
              <a:gd name="connsiteY7" fmla="*/ 387472 h 457449"/>
              <a:gd name="connsiteX8" fmla="*/ 384313 w 384399"/>
              <a:gd name="connsiteY8" fmla="*/ 457322 h 457449"/>
              <a:gd name="connsiteX9" fmla="*/ 327163 w 384399"/>
              <a:gd name="connsiteY9" fmla="*/ 403347 h 457449"/>
              <a:gd name="connsiteX10" fmla="*/ 250963 w 384399"/>
              <a:gd name="connsiteY10" fmla="*/ 352547 h 457449"/>
              <a:gd name="connsiteX11" fmla="*/ 311288 w 384399"/>
              <a:gd name="connsiteY11" fmla="*/ 355722 h 457449"/>
              <a:gd name="connsiteX12" fmla="*/ 298588 w 384399"/>
              <a:gd name="connsiteY12" fmla="*/ 304922 h 457449"/>
              <a:gd name="connsiteX13" fmla="*/ 133488 w 384399"/>
              <a:gd name="connsiteY13" fmla="*/ 244597 h 457449"/>
              <a:gd name="connsiteX14" fmla="*/ 260488 w 384399"/>
              <a:gd name="connsiteY14" fmla="*/ 266822 h 457449"/>
              <a:gd name="connsiteX15" fmla="*/ 162063 w 384399"/>
              <a:gd name="connsiteY15" fmla="*/ 165222 h 457449"/>
              <a:gd name="connsiteX16" fmla="*/ 76338 w 384399"/>
              <a:gd name="connsiteY16" fmla="*/ 152522 h 457449"/>
              <a:gd name="connsiteX17" fmla="*/ 138 w 384399"/>
              <a:gd name="connsiteY17" fmla="*/ 206497 h 457449"/>
              <a:gd name="connsiteX18" fmla="*/ 95388 w 384399"/>
              <a:gd name="connsiteY18" fmla="*/ 142997 h 457449"/>
              <a:gd name="connsiteX19" fmla="*/ 38238 w 384399"/>
              <a:gd name="connsiteY19" fmla="*/ 101722 h 457449"/>
              <a:gd name="connsiteX20" fmla="*/ 76338 w 384399"/>
              <a:gd name="connsiteY20" fmla="*/ 122 h 457449"/>
              <a:gd name="connsiteX21" fmla="*/ 38238 w 384399"/>
              <a:gd name="connsiteY21" fmla="*/ 123947 h 457449"/>
              <a:gd name="connsiteX22" fmla="*/ 136663 w 384399"/>
              <a:gd name="connsiteY22" fmla="*/ 9647 h 45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99" h="457449">
                <a:moveTo>
                  <a:pt x="136663" y="9647"/>
                </a:moveTo>
                <a:cubicBezTo>
                  <a:pt x="146717" y="11764"/>
                  <a:pt x="87980" y="102780"/>
                  <a:pt x="98563" y="136647"/>
                </a:cubicBezTo>
                <a:cubicBezTo>
                  <a:pt x="109146" y="170514"/>
                  <a:pt x="186934" y="200147"/>
                  <a:pt x="200163" y="212847"/>
                </a:cubicBezTo>
                <a:cubicBezTo>
                  <a:pt x="213392" y="225547"/>
                  <a:pt x="153596" y="195384"/>
                  <a:pt x="177938" y="212847"/>
                </a:cubicBezTo>
                <a:cubicBezTo>
                  <a:pt x="202280" y="230310"/>
                  <a:pt x="314992" y="293280"/>
                  <a:pt x="346213" y="317622"/>
                </a:cubicBezTo>
                <a:cubicBezTo>
                  <a:pt x="377434" y="341964"/>
                  <a:pt x="371613" y="354135"/>
                  <a:pt x="365263" y="358897"/>
                </a:cubicBezTo>
                <a:cubicBezTo>
                  <a:pt x="358913" y="363659"/>
                  <a:pt x="316580" y="341434"/>
                  <a:pt x="308113" y="346197"/>
                </a:cubicBezTo>
                <a:cubicBezTo>
                  <a:pt x="299646" y="350960"/>
                  <a:pt x="301763" y="368951"/>
                  <a:pt x="314463" y="387472"/>
                </a:cubicBezTo>
                <a:cubicBezTo>
                  <a:pt x="327163" y="405993"/>
                  <a:pt x="382196" y="454676"/>
                  <a:pt x="384313" y="457322"/>
                </a:cubicBezTo>
                <a:cubicBezTo>
                  <a:pt x="386430" y="459968"/>
                  <a:pt x="349388" y="420809"/>
                  <a:pt x="327163" y="403347"/>
                </a:cubicBezTo>
                <a:cubicBezTo>
                  <a:pt x="304938" y="385885"/>
                  <a:pt x="253609" y="360484"/>
                  <a:pt x="250963" y="352547"/>
                </a:cubicBezTo>
                <a:cubicBezTo>
                  <a:pt x="248317" y="344610"/>
                  <a:pt x="303351" y="363659"/>
                  <a:pt x="311288" y="355722"/>
                </a:cubicBezTo>
                <a:cubicBezTo>
                  <a:pt x="319225" y="347785"/>
                  <a:pt x="328221" y="323443"/>
                  <a:pt x="298588" y="304922"/>
                </a:cubicBezTo>
                <a:cubicBezTo>
                  <a:pt x="268955" y="286401"/>
                  <a:pt x="139838" y="250947"/>
                  <a:pt x="133488" y="244597"/>
                </a:cubicBezTo>
                <a:cubicBezTo>
                  <a:pt x="127138" y="238247"/>
                  <a:pt x="255726" y="280051"/>
                  <a:pt x="260488" y="266822"/>
                </a:cubicBezTo>
                <a:cubicBezTo>
                  <a:pt x="265250" y="253593"/>
                  <a:pt x="192755" y="184272"/>
                  <a:pt x="162063" y="165222"/>
                </a:cubicBezTo>
                <a:cubicBezTo>
                  <a:pt x="131371" y="146172"/>
                  <a:pt x="103325" y="145643"/>
                  <a:pt x="76338" y="152522"/>
                </a:cubicBezTo>
                <a:cubicBezTo>
                  <a:pt x="49351" y="159401"/>
                  <a:pt x="-3037" y="208084"/>
                  <a:pt x="138" y="206497"/>
                </a:cubicBezTo>
                <a:cubicBezTo>
                  <a:pt x="3313" y="204910"/>
                  <a:pt x="89038" y="160459"/>
                  <a:pt x="95388" y="142997"/>
                </a:cubicBezTo>
                <a:cubicBezTo>
                  <a:pt x="101738" y="125535"/>
                  <a:pt x="41413" y="125535"/>
                  <a:pt x="38238" y="101722"/>
                </a:cubicBezTo>
                <a:cubicBezTo>
                  <a:pt x="35063" y="77910"/>
                  <a:pt x="76338" y="-3582"/>
                  <a:pt x="76338" y="122"/>
                </a:cubicBezTo>
                <a:cubicBezTo>
                  <a:pt x="76338" y="3826"/>
                  <a:pt x="25009" y="116010"/>
                  <a:pt x="38238" y="123947"/>
                </a:cubicBezTo>
                <a:cubicBezTo>
                  <a:pt x="51467" y="131884"/>
                  <a:pt x="126609" y="7530"/>
                  <a:pt x="136663" y="9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7" name="フリーフォーム 6156">
            <a:extLst>
              <a:ext uri="{FF2B5EF4-FFF2-40B4-BE49-F238E27FC236}">
                <a16:creationId xmlns:a16="http://schemas.microsoft.com/office/drawing/2014/main" id="{90B152DE-3AE6-FB1C-AADE-37B183064665}"/>
              </a:ext>
            </a:extLst>
          </p:cNvPr>
          <p:cNvSpPr/>
          <p:nvPr/>
        </p:nvSpPr>
        <p:spPr>
          <a:xfrm>
            <a:off x="4003652" y="6194033"/>
            <a:ext cx="146085" cy="308445"/>
          </a:xfrm>
          <a:custGeom>
            <a:avLst/>
            <a:gdLst>
              <a:gd name="connsiteX0" fmla="*/ 146073 w 146085"/>
              <a:gd name="connsiteY0" fmla="*/ 392 h 308445"/>
              <a:gd name="connsiteX1" fmla="*/ 69873 w 146085"/>
              <a:gd name="connsiteY1" fmla="*/ 60717 h 308445"/>
              <a:gd name="connsiteX2" fmla="*/ 92098 w 146085"/>
              <a:gd name="connsiteY2" fmla="*/ 76592 h 308445"/>
              <a:gd name="connsiteX3" fmla="*/ 19073 w 146085"/>
              <a:gd name="connsiteY3" fmla="*/ 194067 h 308445"/>
              <a:gd name="connsiteX4" fmla="*/ 23 w 146085"/>
              <a:gd name="connsiteY4" fmla="*/ 308367 h 308445"/>
              <a:gd name="connsiteX5" fmla="*/ 15898 w 146085"/>
              <a:gd name="connsiteY5" fmla="*/ 209942 h 308445"/>
              <a:gd name="connsiteX6" fmla="*/ 47648 w 146085"/>
              <a:gd name="connsiteY6" fmla="*/ 92467 h 308445"/>
              <a:gd name="connsiteX7" fmla="*/ 6373 w 146085"/>
              <a:gd name="connsiteY7" fmla="*/ 9917 h 308445"/>
              <a:gd name="connsiteX8" fmla="*/ 66698 w 146085"/>
              <a:gd name="connsiteY8" fmla="*/ 114692 h 308445"/>
              <a:gd name="connsiteX9" fmla="*/ 63523 w 146085"/>
              <a:gd name="connsiteY9" fmla="*/ 38492 h 308445"/>
              <a:gd name="connsiteX10" fmla="*/ 146073 w 146085"/>
              <a:gd name="connsiteY10" fmla="*/ 392 h 30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85" h="308445">
                <a:moveTo>
                  <a:pt x="146073" y="392"/>
                </a:moveTo>
                <a:cubicBezTo>
                  <a:pt x="147131" y="4096"/>
                  <a:pt x="78869" y="48017"/>
                  <a:pt x="69873" y="60717"/>
                </a:cubicBezTo>
                <a:cubicBezTo>
                  <a:pt x="60877" y="73417"/>
                  <a:pt x="100565" y="54367"/>
                  <a:pt x="92098" y="76592"/>
                </a:cubicBezTo>
                <a:cubicBezTo>
                  <a:pt x="83631" y="98817"/>
                  <a:pt x="34419" y="155438"/>
                  <a:pt x="19073" y="194067"/>
                </a:cubicBezTo>
                <a:cubicBezTo>
                  <a:pt x="3727" y="232696"/>
                  <a:pt x="552" y="305721"/>
                  <a:pt x="23" y="308367"/>
                </a:cubicBezTo>
                <a:cubicBezTo>
                  <a:pt x="-506" y="311013"/>
                  <a:pt x="7960" y="245925"/>
                  <a:pt x="15898" y="209942"/>
                </a:cubicBezTo>
                <a:cubicBezTo>
                  <a:pt x="23835" y="173959"/>
                  <a:pt x="49235" y="125804"/>
                  <a:pt x="47648" y="92467"/>
                </a:cubicBezTo>
                <a:cubicBezTo>
                  <a:pt x="46061" y="59130"/>
                  <a:pt x="3198" y="6213"/>
                  <a:pt x="6373" y="9917"/>
                </a:cubicBezTo>
                <a:cubicBezTo>
                  <a:pt x="9548" y="13621"/>
                  <a:pt x="57173" y="109929"/>
                  <a:pt x="66698" y="114692"/>
                </a:cubicBezTo>
                <a:cubicBezTo>
                  <a:pt x="76223" y="119455"/>
                  <a:pt x="47648" y="57013"/>
                  <a:pt x="63523" y="38492"/>
                </a:cubicBezTo>
                <a:cubicBezTo>
                  <a:pt x="79398" y="19971"/>
                  <a:pt x="145015" y="-3312"/>
                  <a:pt x="146073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8" name="フリーフォーム 6157">
            <a:extLst>
              <a:ext uri="{FF2B5EF4-FFF2-40B4-BE49-F238E27FC236}">
                <a16:creationId xmlns:a16="http://schemas.microsoft.com/office/drawing/2014/main" id="{15BA162C-0552-8E96-31BD-47CAF8D24E75}"/>
              </a:ext>
            </a:extLst>
          </p:cNvPr>
          <p:cNvSpPr/>
          <p:nvPr/>
        </p:nvSpPr>
        <p:spPr>
          <a:xfrm>
            <a:off x="4313426" y="6473591"/>
            <a:ext cx="280801" cy="274781"/>
          </a:xfrm>
          <a:custGeom>
            <a:avLst/>
            <a:gdLst>
              <a:gd name="connsiteX0" fmla="*/ 280799 w 280801"/>
              <a:gd name="connsiteY0" fmla="*/ 234 h 274781"/>
              <a:gd name="connsiteX1" fmla="*/ 195074 w 280801"/>
              <a:gd name="connsiteY1" fmla="*/ 111359 h 274781"/>
              <a:gd name="connsiteX2" fmla="*/ 207774 w 280801"/>
              <a:gd name="connsiteY2" fmla="*/ 149459 h 274781"/>
              <a:gd name="connsiteX3" fmla="*/ 150624 w 280801"/>
              <a:gd name="connsiteY3" fmla="*/ 162159 h 274781"/>
              <a:gd name="connsiteX4" fmla="*/ 150624 w 280801"/>
              <a:gd name="connsiteY4" fmla="*/ 146284 h 274781"/>
              <a:gd name="connsiteX5" fmla="*/ 1399 w 280801"/>
              <a:gd name="connsiteY5" fmla="*/ 273284 h 274781"/>
              <a:gd name="connsiteX6" fmla="*/ 80774 w 280801"/>
              <a:gd name="connsiteY6" fmla="*/ 216134 h 274781"/>
              <a:gd name="connsiteX7" fmla="*/ 163324 w 280801"/>
              <a:gd name="connsiteY7" fmla="*/ 219309 h 274781"/>
              <a:gd name="connsiteX8" fmla="*/ 134749 w 280801"/>
              <a:gd name="connsiteY8" fmla="*/ 181209 h 274781"/>
              <a:gd name="connsiteX9" fmla="*/ 214124 w 280801"/>
              <a:gd name="connsiteY9" fmla="*/ 111359 h 274781"/>
              <a:gd name="connsiteX10" fmla="*/ 191899 w 280801"/>
              <a:gd name="connsiteY10" fmla="*/ 82784 h 274781"/>
              <a:gd name="connsiteX11" fmla="*/ 280799 w 280801"/>
              <a:gd name="connsiteY11" fmla="*/ 234 h 2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01" h="274781">
                <a:moveTo>
                  <a:pt x="280799" y="234"/>
                </a:moveTo>
                <a:cubicBezTo>
                  <a:pt x="281328" y="4997"/>
                  <a:pt x="207245" y="86488"/>
                  <a:pt x="195074" y="111359"/>
                </a:cubicBezTo>
                <a:cubicBezTo>
                  <a:pt x="182903" y="136230"/>
                  <a:pt x="215182" y="140992"/>
                  <a:pt x="207774" y="149459"/>
                </a:cubicBezTo>
                <a:cubicBezTo>
                  <a:pt x="200366" y="157926"/>
                  <a:pt x="160149" y="162688"/>
                  <a:pt x="150624" y="162159"/>
                </a:cubicBezTo>
                <a:cubicBezTo>
                  <a:pt x="141099" y="161630"/>
                  <a:pt x="175495" y="127763"/>
                  <a:pt x="150624" y="146284"/>
                </a:cubicBezTo>
                <a:cubicBezTo>
                  <a:pt x="125753" y="164805"/>
                  <a:pt x="13041" y="261642"/>
                  <a:pt x="1399" y="273284"/>
                </a:cubicBezTo>
                <a:cubicBezTo>
                  <a:pt x="-10243" y="284926"/>
                  <a:pt x="53787" y="225130"/>
                  <a:pt x="80774" y="216134"/>
                </a:cubicBezTo>
                <a:cubicBezTo>
                  <a:pt x="107761" y="207138"/>
                  <a:pt x="154328" y="225130"/>
                  <a:pt x="163324" y="219309"/>
                </a:cubicBezTo>
                <a:cubicBezTo>
                  <a:pt x="172320" y="213488"/>
                  <a:pt x="126282" y="199201"/>
                  <a:pt x="134749" y="181209"/>
                </a:cubicBezTo>
                <a:cubicBezTo>
                  <a:pt x="143216" y="163217"/>
                  <a:pt x="204599" y="127763"/>
                  <a:pt x="214124" y="111359"/>
                </a:cubicBezTo>
                <a:cubicBezTo>
                  <a:pt x="223649" y="94955"/>
                  <a:pt x="173907" y="100776"/>
                  <a:pt x="191899" y="82784"/>
                </a:cubicBezTo>
                <a:cubicBezTo>
                  <a:pt x="209891" y="64792"/>
                  <a:pt x="280270" y="-4529"/>
                  <a:pt x="280799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9" name="フリーフォーム 6158">
            <a:extLst>
              <a:ext uri="{FF2B5EF4-FFF2-40B4-BE49-F238E27FC236}">
                <a16:creationId xmlns:a16="http://schemas.microsoft.com/office/drawing/2014/main" id="{C44ED830-A79F-8914-2226-9CE44315B175}"/>
              </a:ext>
            </a:extLst>
          </p:cNvPr>
          <p:cNvSpPr/>
          <p:nvPr/>
        </p:nvSpPr>
        <p:spPr>
          <a:xfrm>
            <a:off x="3834501" y="6438865"/>
            <a:ext cx="391885" cy="299278"/>
          </a:xfrm>
          <a:custGeom>
            <a:avLst/>
            <a:gdLst>
              <a:gd name="connsiteX0" fmla="*/ 118374 w 391885"/>
              <a:gd name="connsiteY0" fmla="*/ 35 h 299278"/>
              <a:gd name="connsiteX1" fmla="*/ 38999 w 391885"/>
              <a:gd name="connsiteY1" fmla="*/ 123860 h 299278"/>
              <a:gd name="connsiteX2" fmla="*/ 89799 w 391885"/>
              <a:gd name="connsiteY2" fmla="*/ 203235 h 299278"/>
              <a:gd name="connsiteX3" fmla="*/ 67574 w 391885"/>
              <a:gd name="connsiteY3" fmla="*/ 222285 h 299278"/>
              <a:gd name="connsiteX4" fmla="*/ 229499 w 391885"/>
              <a:gd name="connsiteY4" fmla="*/ 225460 h 299278"/>
              <a:gd name="connsiteX5" fmla="*/ 388249 w 391885"/>
              <a:gd name="connsiteY5" fmla="*/ 263560 h 299278"/>
              <a:gd name="connsiteX6" fmla="*/ 343799 w 391885"/>
              <a:gd name="connsiteY6" fmla="*/ 279435 h 299278"/>
              <a:gd name="connsiteX7" fmla="*/ 378724 w 391885"/>
              <a:gd name="connsiteY7" fmla="*/ 298485 h 299278"/>
              <a:gd name="connsiteX8" fmla="*/ 296174 w 391885"/>
              <a:gd name="connsiteY8" fmla="*/ 250860 h 299278"/>
              <a:gd name="connsiteX9" fmla="*/ 108849 w 391885"/>
              <a:gd name="connsiteY9" fmla="*/ 234985 h 299278"/>
              <a:gd name="connsiteX10" fmla="*/ 19949 w 391885"/>
              <a:gd name="connsiteY10" fmla="*/ 114335 h 299278"/>
              <a:gd name="connsiteX11" fmla="*/ 26299 w 391885"/>
              <a:gd name="connsiteY11" fmla="*/ 41310 h 299278"/>
              <a:gd name="connsiteX12" fmla="*/ 4074 w 391885"/>
              <a:gd name="connsiteY12" fmla="*/ 136560 h 299278"/>
              <a:gd name="connsiteX13" fmla="*/ 118374 w 391885"/>
              <a:gd name="connsiteY13" fmla="*/ 35 h 29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885" h="299278">
                <a:moveTo>
                  <a:pt x="118374" y="35"/>
                </a:moveTo>
                <a:cubicBezTo>
                  <a:pt x="124195" y="-2082"/>
                  <a:pt x="43761" y="89993"/>
                  <a:pt x="38999" y="123860"/>
                </a:cubicBezTo>
                <a:cubicBezTo>
                  <a:pt x="34237" y="157727"/>
                  <a:pt x="85036" y="186831"/>
                  <a:pt x="89799" y="203235"/>
                </a:cubicBezTo>
                <a:cubicBezTo>
                  <a:pt x="94562" y="219639"/>
                  <a:pt x="44291" y="218581"/>
                  <a:pt x="67574" y="222285"/>
                </a:cubicBezTo>
                <a:cubicBezTo>
                  <a:pt x="90857" y="225989"/>
                  <a:pt x="176053" y="218581"/>
                  <a:pt x="229499" y="225460"/>
                </a:cubicBezTo>
                <a:cubicBezTo>
                  <a:pt x="282945" y="232339"/>
                  <a:pt x="369199" y="254564"/>
                  <a:pt x="388249" y="263560"/>
                </a:cubicBezTo>
                <a:cubicBezTo>
                  <a:pt x="407299" y="272556"/>
                  <a:pt x="345387" y="273614"/>
                  <a:pt x="343799" y="279435"/>
                </a:cubicBezTo>
                <a:cubicBezTo>
                  <a:pt x="342212" y="285256"/>
                  <a:pt x="386662" y="303248"/>
                  <a:pt x="378724" y="298485"/>
                </a:cubicBezTo>
                <a:cubicBezTo>
                  <a:pt x="370787" y="293723"/>
                  <a:pt x="341153" y="261443"/>
                  <a:pt x="296174" y="250860"/>
                </a:cubicBezTo>
                <a:cubicBezTo>
                  <a:pt x="251195" y="240277"/>
                  <a:pt x="154886" y="257739"/>
                  <a:pt x="108849" y="234985"/>
                </a:cubicBezTo>
                <a:cubicBezTo>
                  <a:pt x="62812" y="212231"/>
                  <a:pt x="33707" y="146614"/>
                  <a:pt x="19949" y="114335"/>
                </a:cubicBezTo>
                <a:cubicBezTo>
                  <a:pt x="6191" y="82056"/>
                  <a:pt x="28945" y="37606"/>
                  <a:pt x="26299" y="41310"/>
                </a:cubicBezTo>
                <a:cubicBezTo>
                  <a:pt x="23653" y="45014"/>
                  <a:pt x="-11801" y="141852"/>
                  <a:pt x="4074" y="136560"/>
                </a:cubicBezTo>
                <a:cubicBezTo>
                  <a:pt x="19949" y="131268"/>
                  <a:pt x="112553" y="2152"/>
                  <a:pt x="11837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0" name="フリーフォーム 6159">
            <a:extLst>
              <a:ext uri="{FF2B5EF4-FFF2-40B4-BE49-F238E27FC236}">
                <a16:creationId xmlns:a16="http://schemas.microsoft.com/office/drawing/2014/main" id="{A2366D40-3DD6-F4CD-C37E-225801D376D1}"/>
              </a:ext>
            </a:extLst>
          </p:cNvPr>
          <p:cNvSpPr/>
          <p:nvPr/>
        </p:nvSpPr>
        <p:spPr>
          <a:xfrm>
            <a:off x="3819500" y="6264275"/>
            <a:ext cx="190658" cy="231899"/>
          </a:xfrm>
          <a:custGeom>
            <a:avLst/>
            <a:gdLst>
              <a:gd name="connsiteX0" fmla="*/ 139725 w 190658"/>
              <a:gd name="connsiteY0" fmla="*/ 0 h 231899"/>
              <a:gd name="connsiteX1" fmla="*/ 85750 w 190658"/>
              <a:gd name="connsiteY1" fmla="*/ 101600 h 231899"/>
              <a:gd name="connsiteX2" fmla="*/ 181000 w 190658"/>
              <a:gd name="connsiteY2" fmla="*/ 168275 h 231899"/>
              <a:gd name="connsiteX3" fmla="*/ 88925 w 190658"/>
              <a:gd name="connsiteY3" fmla="*/ 177800 h 231899"/>
              <a:gd name="connsiteX4" fmla="*/ 25 w 190658"/>
              <a:gd name="connsiteY4" fmla="*/ 231775 h 231899"/>
              <a:gd name="connsiteX5" fmla="*/ 79400 w 190658"/>
              <a:gd name="connsiteY5" fmla="*/ 190500 h 231899"/>
              <a:gd name="connsiteX6" fmla="*/ 50825 w 190658"/>
              <a:gd name="connsiteY6" fmla="*/ 123825 h 231899"/>
              <a:gd name="connsiteX7" fmla="*/ 190525 w 190658"/>
              <a:gd name="connsiteY7" fmla="*/ 190500 h 231899"/>
              <a:gd name="connsiteX8" fmla="*/ 76225 w 190658"/>
              <a:gd name="connsiteY8" fmla="*/ 120650 h 231899"/>
              <a:gd name="connsiteX9" fmla="*/ 63525 w 190658"/>
              <a:gd name="connsiteY9" fmla="*/ 101600 h 231899"/>
              <a:gd name="connsiteX10" fmla="*/ 139725 w 190658"/>
              <a:gd name="connsiteY10" fmla="*/ 0 h 23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658" h="231899">
                <a:moveTo>
                  <a:pt x="139725" y="0"/>
                </a:moveTo>
                <a:cubicBezTo>
                  <a:pt x="143429" y="0"/>
                  <a:pt x="78871" y="73554"/>
                  <a:pt x="85750" y="101600"/>
                </a:cubicBezTo>
                <a:cubicBezTo>
                  <a:pt x="92629" y="129646"/>
                  <a:pt x="180471" y="155575"/>
                  <a:pt x="181000" y="168275"/>
                </a:cubicBezTo>
                <a:cubicBezTo>
                  <a:pt x="181529" y="180975"/>
                  <a:pt x="119087" y="167217"/>
                  <a:pt x="88925" y="177800"/>
                </a:cubicBezTo>
                <a:cubicBezTo>
                  <a:pt x="58762" y="188383"/>
                  <a:pt x="1613" y="229658"/>
                  <a:pt x="25" y="231775"/>
                </a:cubicBezTo>
                <a:cubicBezTo>
                  <a:pt x="-1563" y="233892"/>
                  <a:pt x="70933" y="208492"/>
                  <a:pt x="79400" y="190500"/>
                </a:cubicBezTo>
                <a:cubicBezTo>
                  <a:pt x="87867" y="172508"/>
                  <a:pt x="32304" y="123825"/>
                  <a:pt x="50825" y="123825"/>
                </a:cubicBezTo>
                <a:cubicBezTo>
                  <a:pt x="69346" y="123825"/>
                  <a:pt x="186292" y="191029"/>
                  <a:pt x="190525" y="190500"/>
                </a:cubicBezTo>
                <a:cubicBezTo>
                  <a:pt x="194758" y="189971"/>
                  <a:pt x="97392" y="135467"/>
                  <a:pt x="76225" y="120650"/>
                </a:cubicBezTo>
                <a:cubicBezTo>
                  <a:pt x="55058" y="105833"/>
                  <a:pt x="52413" y="118533"/>
                  <a:pt x="63525" y="101600"/>
                </a:cubicBezTo>
                <a:cubicBezTo>
                  <a:pt x="74637" y="84667"/>
                  <a:pt x="136021" y="0"/>
                  <a:pt x="139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1" name="フリーフォーム 6160">
            <a:extLst>
              <a:ext uri="{FF2B5EF4-FFF2-40B4-BE49-F238E27FC236}">
                <a16:creationId xmlns:a16="http://schemas.microsoft.com/office/drawing/2014/main" id="{26FCD20F-C2E3-B551-75E7-CBC0754B17D1}"/>
              </a:ext>
            </a:extLst>
          </p:cNvPr>
          <p:cNvSpPr/>
          <p:nvPr/>
        </p:nvSpPr>
        <p:spPr>
          <a:xfrm>
            <a:off x="3984092" y="5972175"/>
            <a:ext cx="197695" cy="403313"/>
          </a:xfrm>
          <a:custGeom>
            <a:avLst/>
            <a:gdLst>
              <a:gd name="connsiteX0" fmla="*/ 194208 w 197695"/>
              <a:gd name="connsiteY0" fmla="*/ 0 h 403313"/>
              <a:gd name="connsiteX1" fmla="*/ 127533 w 197695"/>
              <a:gd name="connsiteY1" fmla="*/ 139700 h 403313"/>
              <a:gd name="connsiteX2" fmla="*/ 162458 w 197695"/>
              <a:gd name="connsiteY2" fmla="*/ 193675 h 403313"/>
              <a:gd name="connsiteX3" fmla="*/ 168808 w 197695"/>
              <a:gd name="connsiteY3" fmla="*/ 307975 h 403313"/>
              <a:gd name="connsiteX4" fmla="*/ 197383 w 197695"/>
              <a:gd name="connsiteY4" fmla="*/ 260350 h 403313"/>
              <a:gd name="connsiteX5" fmla="*/ 181508 w 197695"/>
              <a:gd name="connsiteY5" fmla="*/ 279400 h 403313"/>
              <a:gd name="connsiteX6" fmla="*/ 143408 w 197695"/>
              <a:gd name="connsiteY6" fmla="*/ 180975 h 403313"/>
              <a:gd name="connsiteX7" fmla="*/ 3708 w 197695"/>
              <a:gd name="connsiteY7" fmla="*/ 298450 h 403313"/>
              <a:gd name="connsiteX8" fmla="*/ 38633 w 197695"/>
              <a:gd name="connsiteY8" fmla="*/ 292100 h 403313"/>
              <a:gd name="connsiteX9" fmla="*/ 19583 w 197695"/>
              <a:gd name="connsiteY9" fmla="*/ 330200 h 403313"/>
              <a:gd name="connsiteX10" fmla="*/ 48158 w 197695"/>
              <a:gd name="connsiteY10" fmla="*/ 403225 h 403313"/>
              <a:gd name="connsiteX11" fmla="*/ 533 w 197695"/>
              <a:gd name="connsiteY11" fmla="*/ 314325 h 403313"/>
              <a:gd name="connsiteX12" fmla="*/ 79908 w 197695"/>
              <a:gd name="connsiteY12" fmla="*/ 222250 h 403313"/>
              <a:gd name="connsiteX13" fmla="*/ 64033 w 197695"/>
              <a:gd name="connsiteY13" fmla="*/ 165100 h 403313"/>
              <a:gd name="connsiteX14" fmla="*/ 92608 w 197695"/>
              <a:gd name="connsiteY14" fmla="*/ 219075 h 403313"/>
              <a:gd name="connsiteX15" fmla="*/ 111658 w 197695"/>
              <a:gd name="connsiteY15" fmla="*/ 139700 h 403313"/>
              <a:gd name="connsiteX16" fmla="*/ 194208 w 197695"/>
              <a:gd name="connsiteY16" fmla="*/ 0 h 4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695" h="403313">
                <a:moveTo>
                  <a:pt x="194208" y="0"/>
                </a:moveTo>
                <a:cubicBezTo>
                  <a:pt x="196854" y="0"/>
                  <a:pt x="132825" y="107421"/>
                  <a:pt x="127533" y="139700"/>
                </a:cubicBezTo>
                <a:cubicBezTo>
                  <a:pt x="122241" y="171979"/>
                  <a:pt x="155579" y="165629"/>
                  <a:pt x="162458" y="193675"/>
                </a:cubicBezTo>
                <a:cubicBezTo>
                  <a:pt x="169337" y="221721"/>
                  <a:pt x="162987" y="296863"/>
                  <a:pt x="168808" y="307975"/>
                </a:cubicBezTo>
                <a:cubicBezTo>
                  <a:pt x="174629" y="319087"/>
                  <a:pt x="195266" y="265112"/>
                  <a:pt x="197383" y="260350"/>
                </a:cubicBezTo>
                <a:cubicBezTo>
                  <a:pt x="199500" y="255588"/>
                  <a:pt x="190504" y="292629"/>
                  <a:pt x="181508" y="279400"/>
                </a:cubicBezTo>
                <a:cubicBezTo>
                  <a:pt x="172512" y="266171"/>
                  <a:pt x="173041" y="177800"/>
                  <a:pt x="143408" y="180975"/>
                </a:cubicBezTo>
                <a:cubicBezTo>
                  <a:pt x="113775" y="184150"/>
                  <a:pt x="21170" y="279929"/>
                  <a:pt x="3708" y="298450"/>
                </a:cubicBezTo>
                <a:cubicBezTo>
                  <a:pt x="-13755" y="316971"/>
                  <a:pt x="35987" y="286808"/>
                  <a:pt x="38633" y="292100"/>
                </a:cubicBezTo>
                <a:cubicBezTo>
                  <a:pt x="41279" y="297392"/>
                  <a:pt x="17996" y="311679"/>
                  <a:pt x="19583" y="330200"/>
                </a:cubicBezTo>
                <a:cubicBezTo>
                  <a:pt x="21170" y="348721"/>
                  <a:pt x="51333" y="405871"/>
                  <a:pt x="48158" y="403225"/>
                </a:cubicBezTo>
                <a:cubicBezTo>
                  <a:pt x="44983" y="400579"/>
                  <a:pt x="-4759" y="344487"/>
                  <a:pt x="533" y="314325"/>
                </a:cubicBezTo>
                <a:cubicBezTo>
                  <a:pt x="5825" y="284163"/>
                  <a:pt x="69325" y="247121"/>
                  <a:pt x="79908" y="222250"/>
                </a:cubicBezTo>
                <a:cubicBezTo>
                  <a:pt x="90491" y="197379"/>
                  <a:pt x="61916" y="165629"/>
                  <a:pt x="64033" y="165100"/>
                </a:cubicBezTo>
                <a:cubicBezTo>
                  <a:pt x="66150" y="164571"/>
                  <a:pt x="84671" y="223308"/>
                  <a:pt x="92608" y="219075"/>
                </a:cubicBezTo>
                <a:cubicBezTo>
                  <a:pt x="100545" y="214842"/>
                  <a:pt x="93666" y="177271"/>
                  <a:pt x="111658" y="139700"/>
                </a:cubicBezTo>
                <a:cubicBezTo>
                  <a:pt x="129650" y="102129"/>
                  <a:pt x="191562" y="0"/>
                  <a:pt x="1942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2" name="フリーフォーム 6161">
            <a:extLst>
              <a:ext uri="{FF2B5EF4-FFF2-40B4-BE49-F238E27FC236}">
                <a16:creationId xmlns:a16="http://schemas.microsoft.com/office/drawing/2014/main" id="{07AA845E-989A-1EB6-8EAA-A9C691A2C336}"/>
              </a:ext>
            </a:extLst>
          </p:cNvPr>
          <p:cNvSpPr/>
          <p:nvPr/>
        </p:nvSpPr>
        <p:spPr>
          <a:xfrm>
            <a:off x="4321159" y="4949821"/>
            <a:ext cx="136741" cy="593794"/>
          </a:xfrm>
          <a:custGeom>
            <a:avLst/>
            <a:gdLst>
              <a:gd name="connsiteX0" fmla="*/ 136541 w 136741"/>
              <a:gd name="connsiteY0" fmla="*/ 53979 h 593794"/>
              <a:gd name="connsiteX1" fmla="*/ 47641 w 136741"/>
              <a:gd name="connsiteY1" fmla="*/ 374654 h 593794"/>
              <a:gd name="connsiteX2" fmla="*/ 76216 w 136741"/>
              <a:gd name="connsiteY2" fmla="*/ 333379 h 593794"/>
              <a:gd name="connsiteX3" fmla="*/ 136541 w 136741"/>
              <a:gd name="connsiteY3" fmla="*/ 301629 h 593794"/>
              <a:gd name="connsiteX4" fmla="*/ 95266 w 136741"/>
              <a:gd name="connsiteY4" fmla="*/ 368304 h 593794"/>
              <a:gd name="connsiteX5" fmla="*/ 82566 w 136741"/>
              <a:gd name="connsiteY5" fmla="*/ 590554 h 593794"/>
              <a:gd name="connsiteX6" fmla="*/ 82566 w 136741"/>
              <a:gd name="connsiteY6" fmla="*/ 488954 h 593794"/>
              <a:gd name="connsiteX7" fmla="*/ 95266 w 136741"/>
              <a:gd name="connsiteY7" fmla="*/ 330204 h 593794"/>
              <a:gd name="connsiteX8" fmla="*/ 123841 w 136741"/>
              <a:gd name="connsiteY8" fmla="*/ 260354 h 593794"/>
              <a:gd name="connsiteX9" fmla="*/ 63516 w 136741"/>
              <a:gd name="connsiteY9" fmla="*/ 330204 h 593794"/>
              <a:gd name="connsiteX10" fmla="*/ 60341 w 136741"/>
              <a:gd name="connsiteY10" fmla="*/ 228604 h 593794"/>
              <a:gd name="connsiteX11" fmla="*/ 16 w 136741"/>
              <a:gd name="connsiteY11" fmla="*/ 4 h 593794"/>
              <a:gd name="connsiteX12" fmla="*/ 66691 w 136741"/>
              <a:gd name="connsiteY12" fmla="*/ 234954 h 593794"/>
              <a:gd name="connsiteX13" fmla="*/ 136541 w 136741"/>
              <a:gd name="connsiteY13" fmla="*/ 53979 h 5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41" h="593794">
                <a:moveTo>
                  <a:pt x="136541" y="53979"/>
                </a:moveTo>
                <a:cubicBezTo>
                  <a:pt x="133366" y="77262"/>
                  <a:pt x="57695" y="328087"/>
                  <a:pt x="47641" y="374654"/>
                </a:cubicBezTo>
                <a:cubicBezTo>
                  <a:pt x="37587" y="421221"/>
                  <a:pt x="61399" y="345550"/>
                  <a:pt x="76216" y="333379"/>
                </a:cubicBezTo>
                <a:cubicBezTo>
                  <a:pt x="91033" y="321208"/>
                  <a:pt x="133366" y="295808"/>
                  <a:pt x="136541" y="301629"/>
                </a:cubicBezTo>
                <a:cubicBezTo>
                  <a:pt x="139716" y="307450"/>
                  <a:pt x="104262" y="320150"/>
                  <a:pt x="95266" y="368304"/>
                </a:cubicBezTo>
                <a:cubicBezTo>
                  <a:pt x="86270" y="416458"/>
                  <a:pt x="84683" y="570446"/>
                  <a:pt x="82566" y="590554"/>
                </a:cubicBezTo>
                <a:cubicBezTo>
                  <a:pt x="80449" y="610662"/>
                  <a:pt x="80449" y="532346"/>
                  <a:pt x="82566" y="488954"/>
                </a:cubicBezTo>
                <a:cubicBezTo>
                  <a:pt x="84683" y="445562"/>
                  <a:pt x="88387" y="368304"/>
                  <a:pt x="95266" y="330204"/>
                </a:cubicBezTo>
                <a:cubicBezTo>
                  <a:pt x="102145" y="292104"/>
                  <a:pt x="129133" y="260354"/>
                  <a:pt x="123841" y="260354"/>
                </a:cubicBezTo>
                <a:cubicBezTo>
                  <a:pt x="118549" y="260354"/>
                  <a:pt x="74099" y="335496"/>
                  <a:pt x="63516" y="330204"/>
                </a:cubicBezTo>
                <a:cubicBezTo>
                  <a:pt x="52933" y="324912"/>
                  <a:pt x="70924" y="283637"/>
                  <a:pt x="60341" y="228604"/>
                </a:cubicBezTo>
                <a:cubicBezTo>
                  <a:pt x="49758" y="173571"/>
                  <a:pt x="-1042" y="-1054"/>
                  <a:pt x="16" y="4"/>
                </a:cubicBezTo>
                <a:cubicBezTo>
                  <a:pt x="1074" y="1062"/>
                  <a:pt x="46054" y="222254"/>
                  <a:pt x="66691" y="234954"/>
                </a:cubicBezTo>
                <a:cubicBezTo>
                  <a:pt x="87328" y="247654"/>
                  <a:pt x="139716" y="30696"/>
                  <a:pt x="136541" y="53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3" name="フリーフォーム 6162">
            <a:extLst>
              <a:ext uri="{FF2B5EF4-FFF2-40B4-BE49-F238E27FC236}">
                <a16:creationId xmlns:a16="http://schemas.microsoft.com/office/drawing/2014/main" id="{214F01E2-A78D-719E-CB2A-8E37156F043D}"/>
              </a:ext>
            </a:extLst>
          </p:cNvPr>
          <p:cNvSpPr/>
          <p:nvPr/>
        </p:nvSpPr>
        <p:spPr>
          <a:xfrm>
            <a:off x="4511146" y="5898529"/>
            <a:ext cx="166538" cy="235587"/>
          </a:xfrm>
          <a:custGeom>
            <a:avLst/>
            <a:gdLst>
              <a:gd name="connsiteX0" fmla="*/ 529 w 166538"/>
              <a:gd name="connsiteY0" fmla="*/ 118096 h 235587"/>
              <a:gd name="connsiteX1" fmla="*/ 35454 w 166538"/>
              <a:gd name="connsiteY1" fmla="*/ 79996 h 235587"/>
              <a:gd name="connsiteX2" fmla="*/ 25929 w 166538"/>
              <a:gd name="connsiteY2" fmla="*/ 57771 h 235587"/>
              <a:gd name="connsiteX3" fmla="*/ 130704 w 166538"/>
              <a:gd name="connsiteY3" fmla="*/ 92696 h 235587"/>
              <a:gd name="connsiteX4" fmla="*/ 76729 w 166538"/>
              <a:gd name="connsiteY4" fmla="*/ 621 h 235587"/>
              <a:gd name="connsiteX5" fmla="*/ 165629 w 166538"/>
              <a:gd name="connsiteY5" fmla="*/ 146671 h 235587"/>
              <a:gd name="connsiteX6" fmla="*/ 124354 w 166538"/>
              <a:gd name="connsiteY6" fmla="*/ 235571 h 235587"/>
              <a:gd name="connsiteX7" fmla="*/ 149754 w 166538"/>
              <a:gd name="connsiteY7" fmla="*/ 140321 h 235587"/>
              <a:gd name="connsiteX8" fmla="*/ 67204 w 166538"/>
              <a:gd name="connsiteY8" fmla="*/ 57771 h 235587"/>
              <a:gd name="connsiteX9" fmla="*/ 529 w 166538"/>
              <a:gd name="connsiteY9" fmla="*/ 118096 h 23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38" h="235587">
                <a:moveTo>
                  <a:pt x="529" y="118096"/>
                </a:moveTo>
                <a:cubicBezTo>
                  <a:pt x="-4763" y="121800"/>
                  <a:pt x="31221" y="90050"/>
                  <a:pt x="35454" y="79996"/>
                </a:cubicBezTo>
                <a:cubicBezTo>
                  <a:pt x="39687" y="69942"/>
                  <a:pt x="10054" y="55654"/>
                  <a:pt x="25929" y="57771"/>
                </a:cubicBezTo>
                <a:cubicBezTo>
                  <a:pt x="41804" y="59888"/>
                  <a:pt x="122237" y="102221"/>
                  <a:pt x="130704" y="92696"/>
                </a:cubicBezTo>
                <a:cubicBezTo>
                  <a:pt x="139171" y="83171"/>
                  <a:pt x="70908" y="-8375"/>
                  <a:pt x="76729" y="621"/>
                </a:cubicBezTo>
                <a:cubicBezTo>
                  <a:pt x="82550" y="9617"/>
                  <a:pt x="157692" y="107513"/>
                  <a:pt x="165629" y="146671"/>
                </a:cubicBezTo>
                <a:cubicBezTo>
                  <a:pt x="173566" y="185829"/>
                  <a:pt x="127000" y="236629"/>
                  <a:pt x="124354" y="235571"/>
                </a:cubicBezTo>
                <a:cubicBezTo>
                  <a:pt x="121708" y="234513"/>
                  <a:pt x="159279" y="169954"/>
                  <a:pt x="149754" y="140321"/>
                </a:cubicBezTo>
                <a:cubicBezTo>
                  <a:pt x="140229" y="110688"/>
                  <a:pt x="91546" y="59888"/>
                  <a:pt x="67204" y="57771"/>
                </a:cubicBezTo>
                <a:cubicBezTo>
                  <a:pt x="42862" y="55654"/>
                  <a:pt x="5821" y="114392"/>
                  <a:pt x="529" y="118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4" name="フリーフォーム 6163">
            <a:extLst>
              <a:ext uri="{FF2B5EF4-FFF2-40B4-BE49-F238E27FC236}">
                <a16:creationId xmlns:a16="http://schemas.microsoft.com/office/drawing/2014/main" id="{F1003B54-D73C-E509-E3A7-4E6AE329C5B1}"/>
              </a:ext>
            </a:extLst>
          </p:cNvPr>
          <p:cNvSpPr/>
          <p:nvPr/>
        </p:nvSpPr>
        <p:spPr>
          <a:xfrm>
            <a:off x="4575403" y="6365467"/>
            <a:ext cx="397140" cy="302354"/>
          </a:xfrm>
          <a:custGeom>
            <a:avLst/>
            <a:gdLst>
              <a:gd name="connsiteX0" fmla="*/ 53747 w 397140"/>
              <a:gd name="connsiteY0" fmla="*/ 95658 h 302354"/>
              <a:gd name="connsiteX1" fmla="*/ 288697 w 397140"/>
              <a:gd name="connsiteY1" fmla="*/ 57558 h 302354"/>
              <a:gd name="connsiteX2" fmla="*/ 329972 w 397140"/>
              <a:gd name="connsiteY2" fmla="*/ 13108 h 302354"/>
              <a:gd name="connsiteX3" fmla="*/ 269647 w 397140"/>
              <a:gd name="connsiteY3" fmla="*/ 89308 h 302354"/>
              <a:gd name="connsiteX4" fmla="*/ 314097 w 397140"/>
              <a:gd name="connsiteY4" fmla="*/ 155983 h 302354"/>
              <a:gd name="connsiteX5" fmla="*/ 269647 w 397140"/>
              <a:gd name="connsiteY5" fmla="*/ 155983 h 302354"/>
              <a:gd name="connsiteX6" fmla="*/ 396647 w 397140"/>
              <a:gd name="connsiteY6" fmla="*/ 302033 h 302354"/>
              <a:gd name="connsiteX7" fmla="*/ 314097 w 397140"/>
              <a:gd name="connsiteY7" fmla="*/ 194083 h 302354"/>
              <a:gd name="connsiteX8" fmla="*/ 326797 w 397140"/>
              <a:gd name="connsiteY8" fmla="*/ 152808 h 302354"/>
              <a:gd name="connsiteX9" fmla="*/ 310922 w 397140"/>
              <a:gd name="connsiteY9" fmla="*/ 95658 h 302354"/>
              <a:gd name="connsiteX10" fmla="*/ 304572 w 397140"/>
              <a:gd name="connsiteY10" fmla="*/ 79783 h 302354"/>
              <a:gd name="connsiteX11" fmla="*/ 180747 w 397140"/>
              <a:gd name="connsiteY11" fmla="*/ 408 h 302354"/>
              <a:gd name="connsiteX12" fmla="*/ 256947 w 397140"/>
              <a:gd name="connsiteY12" fmla="*/ 51208 h 302354"/>
              <a:gd name="connsiteX13" fmla="*/ 2947 w 397140"/>
              <a:gd name="connsiteY13" fmla="*/ 105183 h 302354"/>
              <a:gd name="connsiteX14" fmla="*/ 114072 w 397140"/>
              <a:gd name="connsiteY14" fmla="*/ 76608 h 302354"/>
              <a:gd name="connsiteX15" fmla="*/ 53747 w 397140"/>
              <a:gd name="connsiteY15" fmla="*/ 95658 h 30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140" h="302354">
                <a:moveTo>
                  <a:pt x="53747" y="95658"/>
                </a:moveTo>
                <a:cubicBezTo>
                  <a:pt x="82851" y="92483"/>
                  <a:pt x="242660" y="71316"/>
                  <a:pt x="288697" y="57558"/>
                </a:cubicBezTo>
                <a:cubicBezTo>
                  <a:pt x="334735" y="43800"/>
                  <a:pt x="333147" y="7816"/>
                  <a:pt x="329972" y="13108"/>
                </a:cubicBezTo>
                <a:cubicBezTo>
                  <a:pt x="326797" y="18400"/>
                  <a:pt x="272293" y="65496"/>
                  <a:pt x="269647" y="89308"/>
                </a:cubicBezTo>
                <a:cubicBezTo>
                  <a:pt x="267001" y="113120"/>
                  <a:pt x="314097" y="144871"/>
                  <a:pt x="314097" y="155983"/>
                </a:cubicBezTo>
                <a:cubicBezTo>
                  <a:pt x="314097" y="167095"/>
                  <a:pt x="255889" y="131641"/>
                  <a:pt x="269647" y="155983"/>
                </a:cubicBezTo>
                <a:cubicBezTo>
                  <a:pt x="283405" y="180325"/>
                  <a:pt x="389239" y="295683"/>
                  <a:pt x="396647" y="302033"/>
                </a:cubicBezTo>
                <a:cubicBezTo>
                  <a:pt x="404055" y="308383"/>
                  <a:pt x="325739" y="218954"/>
                  <a:pt x="314097" y="194083"/>
                </a:cubicBezTo>
                <a:cubicBezTo>
                  <a:pt x="302455" y="169212"/>
                  <a:pt x="327326" y="169212"/>
                  <a:pt x="326797" y="152808"/>
                </a:cubicBezTo>
                <a:cubicBezTo>
                  <a:pt x="326268" y="136404"/>
                  <a:pt x="314626" y="107829"/>
                  <a:pt x="310922" y="95658"/>
                </a:cubicBezTo>
                <a:cubicBezTo>
                  <a:pt x="307218" y="83487"/>
                  <a:pt x="326268" y="95658"/>
                  <a:pt x="304572" y="79783"/>
                </a:cubicBezTo>
                <a:cubicBezTo>
                  <a:pt x="282876" y="63908"/>
                  <a:pt x="188685" y="5170"/>
                  <a:pt x="180747" y="408"/>
                </a:cubicBezTo>
                <a:cubicBezTo>
                  <a:pt x="172810" y="-4355"/>
                  <a:pt x="286580" y="33746"/>
                  <a:pt x="256947" y="51208"/>
                </a:cubicBezTo>
                <a:cubicBezTo>
                  <a:pt x="227314" y="68670"/>
                  <a:pt x="26759" y="100950"/>
                  <a:pt x="2947" y="105183"/>
                </a:cubicBezTo>
                <a:cubicBezTo>
                  <a:pt x="-20865" y="109416"/>
                  <a:pt x="107193" y="79254"/>
                  <a:pt x="114072" y="76608"/>
                </a:cubicBezTo>
                <a:cubicBezTo>
                  <a:pt x="120951" y="73962"/>
                  <a:pt x="24643" y="98833"/>
                  <a:pt x="53747" y="95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5" name="フリーフォーム 6164">
            <a:extLst>
              <a:ext uri="{FF2B5EF4-FFF2-40B4-BE49-F238E27FC236}">
                <a16:creationId xmlns:a16="http://schemas.microsoft.com/office/drawing/2014/main" id="{EEE77212-AC81-E972-1B67-C2FA2F5D48ED}"/>
              </a:ext>
            </a:extLst>
          </p:cNvPr>
          <p:cNvSpPr/>
          <p:nvPr/>
        </p:nvSpPr>
        <p:spPr>
          <a:xfrm>
            <a:off x="4540022" y="6471733"/>
            <a:ext cx="310449" cy="113227"/>
          </a:xfrm>
          <a:custGeom>
            <a:avLst/>
            <a:gdLst>
              <a:gd name="connsiteX0" fmla="*/ 228 w 310449"/>
              <a:gd name="connsiteY0" fmla="*/ 113217 h 113227"/>
              <a:gd name="connsiteX1" fmla="*/ 105003 w 310449"/>
              <a:gd name="connsiteY1" fmla="*/ 17967 h 113227"/>
              <a:gd name="connsiteX2" fmla="*/ 232003 w 310449"/>
              <a:gd name="connsiteY2" fmla="*/ 21142 h 113227"/>
              <a:gd name="connsiteX3" fmla="*/ 212953 w 310449"/>
              <a:gd name="connsiteY3" fmla="*/ 2092 h 113227"/>
              <a:gd name="connsiteX4" fmla="*/ 282803 w 310449"/>
              <a:gd name="connsiteY4" fmla="*/ 78292 h 113227"/>
              <a:gd name="connsiteX5" fmla="*/ 136753 w 310449"/>
              <a:gd name="connsiteY5" fmla="*/ 59242 h 113227"/>
              <a:gd name="connsiteX6" fmla="*/ 298678 w 310449"/>
              <a:gd name="connsiteY6" fmla="*/ 87817 h 113227"/>
              <a:gd name="connsiteX7" fmla="*/ 279628 w 310449"/>
              <a:gd name="connsiteY7" fmla="*/ 11617 h 113227"/>
              <a:gd name="connsiteX8" fmla="*/ 133578 w 310449"/>
              <a:gd name="connsiteY8" fmla="*/ 11617 h 113227"/>
              <a:gd name="connsiteX9" fmla="*/ 228 w 310449"/>
              <a:gd name="connsiteY9" fmla="*/ 113217 h 1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449" h="113227">
                <a:moveTo>
                  <a:pt x="228" y="113217"/>
                </a:moveTo>
                <a:cubicBezTo>
                  <a:pt x="-4534" y="114275"/>
                  <a:pt x="66374" y="33313"/>
                  <a:pt x="105003" y="17967"/>
                </a:cubicBezTo>
                <a:cubicBezTo>
                  <a:pt x="143632" y="2621"/>
                  <a:pt x="214011" y="23788"/>
                  <a:pt x="232003" y="21142"/>
                </a:cubicBezTo>
                <a:cubicBezTo>
                  <a:pt x="249995" y="18496"/>
                  <a:pt x="204486" y="-7433"/>
                  <a:pt x="212953" y="2092"/>
                </a:cubicBezTo>
                <a:cubicBezTo>
                  <a:pt x="221420" y="11617"/>
                  <a:pt x="295503" y="68767"/>
                  <a:pt x="282803" y="78292"/>
                </a:cubicBezTo>
                <a:cubicBezTo>
                  <a:pt x="270103" y="87817"/>
                  <a:pt x="134107" y="57654"/>
                  <a:pt x="136753" y="59242"/>
                </a:cubicBezTo>
                <a:cubicBezTo>
                  <a:pt x="139399" y="60829"/>
                  <a:pt x="274866" y="95754"/>
                  <a:pt x="298678" y="87817"/>
                </a:cubicBezTo>
                <a:cubicBezTo>
                  <a:pt x="322491" y="79879"/>
                  <a:pt x="307145" y="24317"/>
                  <a:pt x="279628" y="11617"/>
                </a:cubicBezTo>
                <a:cubicBezTo>
                  <a:pt x="252111" y="-1083"/>
                  <a:pt x="181732" y="-554"/>
                  <a:pt x="133578" y="11617"/>
                </a:cubicBezTo>
                <a:cubicBezTo>
                  <a:pt x="85424" y="23788"/>
                  <a:pt x="4990" y="112159"/>
                  <a:pt x="228" y="11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6" name="フリーフォーム 6165">
            <a:extLst>
              <a:ext uri="{FF2B5EF4-FFF2-40B4-BE49-F238E27FC236}">
                <a16:creationId xmlns:a16="http://schemas.microsoft.com/office/drawing/2014/main" id="{7FEB92EC-4831-D976-CE7C-E242CAD5DED4}"/>
              </a:ext>
            </a:extLst>
          </p:cNvPr>
          <p:cNvSpPr/>
          <p:nvPr/>
        </p:nvSpPr>
        <p:spPr>
          <a:xfrm>
            <a:off x="4017202" y="6494272"/>
            <a:ext cx="384553" cy="239993"/>
          </a:xfrm>
          <a:custGeom>
            <a:avLst/>
            <a:gdLst>
              <a:gd name="connsiteX0" fmla="*/ 2348 w 384553"/>
              <a:gd name="connsiteY0" fmla="*/ 1778 h 239993"/>
              <a:gd name="connsiteX1" fmla="*/ 69023 w 384553"/>
              <a:gd name="connsiteY1" fmla="*/ 14478 h 239993"/>
              <a:gd name="connsiteX2" fmla="*/ 135698 w 384553"/>
              <a:gd name="connsiteY2" fmla="*/ 43053 h 239993"/>
              <a:gd name="connsiteX3" fmla="*/ 218248 w 384553"/>
              <a:gd name="connsiteY3" fmla="*/ 100203 h 239993"/>
              <a:gd name="connsiteX4" fmla="*/ 215073 w 384553"/>
              <a:gd name="connsiteY4" fmla="*/ 77978 h 239993"/>
              <a:gd name="connsiteX5" fmla="*/ 383348 w 384553"/>
              <a:gd name="connsiteY5" fmla="*/ 141478 h 239993"/>
              <a:gd name="connsiteX6" fmla="*/ 284923 w 384553"/>
              <a:gd name="connsiteY6" fmla="*/ 125603 h 239993"/>
              <a:gd name="connsiteX7" fmla="*/ 176973 w 384553"/>
              <a:gd name="connsiteY7" fmla="*/ 239903 h 239993"/>
              <a:gd name="connsiteX8" fmla="*/ 246823 w 384553"/>
              <a:gd name="connsiteY8" fmla="*/ 144653 h 239993"/>
              <a:gd name="connsiteX9" fmla="*/ 161098 w 384553"/>
              <a:gd name="connsiteY9" fmla="*/ 135128 h 239993"/>
              <a:gd name="connsiteX10" fmla="*/ 224598 w 384553"/>
              <a:gd name="connsiteY10" fmla="*/ 122428 h 239993"/>
              <a:gd name="connsiteX11" fmla="*/ 116648 w 384553"/>
              <a:gd name="connsiteY11" fmla="*/ 1778 h 239993"/>
              <a:gd name="connsiteX12" fmla="*/ 157923 w 384553"/>
              <a:gd name="connsiteY12" fmla="*/ 52578 h 239993"/>
              <a:gd name="connsiteX13" fmla="*/ 2348 w 384553"/>
              <a:gd name="connsiteY13" fmla="*/ 1778 h 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4553" h="239993">
                <a:moveTo>
                  <a:pt x="2348" y="1778"/>
                </a:moveTo>
                <a:cubicBezTo>
                  <a:pt x="-12469" y="-4572"/>
                  <a:pt x="46798" y="7599"/>
                  <a:pt x="69023" y="14478"/>
                </a:cubicBezTo>
                <a:cubicBezTo>
                  <a:pt x="91248" y="21357"/>
                  <a:pt x="110827" y="28766"/>
                  <a:pt x="135698" y="43053"/>
                </a:cubicBezTo>
                <a:cubicBezTo>
                  <a:pt x="160569" y="57341"/>
                  <a:pt x="205019" y="94382"/>
                  <a:pt x="218248" y="100203"/>
                </a:cubicBezTo>
                <a:cubicBezTo>
                  <a:pt x="231477" y="106024"/>
                  <a:pt x="187556" y="71099"/>
                  <a:pt x="215073" y="77978"/>
                </a:cubicBezTo>
                <a:cubicBezTo>
                  <a:pt x="242590" y="84857"/>
                  <a:pt x="371706" y="133541"/>
                  <a:pt x="383348" y="141478"/>
                </a:cubicBezTo>
                <a:cubicBezTo>
                  <a:pt x="394990" y="149416"/>
                  <a:pt x="319319" y="109199"/>
                  <a:pt x="284923" y="125603"/>
                </a:cubicBezTo>
                <a:cubicBezTo>
                  <a:pt x="250527" y="142007"/>
                  <a:pt x="183323" y="236728"/>
                  <a:pt x="176973" y="239903"/>
                </a:cubicBezTo>
                <a:cubicBezTo>
                  <a:pt x="170623" y="243078"/>
                  <a:pt x="249469" y="162116"/>
                  <a:pt x="246823" y="144653"/>
                </a:cubicBezTo>
                <a:cubicBezTo>
                  <a:pt x="244177" y="127190"/>
                  <a:pt x="164802" y="138832"/>
                  <a:pt x="161098" y="135128"/>
                </a:cubicBezTo>
                <a:cubicBezTo>
                  <a:pt x="157394" y="131424"/>
                  <a:pt x="232006" y="144653"/>
                  <a:pt x="224598" y="122428"/>
                </a:cubicBezTo>
                <a:cubicBezTo>
                  <a:pt x="217190" y="100203"/>
                  <a:pt x="127761" y="13420"/>
                  <a:pt x="116648" y="1778"/>
                </a:cubicBezTo>
                <a:cubicBezTo>
                  <a:pt x="105536" y="-9864"/>
                  <a:pt x="171152" y="51520"/>
                  <a:pt x="157923" y="52578"/>
                </a:cubicBezTo>
                <a:cubicBezTo>
                  <a:pt x="144694" y="53636"/>
                  <a:pt x="17165" y="8128"/>
                  <a:pt x="2348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7" name="フリーフォーム 6166">
            <a:extLst>
              <a:ext uri="{FF2B5EF4-FFF2-40B4-BE49-F238E27FC236}">
                <a16:creationId xmlns:a16="http://schemas.microsoft.com/office/drawing/2014/main" id="{0B9D63DD-A225-DD36-0868-BC33FA3315E3}"/>
              </a:ext>
            </a:extLst>
          </p:cNvPr>
          <p:cNvSpPr/>
          <p:nvPr/>
        </p:nvSpPr>
        <p:spPr>
          <a:xfrm>
            <a:off x="3889034" y="6413035"/>
            <a:ext cx="340654" cy="295764"/>
          </a:xfrm>
          <a:custGeom>
            <a:avLst/>
            <a:gdLst>
              <a:gd name="connsiteX0" fmla="*/ 190841 w 340654"/>
              <a:gd name="connsiteY0" fmla="*/ 60790 h 295764"/>
              <a:gd name="connsiteX1" fmla="*/ 101941 w 340654"/>
              <a:gd name="connsiteY1" fmla="*/ 136990 h 295764"/>
              <a:gd name="connsiteX2" fmla="*/ 140041 w 340654"/>
              <a:gd name="connsiteY2" fmla="*/ 162390 h 295764"/>
              <a:gd name="connsiteX3" fmla="*/ 92416 w 340654"/>
              <a:gd name="connsiteY3" fmla="*/ 190965 h 295764"/>
              <a:gd name="connsiteX4" fmla="*/ 184491 w 340654"/>
              <a:gd name="connsiteY4" fmla="*/ 165565 h 295764"/>
              <a:gd name="connsiteX5" fmla="*/ 327366 w 340654"/>
              <a:gd name="connsiteY5" fmla="*/ 241765 h 295764"/>
              <a:gd name="connsiteX6" fmla="*/ 260691 w 340654"/>
              <a:gd name="connsiteY6" fmla="*/ 213190 h 295764"/>
              <a:gd name="connsiteX7" fmla="*/ 340066 w 340654"/>
              <a:gd name="connsiteY7" fmla="*/ 295740 h 295764"/>
              <a:gd name="connsiteX8" fmla="*/ 209891 w 340654"/>
              <a:gd name="connsiteY8" fmla="*/ 203665 h 295764"/>
              <a:gd name="connsiteX9" fmla="*/ 187666 w 340654"/>
              <a:gd name="connsiteY9" fmla="*/ 229065 h 295764"/>
              <a:gd name="connsiteX10" fmla="*/ 152741 w 340654"/>
              <a:gd name="connsiteY10" fmla="*/ 184615 h 295764"/>
              <a:gd name="connsiteX11" fmla="*/ 57491 w 340654"/>
              <a:gd name="connsiteY11" fmla="*/ 162390 h 295764"/>
              <a:gd name="connsiteX12" fmla="*/ 341 w 340654"/>
              <a:gd name="connsiteY12" fmla="*/ 127465 h 295764"/>
              <a:gd name="connsiteX13" fmla="*/ 82891 w 340654"/>
              <a:gd name="connsiteY13" fmla="*/ 140165 h 295764"/>
              <a:gd name="connsiteX14" fmla="*/ 73366 w 340654"/>
              <a:gd name="connsiteY14" fmla="*/ 44915 h 295764"/>
              <a:gd name="connsiteX15" fmla="*/ 44791 w 340654"/>
              <a:gd name="connsiteY15" fmla="*/ 465 h 295764"/>
              <a:gd name="connsiteX16" fmla="*/ 98766 w 340654"/>
              <a:gd name="connsiteY16" fmla="*/ 70315 h 295764"/>
              <a:gd name="connsiteX17" fmla="*/ 98766 w 340654"/>
              <a:gd name="connsiteY17" fmla="*/ 117940 h 295764"/>
              <a:gd name="connsiteX18" fmla="*/ 190841 w 340654"/>
              <a:gd name="connsiteY18" fmla="*/ 60790 h 29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654" h="295764">
                <a:moveTo>
                  <a:pt x="190841" y="60790"/>
                </a:moveTo>
                <a:cubicBezTo>
                  <a:pt x="191370" y="63965"/>
                  <a:pt x="110408" y="120057"/>
                  <a:pt x="101941" y="136990"/>
                </a:cubicBezTo>
                <a:cubicBezTo>
                  <a:pt x="93474" y="153923"/>
                  <a:pt x="141628" y="153394"/>
                  <a:pt x="140041" y="162390"/>
                </a:cubicBezTo>
                <a:cubicBezTo>
                  <a:pt x="138454" y="171386"/>
                  <a:pt x="85008" y="190436"/>
                  <a:pt x="92416" y="190965"/>
                </a:cubicBezTo>
                <a:cubicBezTo>
                  <a:pt x="99824" y="191494"/>
                  <a:pt x="145333" y="157098"/>
                  <a:pt x="184491" y="165565"/>
                </a:cubicBezTo>
                <a:cubicBezTo>
                  <a:pt x="223649" y="174032"/>
                  <a:pt x="314666" y="233828"/>
                  <a:pt x="327366" y="241765"/>
                </a:cubicBezTo>
                <a:cubicBezTo>
                  <a:pt x="340066" y="249702"/>
                  <a:pt x="258574" y="204194"/>
                  <a:pt x="260691" y="213190"/>
                </a:cubicBezTo>
                <a:cubicBezTo>
                  <a:pt x="262808" y="222186"/>
                  <a:pt x="348533" y="297327"/>
                  <a:pt x="340066" y="295740"/>
                </a:cubicBezTo>
                <a:cubicBezTo>
                  <a:pt x="331599" y="294153"/>
                  <a:pt x="235291" y="214777"/>
                  <a:pt x="209891" y="203665"/>
                </a:cubicBezTo>
                <a:cubicBezTo>
                  <a:pt x="184491" y="192553"/>
                  <a:pt x="197191" y="232240"/>
                  <a:pt x="187666" y="229065"/>
                </a:cubicBezTo>
                <a:cubicBezTo>
                  <a:pt x="178141" y="225890"/>
                  <a:pt x="174437" y="195727"/>
                  <a:pt x="152741" y="184615"/>
                </a:cubicBezTo>
                <a:cubicBezTo>
                  <a:pt x="131045" y="173503"/>
                  <a:pt x="82891" y="171915"/>
                  <a:pt x="57491" y="162390"/>
                </a:cubicBezTo>
                <a:cubicBezTo>
                  <a:pt x="32091" y="152865"/>
                  <a:pt x="-3892" y="131169"/>
                  <a:pt x="341" y="127465"/>
                </a:cubicBezTo>
                <a:cubicBezTo>
                  <a:pt x="4574" y="123761"/>
                  <a:pt x="70720" y="153923"/>
                  <a:pt x="82891" y="140165"/>
                </a:cubicBezTo>
                <a:cubicBezTo>
                  <a:pt x="95062" y="126407"/>
                  <a:pt x="79716" y="68198"/>
                  <a:pt x="73366" y="44915"/>
                </a:cubicBezTo>
                <a:cubicBezTo>
                  <a:pt x="67016" y="21632"/>
                  <a:pt x="40558" y="-3768"/>
                  <a:pt x="44791" y="465"/>
                </a:cubicBezTo>
                <a:cubicBezTo>
                  <a:pt x="49024" y="4698"/>
                  <a:pt x="89770" y="50736"/>
                  <a:pt x="98766" y="70315"/>
                </a:cubicBezTo>
                <a:cubicBezTo>
                  <a:pt x="107762" y="89894"/>
                  <a:pt x="83420" y="121115"/>
                  <a:pt x="98766" y="117940"/>
                </a:cubicBezTo>
                <a:cubicBezTo>
                  <a:pt x="114112" y="114765"/>
                  <a:pt x="190312" y="57615"/>
                  <a:pt x="190841" y="60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8" name="フリーフォーム 6167">
            <a:extLst>
              <a:ext uri="{FF2B5EF4-FFF2-40B4-BE49-F238E27FC236}">
                <a16:creationId xmlns:a16="http://schemas.microsoft.com/office/drawing/2014/main" id="{080BD0B6-1FD6-7472-7EB9-C62B314D031C}"/>
              </a:ext>
            </a:extLst>
          </p:cNvPr>
          <p:cNvSpPr/>
          <p:nvPr/>
        </p:nvSpPr>
        <p:spPr>
          <a:xfrm>
            <a:off x="4343333" y="4920747"/>
            <a:ext cx="203725" cy="1008367"/>
          </a:xfrm>
          <a:custGeom>
            <a:avLst/>
            <a:gdLst>
              <a:gd name="connsiteX0" fmla="*/ 203267 w 203725"/>
              <a:gd name="connsiteY0" fmla="*/ 10028 h 1008367"/>
              <a:gd name="connsiteX1" fmla="*/ 88967 w 203725"/>
              <a:gd name="connsiteY1" fmla="*/ 679953 h 1008367"/>
              <a:gd name="connsiteX2" fmla="*/ 149292 w 203725"/>
              <a:gd name="connsiteY2" fmla="*/ 1000628 h 1008367"/>
              <a:gd name="connsiteX3" fmla="*/ 101667 w 203725"/>
              <a:gd name="connsiteY3" fmla="*/ 870453 h 1008367"/>
              <a:gd name="connsiteX4" fmla="*/ 67 w 203725"/>
              <a:gd name="connsiteY4" fmla="*/ 451353 h 1008367"/>
              <a:gd name="connsiteX5" fmla="*/ 85792 w 203725"/>
              <a:gd name="connsiteY5" fmla="*/ 711703 h 1008367"/>
              <a:gd name="connsiteX6" fmla="*/ 76267 w 203725"/>
              <a:gd name="connsiteY6" fmla="*/ 603753 h 1008367"/>
              <a:gd name="connsiteX7" fmla="*/ 95317 w 203725"/>
              <a:gd name="connsiteY7" fmla="*/ 438653 h 1008367"/>
              <a:gd name="connsiteX8" fmla="*/ 85792 w 203725"/>
              <a:gd name="connsiteY8" fmla="*/ 549778 h 1008367"/>
              <a:gd name="connsiteX9" fmla="*/ 161992 w 203725"/>
              <a:gd name="connsiteY9" fmla="*/ 257678 h 1008367"/>
              <a:gd name="connsiteX10" fmla="*/ 127067 w 203725"/>
              <a:gd name="connsiteY10" fmla="*/ 314828 h 1008367"/>
              <a:gd name="connsiteX11" fmla="*/ 95317 w 203725"/>
              <a:gd name="connsiteY11" fmla="*/ 168778 h 1008367"/>
              <a:gd name="connsiteX12" fmla="*/ 127067 w 203725"/>
              <a:gd name="connsiteY12" fmla="*/ 270378 h 1008367"/>
              <a:gd name="connsiteX13" fmla="*/ 203267 w 203725"/>
              <a:gd name="connsiteY13" fmla="*/ 10028 h 100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5" h="1008367">
                <a:moveTo>
                  <a:pt x="203267" y="10028"/>
                </a:moveTo>
                <a:cubicBezTo>
                  <a:pt x="196917" y="78291"/>
                  <a:pt x="97963" y="514853"/>
                  <a:pt x="88967" y="679953"/>
                </a:cubicBezTo>
                <a:cubicBezTo>
                  <a:pt x="79971" y="845053"/>
                  <a:pt x="147175" y="968878"/>
                  <a:pt x="149292" y="1000628"/>
                </a:cubicBezTo>
                <a:cubicBezTo>
                  <a:pt x="151409" y="1032378"/>
                  <a:pt x="126538" y="961999"/>
                  <a:pt x="101667" y="870453"/>
                </a:cubicBezTo>
                <a:cubicBezTo>
                  <a:pt x="76796" y="778907"/>
                  <a:pt x="2713" y="477811"/>
                  <a:pt x="67" y="451353"/>
                </a:cubicBezTo>
                <a:cubicBezTo>
                  <a:pt x="-2579" y="424895"/>
                  <a:pt x="73092" y="686303"/>
                  <a:pt x="85792" y="711703"/>
                </a:cubicBezTo>
                <a:cubicBezTo>
                  <a:pt x="98492" y="737103"/>
                  <a:pt x="74679" y="649261"/>
                  <a:pt x="76267" y="603753"/>
                </a:cubicBezTo>
                <a:cubicBezTo>
                  <a:pt x="77854" y="558245"/>
                  <a:pt x="93730" y="447649"/>
                  <a:pt x="95317" y="438653"/>
                </a:cubicBezTo>
                <a:cubicBezTo>
                  <a:pt x="96904" y="429657"/>
                  <a:pt x="74680" y="579940"/>
                  <a:pt x="85792" y="549778"/>
                </a:cubicBezTo>
                <a:cubicBezTo>
                  <a:pt x="96904" y="519616"/>
                  <a:pt x="155113" y="296836"/>
                  <a:pt x="161992" y="257678"/>
                </a:cubicBezTo>
                <a:cubicBezTo>
                  <a:pt x="168871" y="218520"/>
                  <a:pt x="138179" y="329644"/>
                  <a:pt x="127067" y="314828"/>
                </a:cubicBezTo>
                <a:cubicBezTo>
                  <a:pt x="115955" y="300012"/>
                  <a:pt x="95317" y="176186"/>
                  <a:pt x="95317" y="168778"/>
                </a:cubicBezTo>
                <a:cubicBezTo>
                  <a:pt x="95317" y="161370"/>
                  <a:pt x="105900" y="297366"/>
                  <a:pt x="127067" y="270378"/>
                </a:cubicBezTo>
                <a:cubicBezTo>
                  <a:pt x="148234" y="243391"/>
                  <a:pt x="209617" y="-58235"/>
                  <a:pt x="203267" y="10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9" name="フリーフォーム 6168">
            <a:extLst>
              <a:ext uri="{FF2B5EF4-FFF2-40B4-BE49-F238E27FC236}">
                <a16:creationId xmlns:a16="http://schemas.microsoft.com/office/drawing/2014/main" id="{4152A34C-0D25-5CE6-98B3-C94DB85A358A}"/>
              </a:ext>
            </a:extLst>
          </p:cNvPr>
          <p:cNvSpPr/>
          <p:nvPr/>
        </p:nvSpPr>
        <p:spPr>
          <a:xfrm>
            <a:off x="4409846" y="5276744"/>
            <a:ext cx="242810" cy="663681"/>
          </a:xfrm>
          <a:custGeom>
            <a:avLst/>
            <a:gdLst>
              <a:gd name="connsiteX0" fmla="*/ 95479 w 242810"/>
              <a:gd name="connsiteY0" fmla="*/ 663681 h 663681"/>
              <a:gd name="connsiteX1" fmla="*/ 66904 w 242810"/>
              <a:gd name="connsiteY1" fmla="*/ 377931 h 663681"/>
              <a:gd name="connsiteX2" fmla="*/ 124054 w 242810"/>
              <a:gd name="connsiteY2" fmla="*/ 273156 h 663681"/>
              <a:gd name="connsiteX3" fmla="*/ 98654 w 242810"/>
              <a:gd name="connsiteY3" fmla="*/ 304906 h 663681"/>
              <a:gd name="connsiteX4" fmla="*/ 149454 w 242810"/>
              <a:gd name="connsiteY4" fmla="*/ 203306 h 663681"/>
              <a:gd name="connsiteX5" fmla="*/ 149454 w 242810"/>
              <a:gd name="connsiteY5" fmla="*/ 50906 h 663681"/>
              <a:gd name="connsiteX6" fmla="*/ 162154 w 242810"/>
              <a:gd name="connsiteY6" fmla="*/ 187431 h 663681"/>
              <a:gd name="connsiteX7" fmla="*/ 114529 w 242810"/>
              <a:gd name="connsiteY7" fmla="*/ 106 h 663681"/>
              <a:gd name="connsiteX8" fmla="*/ 143104 w 242810"/>
              <a:gd name="connsiteY8" fmla="*/ 162031 h 663681"/>
              <a:gd name="connsiteX9" fmla="*/ 101829 w 242810"/>
              <a:gd name="connsiteY9" fmla="*/ 257281 h 663681"/>
              <a:gd name="connsiteX10" fmla="*/ 3404 w 242810"/>
              <a:gd name="connsiteY10" fmla="*/ 276331 h 663681"/>
              <a:gd name="connsiteX11" fmla="*/ 238354 w 242810"/>
              <a:gd name="connsiteY11" fmla="*/ 327131 h 663681"/>
              <a:gd name="connsiteX12" fmla="*/ 158979 w 242810"/>
              <a:gd name="connsiteY12" fmla="*/ 336656 h 663681"/>
              <a:gd name="connsiteX13" fmla="*/ 178029 w 242810"/>
              <a:gd name="connsiteY13" fmla="*/ 371581 h 663681"/>
              <a:gd name="connsiteX14" fmla="*/ 16104 w 242810"/>
              <a:gd name="connsiteY14" fmla="*/ 349356 h 663681"/>
              <a:gd name="connsiteX15" fmla="*/ 44679 w 242810"/>
              <a:gd name="connsiteY15" fmla="*/ 374756 h 663681"/>
              <a:gd name="connsiteX16" fmla="*/ 95479 w 242810"/>
              <a:gd name="connsiteY16" fmla="*/ 663681 h 66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2810" h="663681">
                <a:moveTo>
                  <a:pt x="95479" y="663681"/>
                </a:moveTo>
                <a:cubicBezTo>
                  <a:pt x="99183" y="664210"/>
                  <a:pt x="62142" y="443018"/>
                  <a:pt x="66904" y="377931"/>
                </a:cubicBezTo>
                <a:cubicBezTo>
                  <a:pt x="71666" y="312844"/>
                  <a:pt x="118762" y="285327"/>
                  <a:pt x="124054" y="273156"/>
                </a:cubicBezTo>
                <a:cubicBezTo>
                  <a:pt x="129346" y="260985"/>
                  <a:pt x="94421" y="316548"/>
                  <a:pt x="98654" y="304906"/>
                </a:cubicBezTo>
                <a:cubicBezTo>
                  <a:pt x="102887" y="293264"/>
                  <a:pt x="140987" y="245639"/>
                  <a:pt x="149454" y="203306"/>
                </a:cubicBezTo>
                <a:cubicBezTo>
                  <a:pt x="157921" y="160973"/>
                  <a:pt x="147337" y="53552"/>
                  <a:pt x="149454" y="50906"/>
                </a:cubicBezTo>
                <a:cubicBezTo>
                  <a:pt x="151571" y="48260"/>
                  <a:pt x="167975" y="195898"/>
                  <a:pt x="162154" y="187431"/>
                </a:cubicBezTo>
                <a:cubicBezTo>
                  <a:pt x="156333" y="178964"/>
                  <a:pt x="117704" y="4339"/>
                  <a:pt x="114529" y="106"/>
                </a:cubicBezTo>
                <a:cubicBezTo>
                  <a:pt x="111354" y="-4127"/>
                  <a:pt x="145221" y="119169"/>
                  <a:pt x="143104" y="162031"/>
                </a:cubicBezTo>
                <a:cubicBezTo>
                  <a:pt x="140987" y="204893"/>
                  <a:pt x="125112" y="238231"/>
                  <a:pt x="101829" y="257281"/>
                </a:cubicBezTo>
                <a:cubicBezTo>
                  <a:pt x="78546" y="276331"/>
                  <a:pt x="-19350" y="264689"/>
                  <a:pt x="3404" y="276331"/>
                </a:cubicBezTo>
                <a:cubicBezTo>
                  <a:pt x="26158" y="287973"/>
                  <a:pt x="212425" y="317077"/>
                  <a:pt x="238354" y="327131"/>
                </a:cubicBezTo>
                <a:cubicBezTo>
                  <a:pt x="264283" y="337185"/>
                  <a:pt x="169033" y="329248"/>
                  <a:pt x="158979" y="336656"/>
                </a:cubicBezTo>
                <a:cubicBezTo>
                  <a:pt x="148925" y="344064"/>
                  <a:pt x="201842" y="369464"/>
                  <a:pt x="178029" y="371581"/>
                </a:cubicBezTo>
                <a:cubicBezTo>
                  <a:pt x="154216" y="373698"/>
                  <a:pt x="38329" y="348827"/>
                  <a:pt x="16104" y="349356"/>
                </a:cubicBezTo>
                <a:cubicBezTo>
                  <a:pt x="-6121" y="349885"/>
                  <a:pt x="28275" y="328718"/>
                  <a:pt x="44679" y="374756"/>
                </a:cubicBezTo>
                <a:cubicBezTo>
                  <a:pt x="61083" y="420794"/>
                  <a:pt x="91775" y="663152"/>
                  <a:pt x="95479" y="663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0" name="フリーフォーム 6169">
            <a:extLst>
              <a:ext uri="{FF2B5EF4-FFF2-40B4-BE49-F238E27FC236}">
                <a16:creationId xmlns:a16="http://schemas.microsoft.com/office/drawing/2014/main" id="{B1B48563-0D09-EF02-F549-98F696EA8BD8}"/>
              </a:ext>
            </a:extLst>
          </p:cNvPr>
          <p:cNvSpPr/>
          <p:nvPr/>
        </p:nvSpPr>
        <p:spPr>
          <a:xfrm>
            <a:off x="4082892" y="4876606"/>
            <a:ext cx="148859" cy="891474"/>
          </a:xfrm>
          <a:custGeom>
            <a:avLst/>
            <a:gdLst>
              <a:gd name="connsiteX0" fmla="*/ 108108 w 148859"/>
              <a:gd name="connsiteY0" fmla="*/ 194 h 891474"/>
              <a:gd name="connsiteX1" fmla="*/ 95408 w 148859"/>
              <a:gd name="connsiteY1" fmla="*/ 368494 h 891474"/>
              <a:gd name="connsiteX2" fmla="*/ 146208 w 148859"/>
              <a:gd name="connsiteY2" fmla="*/ 600269 h 891474"/>
              <a:gd name="connsiteX3" fmla="*/ 158 w 148859"/>
              <a:gd name="connsiteY3" fmla="*/ 397069 h 891474"/>
              <a:gd name="connsiteX4" fmla="*/ 117633 w 148859"/>
              <a:gd name="connsiteY4" fmla="*/ 606619 h 891474"/>
              <a:gd name="connsiteX5" fmla="*/ 111283 w 148859"/>
              <a:gd name="connsiteY5" fmla="*/ 673294 h 891474"/>
              <a:gd name="connsiteX6" fmla="*/ 139858 w 148859"/>
              <a:gd name="connsiteY6" fmla="*/ 889194 h 891474"/>
              <a:gd name="connsiteX7" fmla="*/ 117633 w 148859"/>
              <a:gd name="connsiteY7" fmla="*/ 520894 h 891474"/>
              <a:gd name="connsiteX8" fmla="*/ 89058 w 148859"/>
              <a:gd name="connsiteY8" fmla="*/ 403419 h 891474"/>
              <a:gd name="connsiteX9" fmla="*/ 38258 w 148859"/>
              <a:gd name="connsiteY9" fmla="*/ 374844 h 891474"/>
              <a:gd name="connsiteX10" fmla="*/ 95408 w 148859"/>
              <a:gd name="connsiteY10" fmla="*/ 381194 h 891474"/>
              <a:gd name="connsiteX11" fmla="*/ 3333 w 148859"/>
              <a:gd name="connsiteY11" fmla="*/ 120844 h 891474"/>
              <a:gd name="connsiteX12" fmla="*/ 108108 w 148859"/>
              <a:gd name="connsiteY12" fmla="*/ 314519 h 891474"/>
              <a:gd name="connsiteX13" fmla="*/ 108108 w 148859"/>
              <a:gd name="connsiteY13" fmla="*/ 194 h 89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859" h="891474">
                <a:moveTo>
                  <a:pt x="108108" y="194"/>
                </a:moveTo>
                <a:cubicBezTo>
                  <a:pt x="105991" y="9190"/>
                  <a:pt x="89058" y="268482"/>
                  <a:pt x="95408" y="368494"/>
                </a:cubicBezTo>
                <a:cubicBezTo>
                  <a:pt x="101758" y="468506"/>
                  <a:pt x="162083" y="595507"/>
                  <a:pt x="146208" y="600269"/>
                </a:cubicBezTo>
                <a:cubicBezTo>
                  <a:pt x="130333" y="605031"/>
                  <a:pt x="4920" y="396011"/>
                  <a:pt x="158" y="397069"/>
                </a:cubicBezTo>
                <a:cubicBezTo>
                  <a:pt x="-4604" y="398127"/>
                  <a:pt x="99112" y="560582"/>
                  <a:pt x="117633" y="606619"/>
                </a:cubicBezTo>
                <a:cubicBezTo>
                  <a:pt x="136154" y="652656"/>
                  <a:pt x="107579" y="626198"/>
                  <a:pt x="111283" y="673294"/>
                </a:cubicBezTo>
                <a:cubicBezTo>
                  <a:pt x="114987" y="720390"/>
                  <a:pt x="138800" y="914594"/>
                  <a:pt x="139858" y="889194"/>
                </a:cubicBezTo>
                <a:cubicBezTo>
                  <a:pt x="140916" y="863794"/>
                  <a:pt x="126100" y="601857"/>
                  <a:pt x="117633" y="520894"/>
                </a:cubicBezTo>
                <a:cubicBezTo>
                  <a:pt x="109166" y="439931"/>
                  <a:pt x="102287" y="427761"/>
                  <a:pt x="89058" y="403419"/>
                </a:cubicBezTo>
                <a:cubicBezTo>
                  <a:pt x="75829" y="379077"/>
                  <a:pt x="37200" y="378548"/>
                  <a:pt x="38258" y="374844"/>
                </a:cubicBezTo>
                <a:cubicBezTo>
                  <a:pt x="39316" y="371140"/>
                  <a:pt x="101229" y="423527"/>
                  <a:pt x="95408" y="381194"/>
                </a:cubicBezTo>
                <a:cubicBezTo>
                  <a:pt x="89587" y="338861"/>
                  <a:pt x="1216" y="131956"/>
                  <a:pt x="3333" y="120844"/>
                </a:cubicBezTo>
                <a:cubicBezTo>
                  <a:pt x="5450" y="109732"/>
                  <a:pt x="91704" y="331982"/>
                  <a:pt x="108108" y="314519"/>
                </a:cubicBezTo>
                <a:cubicBezTo>
                  <a:pt x="124512" y="297057"/>
                  <a:pt x="110225" y="-8802"/>
                  <a:pt x="10810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1" name="フリーフォーム 6170">
            <a:extLst>
              <a:ext uri="{FF2B5EF4-FFF2-40B4-BE49-F238E27FC236}">
                <a16:creationId xmlns:a16="http://schemas.microsoft.com/office/drawing/2014/main" id="{4A561A7C-5814-B0F7-9B93-41B1FBC8CCC0}"/>
              </a:ext>
            </a:extLst>
          </p:cNvPr>
          <p:cNvSpPr/>
          <p:nvPr/>
        </p:nvSpPr>
        <p:spPr>
          <a:xfrm>
            <a:off x="4486272" y="4864398"/>
            <a:ext cx="143149" cy="386513"/>
          </a:xfrm>
          <a:custGeom>
            <a:avLst/>
            <a:gdLst>
              <a:gd name="connsiteX0" fmla="*/ 142878 w 143149"/>
              <a:gd name="connsiteY0" fmla="*/ 2877 h 386513"/>
              <a:gd name="connsiteX1" fmla="*/ 28578 w 143149"/>
              <a:gd name="connsiteY1" fmla="*/ 380702 h 386513"/>
              <a:gd name="connsiteX2" fmla="*/ 60328 w 143149"/>
              <a:gd name="connsiteY2" fmla="*/ 228302 h 386513"/>
              <a:gd name="connsiteX3" fmla="*/ 3 w 143149"/>
              <a:gd name="connsiteY3" fmla="*/ 174327 h 386513"/>
              <a:gd name="connsiteX4" fmla="*/ 63503 w 143149"/>
              <a:gd name="connsiteY4" fmla="*/ 269577 h 386513"/>
              <a:gd name="connsiteX5" fmla="*/ 60328 w 143149"/>
              <a:gd name="connsiteY5" fmla="*/ 209252 h 386513"/>
              <a:gd name="connsiteX6" fmla="*/ 142878 w 143149"/>
              <a:gd name="connsiteY6" fmla="*/ 2877 h 3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49" h="386513">
                <a:moveTo>
                  <a:pt x="142878" y="2877"/>
                </a:moveTo>
                <a:cubicBezTo>
                  <a:pt x="137586" y="31452"/>
                  <a:pt x="42336" y="343131"/>
                  <a:pt x="28578" y="380702"/>
                </a:cubicBezTo>
                <a:cubicBezTo>
                  <a:pt x="14820" y="418273"/>
                  <a:pt x="65090" y="262698"/>
                  <a:pt x="60328" y="228302"/>
                </a:cubicBezTo>
                <a:cubicBezTo>
                  <a:pt x="55566" y="193906"/>
                  <a:pt x="-526" y="167448"/>
                  <a:pt x="3" y="174327"/>
                </a:cubicBezTo>
                <a:cubicBezTo>
                  <a:pt x="532" y="181206"/>
                  <a:pt x="53449" y="263756"/>
                  <a:pt x="63503" y="269577"/>
                </a:cubicBezTo>
                <a:cubicBezTo>
                  <a:pt x="73557" y="275398"/>
                  <a:pt x="46041" y="251585"/>
                  <a:pt x="60328" y="209252"/>
                </a:cubicBezTo>
                <a:cubicBezTo>
                  <a:pt x="74615" y="166919"/>
                  <a:pt x="148170" y="-25698"/>
                  <a:pt x="142878" y="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2" name="フリーフォーム 6171">
            <a:extLst>
              <a:ext uri="{FF2B5EF4-FFF2-40B4-BE49-F238E27FC236}">
                <a16:creationId xmlns:a16="http://schemas.microsoft.com/office/drawing/2014/main" id="{2EA54A25-CFFE-7979-BD4C-5E8345755E26}"/>
              </a:ext>
            </a:extLst>
          </p:cNvPr>
          <p:cNvSpPr/>
          <p:nvPr/>
        </p:nvSpPr>
        <p:spPr>
          <a:xfrm>
            <a:off x="4457618" y="5251450"/>
            <a:ext cx="58827" cy="304800"/>
          </a:xfrm>
          <a:custGeom>
            <a:avLst/>
            <a:gdLst>
              <a:gd name="connsiteX0" fmla="*/ 82 w 58827"/>
              <a:gd name="connsiteY0" fmla="*/ 0 h 304800"/>
              <a:gd name="connsiteX1" fmla="*/ 44532 w 58827"/>
              <a:gd name="connsiteY1" fmla="*/ 171450 h 304800"/>
              <a:gd name="connsiteX2" fmla="*/ 44532 w 58827"/>
              <a:gd name="connsiteY2" fmla="*/ 304800 h 304800"/>
              <a:gd name="connsiteX3" fmla="*/ 57232 w 58827"/>
              <a:gd name="connsiteY3" fmla="*/ 171450 h 304800"/>
              <a:gd name="connsiteX4" fmla="*/ 82 w 58827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27" h="304800">
                <a:moveTo>
                  <a:pt x="82" y="0"/>
                </a:moveTo>
                <a:cubicBezTo>
                  <a:pt x="-2035" y="0"/>
                  <a:pt x="37124" y="120650"/>
                  <a:pt x="44532" y="171450"/>
                </a:cubicBezTo>
                <a:cubicBezTo>
                  <a:pt x="51940" y="222250"/>
                  <a:pt x="42415" y="304800"/>
                  <a:pt x="44532" y="304800"/>
                </a:cubicBezTo>
                <a:cubicBezTo>
                  <a:pt x="46649" y="304800"/>
                  <a:pt x="64111" y="221721"/>
                  <a:pt x="57232" y="171450"/>
                </a:cubicBezTo>
                <a:cubicBezTo>
                  <a:pt x="50353" y="121179"/>
                  <a:pt x="2199" y="0"/>
                  <a:pt x="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3" name="フリーフォーム 6172">
            <a:extLst>
              <a:ext uri="{FF2B5EF4-FFF2-40B4-BE49-F238E27FC236}">
                <a16:creationId xmlns:a16="http://schemas.microsoft.com/office/drawing/2014/main" id="{58E2DDAB-D66B-ECCA-315B-FED8FDF01CA4}"/>
              </a:ext>
            </a:extLst>
          </p:cNvPr>
          <p:cNvSpPr/>
          <p:nvPr/>
        </p:nvSpPr>
        <p:spPr>
          <a:xfrm>
            <a:off x="4441703" y="5321299"/>
            <a:ext cx="200677" cy="651418"/>
          </a:xfrm>
          <a:custGeom>
            <a:avLst/>
            <a:gdLst>
              <a:gd name="connsiteX0" fmla="*/ 123947 w 200677"/>
              <a:gd name="connsiteY0" fmla="*/ 1 h 651418"/>
              <a:gd name="connsiteX1" fmla="*/ 196972 w 200677"/>
              <a:gd name="connsiteY1" fmla="*/ 219076 h 651418"/>
              <a:gd name="connsiteX2" fmla="*/ 111247 w 200677"/>
              <a:gd name="connsiteY2" fmla="*/ 349251 h 651418"/>
              <a:gd name="connsiteX3" fmla="*/ 130297 w 200677"/>
              <a:gd name="connsiteY3" fmla="*/ 479426 h 651418"/>
              <a:gd name="connsiteX4" fmla="*/ 122 w 200677"/>
              <a:gd name="connsiteY4" fmla="*/ 650876 h 651418"/>
              <a:gd name="connsiteX5" fmla="*/ 108072 w 200677"/>
              <a:gd name="connsiteY5" fmla="*/ 536576 h 651418"/>
              <a:gd name="connsiteX6" fmla="*/ 181097 w 200677"/>
              <a:gd name="connsiteY6" fmla="*/ 622301 h 651418"/>
              <a:gd name="connsiteX7" fmla="*/ 158872 w 200677"/>
              <a:gd name="connsiteY7" fmla="*/ 520701 h 651418"/>
              <a:gd name="connsiteX8" fmla="*/ 200147 w 200677"/>
              <a:gd name="connsiteY8" fmla="*/ 574676 h 651418"/>
              <a:gd name="connsiteX9" fmla="*/ 123947 w 200677"/>
              <a:gd name="connsiteY9" fmla="*/ 428626 h 651418"/>
              <a:gd name="connsiteX10" fmla="*/ 117597 w 200677"/>
              <a:gd name="connsiteY10" fmla="*/ 365126 h 651418"/>
              <a:gd name="connsiteX11" fmla="*/ 60447 w 200677"/>
              <a:gd name="connsiteY11" fmla="*/ 358776 h 651418"/>
              <a:gd name="connsiteX12" fmla="*/ 155697 w 200677"/>
              <a:gd name="connsiteY12" fmla="*/ 276226 h 651418"/>
              <a:gd name="connsiteX13" fmla="*/ 142997 w 200677"/>
              <a:gd name="connsiteY13" fmla="*/ 219076 h 651418"/>
              <a:gd name="connsiteX14" fmla="*/ 190622 w 200677"/>
              <a:gd name="connsiteY14" fmla="*/ 215901 h 651418"/>
              <a:gd name="connsiteX15" fmla="*/ 123947 w 200677"/>
              <a:gd name="connsiteY15" fmla="*/ 1 h 65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677" h="651418">
                <a:moveTo>
                  <a:pt x="123947" y="1"/>
                </a:moveTo>
                <a:cubicBezTo>
                  <a:pt x="125005" y="530"/>
                  <a:pt x="199089" y="160868"/>
                  <a:pt x="196972" y="219076"/>
                </a:cubicBezTo>
                <a:cubicBezTo>
                  <a:pt x="194855" y="277284"/>
                  <a:pt x="122359" y="305859"/>
                  <a:pt x="111247" y="349251"/>
                </a:cubicBezTo>
                <a:cubicBezTo>
                  <a:pt x="100135" y="392643"/>
                  <a:pt x="148818" y="429155"/>
                  <a:pt x="130297" y="479426"/>
                </a:cubicBezTo>
                <a:cubicBezTo>
                  <a:pt x="111776" y="529697"/>
                  <a:pt x="3826" y="641351"/>
                  <a:pt x="122" y="650876"/>
                </a:cubicBezTo>
                <a:cubicBezTo>
                  <a:pt x="-3582" y="660401"/>
                  <a:pt x="77909" y="541339"/>
                  <a:pt x="108072" y="536576"/>
                </a:cubicBezTo>
                <a:cubicBezTo>
                  <a:pt x="138235" y="531814"/>
                  <a:pt x="172630" y="624947"/>
                  <a:pt x="181097" y="622301"/>
                </a:cubicBezTo>
                <a:cubicBezTo>
                  <a:pt x="189564" y="619655"/>
                  <a:pt x="155697" y="528639"/>
                  <a:pt x="158872" y="520701"/>
                </a:cubicBezTo>
                <a:cubicBezTo>
                  <a:pt x="162047" y="512763"/>
                  <a:pt x="205968" y="590022"/>
                  <a:pt x="200147" y="574676"/>
                </a:cubicBezTo>
                <a:cubicBezTo>
                  <a:pt x="194326" y="559330"/>
                  <a:pt x="137705" y="463551"/>
                  <a:pt x="123947" y="428626"/>
                </a:cubicBezTo>
                <a:cubicBezTo>
                  <a:pt x="110189" y="393701"/>
                  <a:pt x="128180" y="376768"/>
                  <a:pt x="117597" y="365126"/>
                </a:cubicBezTo>
                <a:cubicBezTo>
                  <a:pt x="107014" y="353484"/>
                  <a:pt x="54097" y="373593"/>
                  <a:pt x="60447" y="358776"/>
                </a:cubicBezTo>
                <a:cubicBezTo>
                  <a:pt x="66797" y="343959"/>
                  <a:pt x="141939" y="299509"/>
                  <a:pt x="155697" y="276226"/>
                </a:cubicBezTo>
                <a:cubicBezTo>
                  <a:pt x="169455" y="252943"/>
                  <a:pt x="137176" y="229130"/>
                  <a:pt x="142997" y="219076"/>
                </a:cubicBezTo>
                <a:cubicBezTo>
                  <a:pt x="148818" y="209022"/>
                  <a:pt x="190093" y="246064"/>
                  <a:pt x="190622" y="215901"/>
                </a:cubicBezTo>
                <a:cubicBezTo>
                  <a:pt x="191151" y="185739"/>
                  <a:pt x="122889" y="-528"/>
                  <a:pt x="123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4" name="フリーフォーム 6173">
            <a:extLst>
              <a:ext uri="{FF2B5EF4-FFF2-40B4-BE49-F238E27FC236}">
                <a16:creationId xmlns:a16="http://schemas.microsoft.com/office/drawing/2014/main" id="{E742B20D-332F-2FC5-4EE2-D709B3862665}"/>
              </a:ext>
            </a:extLst>
          </p:cNvPr>
          <p:cNvSpPr/>
          <p:nvPr/>
        </p:nvSpPr>
        <p:spPr>
          <a:xfrm>
            <a:off x="4125631" y="6545860"/>
            <a:ext cx="316245" cy="223571"/>
          </a:xfrm>
          <a:custGeom>
            <a:avLst/>
            <a:gdLst>
              <a:gd name="connsiteX0" fmla="*/ 1869 w 316245"/>
              <a:gd name="connsiteY0" fmla="*/ 990 h 223571"/>
              <a:gd name="connsiteX1" fmla="*/ 100294 w 316245"/>
              <a:gd name="connsiteY1" fmla="*/ 80365 h 223571"/>
              <a:gd name="connsiteX2" fmla="*/ 163794 w 316245"/>
              <a:gd name="connsiteY2" fmla="*/ 156565 h 223571"/>
              <a:gd name="connsiteX3" fmla="*/ 192369 w 316245"/>
              <a:gd name="connsiteY3" fmla="*/ 105765 h 223571"/>
              <a:gd name="connsiteX4" fmla="*/ 316194 w 316245"/>
              <a:gd name="connsiteY4" fmla="*/ 105765 h 223571"/>
              <a:gd name="connsiteX5" fmla="*/ 176494 w 316245"/>
              <a:gd name="connsiteY5" fmla="*/ 121640 h 223571"/>
              <a:gd name="connsiteX6" fmla="*/ 262219 w 316245"/>
              <a:gd name="connsiteY6" fmla="*/ 223240 h 223571"/>
              <a:gd name="connsiteX7" fmla="*/ 189194 w 316245"/>
              <a:gd name="connsiteY7" fmla="*/ 150215 h 223571"/>
              <a:gd name="connsiteX8" fmla="*/ 46319 w 316245"/>
              <a:gd name="connsiteY8" fmla="*/ 42265 h 223571"/>
              <a:gd name="connsiteX9" fmla="*/ 1869 w 316245"/>
              <a:gd name="connsiteY9" fmla="*/ 990 h 22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45" h="223571">
                <a:moveTo>
                  <a:pt x="1869" y="990"/>
                </a:moveTo>
                <a:cubicBezTo>
                  <a:pt x="10865" y="7340"/>
                  <a:pt x="73307" y="54436"/>
                  <a:pt x="100294" y="80365"/>
                </a:cubicBezTo>
                <a:cubicBezTo>
                  <a:pt x="127281" y="106294"/>
                  <a:pt x="148448" y="152332"/>
                  <a:pt x="163794" y="156565"/>
                </a:cubicBezTo>
                <a:cubicBezTo>
                  <a:pt x="179140" y="160798"/>
                  <a:pt x="166969" y="114232"/>
                  <a:pt x="192369" y="105765"/>
                </a:cubicBezTo>
                <a:cubicBezTo>
                  <a:pt x="217769" y="97298"/>
                  <a:pt x="318840" y="103119"/>
                  <a:pt x="316194" y="105765"/>
                </a:cubicBezTo>
                <a:cubicBezTo>
                  <a:pt x="313548" y="108411"/>
                  <a:pt x="185490" y="102061"/>
                  <a:pt x="176494" y="121640"/>
                </a:cubicBezTo>
                <a:cubicBezTo>
                  <a:pt x="167498" y="141219"/>
                  <a:pt x="260102" y="218478"/>
                  <a:pt x="262219" y="223240"/>
                </a:cubicBezTo>
                <a:cubicBezTo>
                  <a:pt x="264336" y="228002"/>
                  <a:pt x="225177" y="180378"/>
                  <a:pt x="189194" y="150215"/>
                </a:cubicBezTo>
                <a:cubicBezTo>
                  <a:pt x="153211" y="120052"/>
                  <a:pt x="74894" y="64490"/>
                  <a:pt x="46319" y="42265"/>
                </a:cubicBezTo>
                <a:cubicBezTo>
                  <a:pt x="17744" y="20040"/>
                  <a:pt x="-7127" y="-5360"/>
                  <a:pt x="1869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5" name="フリーフォーム 6174">
            <a:extLst>
              <a:ext uri="{FF2B5EF4-FFF2-40B4-BE49-F238E27FC236}">
                <a16:creationId xmlns:a16="http://schemas.microsoft.com/office/drawing/2014/main" id="{A1285089-5F29-B65D-11F2-618AC79064E0}"/>
              </a:ext>
            </a:extLst>
          </p:cNvPr>
          <p:cNvSpPr/>
          <p:nvPr/>
        </p:nvSpPr>
        <p:spPr>
          <a:xfrm>
            <a:off x="4444815" y="6543017"/>
            <a:ext cx="317707" cy="143641"/>
          </a:xfrm>
          <a:custGeom>
            <a:avLst/>
            <a:gdLst>
              <a:gd name="connsiteX0" fmla="*/ 185 w 317707"/>
              <a:gd name="connsiteY0" fmla="*/ 143533 h 143641"/>
              <a:gd name="connsiteX1" fmla="*/ 177985 w 317707"/>
              <a:gd name="connsiteY1" fmla="*/ 41933 h 143641"/>
              <a:gd name="connsiteX2" fmla="*/ 108135 w 317707"/>
              <a:gd name="connsiteY2" fmla="*/ 658 h 143641"/>
              <a:gd name="connsiteX3" fmla="*/ 190685 w 317707"/>
              <a:gd name="connsiteY3" fmla="*/ 16533 h 143641"/>
              <a:gd name="connsiteX4" fmla="*/ 317685 w 317707"/>
              <a:gd name="connsiteY4" fmla="*/ 16533 h 143641"/>
              <a:gd name="connsiteX5" fmla="*/ 200210 w 317707"/>
              <a:gd name="connsiteY5" fmla="*/ 19708 h 143641"/>
              <a:gd name="connsiteX6" fmla="*/ 111310 w 317707"/>
              <a:gd name="connsiteY6" fmla="*/ 45108 h 143641"/>
              <a:gd name="connsiteX7" fmla="*/ 143060 w 317707"/>
              <a:gd name="connsiteY7" fmla="*/ 60983 h 143641"/>
              <a:gd name="connsiteX8" fmla="*/ 185 w 317707"/>
              <a:gd name="connsiteY8" fmla="*/ 143533 h 1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707" h="143641">
                <a:moveTo>
                  <a:pt x="185" y="143533"/>
                </a:moveTo>
                <a:cubicBezTo>
                  <a:pt x="6006" y="140358"/>
                  <a:pt x="159993" y="65745"/>
                  <a:pt x="177985" y="41933"/>
                </a:cubicBezTo>
                <a:cubicBezTo>
                  <a:pt x="195977" y="18120"/>
                  <a:pt x="106018" y="4891"/>
                  <a:pt x="108135" y="658"/>
                </a:cubicBezTo>
                <a:cubicBezTo>
                  <a:pt x="110252" y="-3575"/>
                  <a:pt x="155760" y="13887"/>
                  <a:pt x="190685" y="16533"/>
                </a:cubicBezTo>
                <a:cubicBezTo>
                  <a:pt x="225610" y="19179"/>
                  <a:pt x="316098" y="16004"/>
                  <a:pt x="317685" y="16533"/>
                </a:cubicBezTo>
                <a:cubicBezTo>
                  <a:pt x="319272" y="17062"/>
                  <a:pt x="234606" y="14946"/>
                  <a:pt x="200210" y="19708"/>
                </a:cubicBezTo>
                <a:cubicBezTo>
                  <a:pt x="165814" y="24470"/>
                  <a:pt x="120835" y="38229"/>
                  <a:pt x="111310" y="45108"/>
                </a:cubicBezTo>
                <a:cubicBezTo>
                  <a:pt x="101785" y="51987"/>
                  <a:pt x="158406" y="42462"/>
                  <a:pt x="143060" y="60983"/>
                </a:cubicBezTo>
                <a:cubicBezTo>
                  <a:pt x="127714" y="79504"/>
                  <a:pt x="-5636" y="146708"/>
                  <a:pt x="185" y="14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6" name="フリーフォーム 6175">
            <a:extLst>
              <a:ext uri="{FF2B5EF4-FFF2-40B4-BE49-F238E27FC236}">
                <a16:creationId xmlns:a16="http://schemas.microsoft.com/office/drawing/2014/main" id="{F8BD8F74-64AD-7560-03F3-186DAADF2A41}"/>
              </a:ext>
            </a:extLst>
          </p:cNvPr>
          <p:cNvSpPr/>
          <p:nvPr/>
        </p:nvSpPr>
        <p:spPr>
          <a:xfrm>
            <a:off x="4597313" y="6559491"/>
            <a:ext cx="279795" cy="60757"/>
          </a:xfrm>
          <a:custGeom>
            <a:avLst/>
            <a:gdLst>
              <a:gd name="connsiteX0" fmla="*/ 87 w 279795"/>
              <a:gd name="connsiteY0" fmla="*/ 31809 h 60757"/>
              <a:gd name="connsiteX1" fmla="*/ 101687 w 279795"/>
              <a:gd name="connsiteY1" fmla="*/ 59 h 60757"/>
              <a:gd name="connsiteX2" fmla="*/ 276312 w 279795"/>
              <a:gd name="connsiteY2" fmla="*/ 41334 h 60757"/>
              <a:gd name="connsiteX3" fmla="*/ 212812 w 279795"/>
              <a:gd name="connsiteY3" fmla="*/ 47684 h 60757"/>
              <a:gd name="connsiteX4" fmla="*/ 146137 w 279795"/>
              <a:gd name="connsiteY4" fmla="*/ 60384 h 60757"/>
              <a:gd name="connsiteX5" fmla="*/ 231862 w 279795"/>
              <a:gd name="connsiteY5" fmla="*/ 31809 h 60757"/>
              <a:gd name="connsiteX6" fmla="*/ 117562 w 279795"/>
              <a:gd name="connsiteY6" fmla="*/ 15934 h 60757"/>
              <a:gd name="connsiteX7" fmla="*/ 87 w 279795"/>
              <a:gd name="connsiteY7" fmla="*/ 31809 h 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95" h="60757">
                <a:moveTo>
                  <a:pt x="87" y="31809"/>
                </a:moveTo>
                <a:cubicBezTo>
                  <a:pt x="-2559" y="29163"/>
                  <a:pt x="55650" y="-1528"/>
                  <a:pt x="101687" y="59"/>
                </a:cubicBezTo>
                <a:cubicBezTo>
                  <a:pt x="147724" y="1646"/>
                  <a:pt x="257791" y="33397"/>
                  <a:pt x="276312" y="41334"/>
                </a:cubicBezTo>
                <a:cubicBezTo>
                  <a:pt x="294833" y="49271"/>
                  <a:pt x="234508" y="44509"/>
                  <a:pt x="212812" y="47684"/>
                </a:cubicBezTo>
                <a:cubicBezTo>
                  <a:pt x="191116" y="50859"/>
                  <a:pt x="142962" y="63030"/>
                  <a:pt x="146137" y="60384"/>
                </a:cubicBezTo>
                <a:cubicBezTo>
                  <a:pt x="149312" y="57738"/>
                  <a:pt x="236625" y="39217"/>
                  <a:pt x="231862" y="31809"/>
                </a:cubicBezTo>
                <a:cubicBezTo>
                  <a:pt x="227100" y="24401"/>
                  <a:pt x="161483" y="15934"/>
                  <a:pt x="117562" y="15934"/>
                </a:cubicBezTo>
                <a:cubicBezTo>
                  <a:pt x="73641" y="15934"/>
                  <a:pt x="2733" y="34455"/>
                  <a:pt x="87" y="3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7" name="フリーフォーム 6176">
            <a:extLst>
              <a:ext uri="{FF2B5EF4-FFF2-40B4-BE49-F238E27FC236}">
                <a16:creationId xmlns:a16="http://schemas.microsoft.com/office/drawing/2014/main" id="{F848BF10-DD2F-8FF2-2035-C717CFC9A859}"/>
              </a:ext>
            </a:extLst>
          </p:cNvPr>
          <p:cNvSpPr/>
          <p:nvPr/>
        </p:nvSpPr>
        <p:spPr>
          <a:xfrm>
            <a:off x="4212861" y="6607167"/>
            <a:ext cx="743418" cy="130247"/>
          </a:xfrm>
          <a:custGeom>
            <a:avLst/>
            <a:gdLst>
              <a:gd name="connsiteX0" fmla="*/ 364 w 743418"/>
              <a:gd name="connsiteY0" fmla="*/ 130183 h 130247"/>
              <a:gd name="connsiteX1" fmla="*/ 428989 w 743418"/>
              <a:gd name="connsiteY1" fmla="*/ 31758 h 130247"/>
              <a:gd name="connsiteX2" fmla="*/ 371839 w 743418"/>
              <a:gd name="connsiteY2" fmla="*/ 47633 h 130247"/>
              <a:gd name="connsiteX3" fmla="*/ 438514 w 743418"/>
              <a:gd name="connsiteY3" fmla="*/ 12708 h 130247"/>
              <a:gd name="connsiteX4" fmla="*/ 546464 w 743418"/>
              <a:gd name="connsiteY4" fmla="*/ 15883 h 130247"/>
              <a:gd name="connsiteX5" fmla="*/ 502014 w 743418"/>
              <a:gd name="connsiteY5" fmla="*/ 38108 h 130247"/>
              <a:gd name="connsiteX6" fmla="*/ 743314 w 743418"/>
              <a:gd name="connsiteY6" fmla="*/ 8 h 130247"/>
              <a:gd name="connsiteX7" fmla="*/ 530589 w 743418"/>
              <a:gd name="connsiteY7" fmla="*/ 34933 h 130247"/>
              <a:gd name="connsiteX8" fmla="*/ 390889 w 743418"/>
              <a:gd name="connsiteY8" fmla="*/ 60333 h 130247"/>
              <a:gd name="connsiteX9" fmla="*/ 438514 w 743418"/>
              <a:gd name="connsiteY9" fmla="*/ 111133 h 130247"/>
              <a:gd name="connsiteX10" fmla="*/ 355964 w 743418"/>
              <a:gd name="connsiteY10" fmla="*/ 47633 h 130247"/>
              <a:gd name="connsiteX11" fmla="*/ 364 w 743418"/>
              <a:gd name="connsiteY11" fmla="*/ 130183 h 1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3418" h="130247">
                <a:moveTo>
                  <a:pt x="364" y="130183"/>
                </a:moveTo>
                <a:cubicBezTo>
                  <a:pt x="12535" y="127537"/>
                  <a:pt x="367077" y="45516"/>
                  <a:pt x="428989" y="31758"/>
                </a:cubicBezTo>
                <a:cubicBezTo>
                  <a:pt x="490901" y="18000"/>
                  <a:pt x="370252" y="50808"/>
                  <a:pt x="371839" y="47633"/>
                </a:cubicBezTo>
                <a:cubicBezTo>
                  <a:pt x="373426" y="44458"/>
                  <a:pt x="409410" y="18000"/>
                  <a:pt x="438514" y="12708"/>
                </a:cubicBezTo>
                <a:cubicBezTo>
                  <a:pt x="467618" y="7416"/>
                  <a:pt x="535881" y="11650"/>
                  <a:pt x="546464" y="15883"/>
                </a:cubicBezTo>
                <a:cubicBezTo>
                  <a:pt x="557047" y="20116"/>
                  <a:pt x="469206" y="40754"/>
                  <a:pt x="502014" y="38108"/>
                </a:cubicBezTo>
                <a:cubicBezTo>
                  <a:pt x="534822" y="35462"/>
                  <a:pt x="738552" y="537"/>
                  <a:pt x="743314" y="8"/>
                </a:cubicBezTo>
                <a:cubicBezTo>
                  <a:pt x="748077" y="-521"/>
                  <a:pt x="589326" y="24879"/>
                  <a:pt x="530589" y="34933"/>
                </a:cubicBezTo>
                <a:cubicBezTo>
                  <a:pt x="471852" y="44987"/>
                  <a:pt x="406235" y="47633"/>
                  <a:pt x="390889" y="60333"/>
                </a:cubicBezTo>
                <a:cubicBezTo>
                  <a:pt x="375543" y="73033"/>
                  <a:pt x="444335" y="113250"/>
                  <a:pt x="438514" y="111133"/>
                </a:cubicBezTo>
                <a:cubicBezTo>
                  <a:pt x="432693" y="109016"/>
                  <a:pt x="427401" y="42341"/>
                  <a:pt x="355964" y="47633"/>
                </a:cubicBezTo>
                <a:cubicBezTo>
                  <a:pt x="284527" y="52925"/>
                  <a:pt x="-11807" y="132829"/>
                  <a:pt x="364" y="13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8" name="フリーフォーム 6177">
            <a:extLst>
              <a:ext uri="{FF2B5EF4-FFF2-40B4-BE49-F238E27FC236}">
                <a16:creationId xmlns:a16="http://schemas.microsoft.com/office/drawing/2014/main" id="{F539BDCA-519A-5BC9-FF60-8D4C39C035CE}"/>
              </a:ext>
            </a:extLst>
          </p:cNvPr>
          <p:cNvSpPr/>
          <p:nvPr/>
        </p:nvSpPr>
        <p:spPr>
          <a:xfrm>
            <a:off x="4438622" y="6756399"/>
            <a:ext cx="131282" cy="355366"/>
          </a:xfrm>
          <a:custGeom>
            <a:avLst/>
            <a:gdLst>
              <a:gd name="connsiteX0" fmla="*/ 22253 w 131282"/>
              <a:gd name="connsiteY0" fmla="*/ 1 h 355366"/>
              <a:gd name="connsiteX1" fmla="*/ 3203 w 131282"/>
              <a:gd name="connsiteY1" fmla="*/ 133351 h 355366"/>
              <a:gd name="connsiteX2" fmla="*/ 25428 w 131282"/>
              <a:gd name="connsiteY2" fmla="*/ 158751 h 355366"/>
              <a:gd name="connsiteX3" fmla="*/ 25428 w 131282"/>
              <a:gd name="connsiteY3" fmla="*/ 190501 h 355366"/>
              <a:gd name="connsiteX4" fmla="*/ 73053 w 131282"/>
              <a:gd name="connsiteY4" fmla="*/ 257176 h 355366"/>
              <a:gd name="connsiteX5" fmla="*/ 41303 w 131282"/>
              <a:gd name="connsiteY5" fmla="*/ 238126 h 355366"/>
              <a:gd name="connsiteX6" fmla="*/ 127028 w 131282"/>
              <a:gd name="connsiteY6" fmla="*/ 352426 h 355366"/>
              <a:gd name="connsiteX7" fmla="*/ 107978 w 131282"/>
              <a:gd name="connsiteY7" fmla="*/ 317501 h 355366"/>
              <a:gd name="connsiteX8" fmla="*/ 19078 w 131282"/>
              <a:gd name="connsiteY8" fmla="*/ 273051 h 355366"/>
              <a:gd name="connsiteX9" fmla="*/ 57178 w 131282"/>
              <a:gd name="connsiteY9" fmla="*/ 247651 h 355366"/>
              <a:gd name="connsiteX10" fmla="*/ 15903 w 131282"/>
              <a:gd name="connsiteY10" fmla="*/ 130176 h 355366"/>
              <a:gd name="connsiteX11" fmla="*/ 28 w 131282"/>
              <a:gd name="connsiteY11" fmla="*/ 136526 h 355366"/>
              <a:gd name="connsiteX12" fmla="*/ 22253 w 131282"/>
              <a:gd name="connsiteY12" fmla="*/ 1 h 3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82" h="355366">
                <a:moveTo>
                  <a:pt x="22253" y="1"/>
                </a:moveTo>
                <a:cubicBezTo>
                  <a:pt x="22782" y="-528"/>
                  <a:pt x="2674" y="106893"/>
                  <a:pt x="3203" y="133351"/>
                </a:cubicBezTo>
                <a:cubicBezTo>
                  <a:pt x="3732" y="159809"/>
                  <a:pt x="25428" y="158751"/>
                  <a:pt x="25428" y="158751"/>
                </a:cubicBezTo>
                <a:cubicBezTo>
                  <a:pt x="29132" y="168276"/>
                  <a:pt x="17490" y="174097"/>
                  <a:pt x="25428" y="190501"/>
                </a:cubicBezTo>
                <a:cubicBezTo>
                  <a:pt x="33366" y="206905"/>
                  <a:pt x="70407" y="249239"/>
                  <a:pt x="73053" y="257176"/>
                </a:cubicBezTo>
                <a:cubicBezTo>
                  <a:pt x="75699" y="265113"/>
                  <a:pt x="32307" y="222251"/>
                  <a:pt x="41303" y="238126"/>
                </a:cubicBezTo>
                <a:cubicBezTo>
                  <a:pt x="50299" y="254001"/>
                  <a:pt x="115916" y="339197"/>
                  <a:pt x="127028" y="352426"/>
                </a:cubicBezTo>
                <a:cubicBezTo>
                  <a:pt x="138140" y="365655"/>
                  <a:pt x="125970" y="330730"/>
                  <a:pt x="107978" y="317501"/>
                </a:cubicBezTo>
                <a:cubicBezTo>
                  <a:pt x="89986" y="304272"/>
                  <a:pt x="27545" y="284693"/>
                  <a:pt x="19078" y="273051"/>
                </a:cubicBezTo>
                <a:cubicBezTo>
                  <a:pt x="10611" y="261409"/>
                  <a:pt x="57707" y="271463"/>
                  <a:pt x="57178" y="247651"/>
                </a:cubicBezTo>
                <a:cubicBezTo>
                  <a:pt x="56649" y="223839"/>
                  <a:pt x="25428" y="148697"/>
                  <a:pt x="15903" y="130176"/>
                </a:cubicBezTo>
                <a:cubicBezTo>
                  <a:pt x="6378" y="111655"/>
                  <a:pt x="-501" y="153459"/>
                  <a:pt x="28" y="136526"/>
                </a:cubicBezTo>
                <a:cubicBezTo>
                  <a:pt x="557" y="119593"/>
                  <a:pt x="21724" y="530"/>
                  <a:pt x="2225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9" name="フリーフォーム 6178">
            <a:extLst>
              <a:ext uri="{FF2B5EF4-FFF2-40B4-BE49-F238E27FC236}">
                <a16:creationId xmlns:a16="http://schemas.microsoft.com/office/drawing/2014/main" id="{B407CF84-E4A8-67E7-6679-491D24D0BA3C}"/>
              </a:ext>
            </a:extLst>
          </p:cNvPr>
          <p:cNvSpPr/>
          <p:nvPr/>
        </p:nvSpPr>
        <p:spPr>
          <a:xfrm>
            <a:off x="4429117" y="6753211"/>
            <a:ext cx="25621" cy="127041"/>
          </a:xfrm>
          <a:custGeom>
            <a:avLst/>
            <a:gdLst>
              <a:gd name="connsiteX0" fmla="*/ 22233 w 25621"/>
              <a:gd name="connsiteY0" fmla="*/ 14 h 127041"/>
              <a:gd name="connsiteX1" fmla="*/ 12708 w 25621"/>
              <a:gd name="connsiteY1" fmla="*/ 76214 h 127041"/>
              <a:gd name="connsiteX2" fmla="*/ 25408 w 25621"/>
              <a:gd name="connsiteY2" fmla="*/ 127014 h 127041"/>
              <a:gd name="connsiteX3" fmla="*/ 8 w 25621"/>
              <a:gd name="connsiteY3" fmla="*/ 82564 h 127041"/>
              <a:gd name="connsiteX4" fmla="*/ 22233 w 25621"/>
              <a:gd name="connsiteY4" fmla="*/ 14 h 12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" h="127041">
                <a:moveTo>
                  <a:pt x="22233" y="14"/>
                </a:moveTo>
                <a:cubicBezTo>
                  <a:pt x="24350" y="-1044"/>
                  <a:pt x="12179" y="55047"/>
                  <a:pt x="12708" y="76214"/>
                </a:cubicBezTo>
                <a:cubicBezTo>
                  <a:pt x="13237" y="97381"/>
                  <a:pt x="27525" y="125956"/>
                  <a:pt x="25408" y="127014"/>
                </a:cubicBezTo>
                <a:cubicBezTo>
                  <a:pt x="23291" y="128072"/>
                  <a:pt x="-521" y="97910"/>
                  <a:pt x="8" y="82564"/>
                </a:cubicBezTo>
                <a:cubicBezTo>
                  <a:pt x="537" y="67218"/>
                  <a:pt x="20116" y="1072"/>
                  <a:pt x="2223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0" name="フリーフォーム 6179">
            <a:extLst>
              <a:ext uri="{FF2B5EF4-FFF2-40B4-BE49-F238E27FC236}">
                <a16:creationId xmlns:a16="http://schemas.microsoft.com/office/drawing/2014/main" id="{1A3138FC-B559-D1CA-B232-D238ED218A81}"/>
              </a:ext>
            </a:extLst>
          </p:cNvPr>
          <p:cNvSpPr/>
          <p:nvPr/>
        </p:nvSpPr>
        <p:spPr>
          <a:xfrm>
            <a:off x="4268878" y="6768673"/>
            <a:ext cx="204746" cy="333802"/>
          </a:xfrm>
          <a:custGeom>
            <a:avLst/>
            <a:gdLst>
              <a:gd name="connsiteX0" fmla="*/ 204697 w 204746"/>
              <a:gd name="connsiteY0" fmla="*/ 427 h 333802"/>
              <a:gd name="connsiteX1" fmla="*/ 109447 w 204746"/>
              <a:gd name="connsiteY1" fmla="*/ 152827 h 333802"/>
              <a:gd name="connsiteX2" fmla="*/ 131672 w 204746"/>
              <a:gd name="connsiteY2" fmla="*/ 238552 h 333802"/>
              <a:gd name="connsiteX3" fmla="*/ 144372 w 204746"/>
              <a:gd name="connsiteY3" fmla="*/ 263952 h 333802"/>
              <a:gd name="connsiteX4" fmla="*/ 118972 w 204746"/>
              <a:gd name="connsiteY4" fmla="*/ 333802 h 333802"/>
              <a:gd name="connsiteX5" fmla="*/ 147547 w 204746"/>
              <a:gd name="connsiteY5" fmla="*/ 263952 h 333802"/>
              <a:gd name="connsiteX6" fmla="*/ 1497 w 204746"/>
              <a:gd name="connsiteY6" fmla="*/ 168702 h 333802"/>
              <a:gd name="connsiteX7" fmla="*/ 71347 w 204746"/>
              <a:gd name="connsiteY7" fmla="*/ 175052 h 333802"/>
              <a:gd name="connsiteX8" fmla="*/ 64997 w 204746"/>
              <a:gd name="connsiteY8" fmla="*/ 92502 h 333802"/>
              <a:gd name="connsiteX9" fmla="*/ 96747 w 204746"/>
              <a:gd name="connsiteY9" fmla="*/ 171877 h 333802"/>
              <a:gd name="connsiteX10" fmla="*/ 122147 w 204746"/>
              <a:gd name="connsiteY10" fmla="*/ 108377 h 333802"/>
              <a:gd name="connsiteX11" fmla="*/ 204697 w 204746"/>
              <a:gd name="connsiteY11" fmla="*/ 427 h 33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46" h="333802">
                <a:moveTo>
                  <a:pt x="204697" y="427"/>
                </a:moveTo>
                <a:cubicBezTo>
                  <a:pt x="202580" y="7835"/>
                  <a:pt x="121618" y="113140"/>
                  <a:pt x="109447" y="152827"/>
                </a:cubicBezTo>
                <a:cubicBezTo>
                  <a:pt x="97276" y="192514"/>
                  <a:pt x="131672" y="238552"/>
                  <a:pt x="131672" y="238552"/>
                </a:cubicBezTo>
                <a:cubicBezTo>
                  <a:pt x="137493" y="257073"/>
                  <a:pt x="146489" y="248077"/>
                  <a:pt x="144372" y="263952"/>
                </a:cubicBezTo>
                <a:cubicBezTo>
                  <a:pt x="142255" y="279827"/>
                  <a:pt x="118443" y="333802"/>
                  <a:pt x="118972" y="333802"/>
                </a:cubicBezTo>
                <a:cubicBezTo>
                  <a:pt x="119501" y="333802"/>
                  <a:pt x="167126" y="291469"/>
                  <a:pt x="147547" y="263952"/>
                </a:cubicBezTo>
                <a:cubicBezTo>
                  <a:pt x="127968" y="236435"/>
                  <a:pt x="14197" y="183519"/>
                  <a:pt x="1497" y="168702"/>
                </a:cubicBezTo>
                <a:cubicBezTo>
                  <a:pt x="-11203" y="153885"/>
                  <a:pt x="60764" y="187752"/>
                  <a:pt x="71347" y="175052"/>
                </a:cubicBezTo>
                <a:cubicBezTo>
                  <a:pt x="81930" y="162352"/>
                  <a:pt x="60764" y="93031"/>
                  <a:pt x="64997" y="92502"/>
                </a:cubicBezTo>
                <a:cubicBezTo>
                  <a:pt x="69230" y="91973"/>
                  <a:pt x="87222" y="169231"/>
                  <a:pt x="96747" y="171877"/>
                </a:cubicBezTo>
                <a:cubicBezTo>
                  <a:pt x="106272" y="174523"/>
                  <a:pt x="104155" y="132719"/>
                  <a:pt x="122147" y="108377"/>
                </a:cubicBezTo>
                <a:cubicBezTo>
                  <a:pt x="140139" y="84035"/>
                  <a:pt x="206814" y="-6981"/>
                  <a:pt x="20469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1" name="フリーフォーム 6180">
            <a:extLst>
              <a:ext uri="{FF2B5EF4-FFF2-40B4-BE49-F238E27FC236}">
                <a16:creationId xmlns:a16="http://schemas.microsoft.com/office/drawing/2014/main" id="{1A717D50-8C5E-2920-43FF-93341A8BE416}"/>
              </a:ext>
            </a:extLst>
          </p:cNvPr>
          <p:cNvSpPr/>
          <p:nvPr/>
        </p:nvSpPr>
        <p:spPr>
          <a:xfrm>
            <a:off x="3743419" y="7111929"/>
            <a:ext cx="609697" cy="251560"/>
          </a:xfrm>
          <a:custGeom>
            <a:avLst/>
            <a:gdLst>
              <a:gd name="connsiteX0" fmla="*/ 3081 w 609697"/>
              <a:gd name="connsiteY0" fmla="*/ 250896 h 251560"/>
              <a:gd name="connsiteX1" fmla="*/ 580931 w 609697"/>
              <a:gd name="connsiteY1" fmla="*/ 66746 h 251560"/>
              <a:gd name="connsiteX2" fmla="*/ 488856 w 609697"/>
              <a:gd name="connsiteY2" fmla="*/ 76271 h 251560"/>
              <a:gd name="connsiteX3" fmla="*/ 609506 w 609697"/>
              <a:gd name="connsiteY3" fmla="*/ 47696 h 251560"/>
              <a:gd name="connsiteX4" fmla="*/ 517431 w 609697"/>
              <a:gd name="connsiteY4" fmla="*/ 31821 h 251560"/>
              <a:gd name="connsiteX5" fmla="*/ 542831 w 609697"/>
              <a:gd name="connsiteY5" fmla="*/ 71 h 251560"/>
              <a:gd name="connsiteX6" fmla="*/ 479331 w 609697"/>
              <a:gd name="connsiteY6" fmla="*/ 41346 h 251560"/>
              <a:gd name="connsiteX7" fmla="*/ 336456 w 609697"/>
              <a:gd name="connsiteY7" fmla="*/ 54046 h 251560"/>
              <a:gd name="connsiteX8" fmla="*/ 438056 w 609697"/>
              <a:gd name="connsiteY8" fmla="*/ 98496 h 251560"/>
              <a:gd name="connsiteX9" fmla="*/ 314231 w 609697"/>
              <a:gd name="connsiteY9" fmla="*/ 95321 h 251560"/>
              <a:gd name="connsiteX10" fmla="*/ 358681 w 609697"/>
              <a:gd name="connsiteY10" fmla="*/ 95321 h 251560"/>
              <a:gd name="connsiteX11" fmla="*/ 276131 w 609697"/>
              <a:gd name="connsiteY11" fmla="*/ 146121 h 251560"/>
              <a:gd name="connsiteX12" fmla="*/ 177706 w 609697"/>
              <a:gd name="connsiteY12" fmla="*/ 158821 h 251560"/>
              <a:gd name="connsiteX13" fmla="*/ 95156 w 609697"/>
              <a:gd name="connsiteY13" fmla="*/ 177871 h 251560"/>
              <a:gd name="connsiteX14" fmla="*/ 269781 w 609697"/>
              <a:gd name="connsiteY14" fmla="*/ 171521 h 251560"/>
              <a:gd name="connsiteX15" fmla="*/ 482506 w 609697"/>
              <a:gd name="connsiteY15" fmla="*/ 95321 h 251560"/>
              <a:gd name="connsiteX16" fmla="*/ 406306 w 609697"/>
              <a:gd name="connsiteY16" fmla="*/ 69921 h 251560"/>
              <a:gd name="connsiteX17" fmla="*/ 482506 w 609697"/>
              <a:gd name="connsiteY17" fmla="*/ 69921 h 251560"/>
              <a:gd name="connsiteX18" fmla="*/ 355506 w 609697"/>
              <a:gd name="connsiteY18" fmla="*/ 127071 h 251560"/>
              <a:gd name="connsiteX19" fmla="*/ 3081 w 609697"/>
              <a:gd name="connsiteY19" fmla="*/ 250896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97" h="251560">
                <a:moveTo>
                  <a:pt x="3081" y="250896"/>
                </a:moveTo>
                <a:cubicBezTo>
                  <a:pt x="40652" y="240842"/>
                  <a:pt x="499969" y="95850"/>
                  <a:pt x="580931" y="66746"/>
                </a:cubicBezTo>
                <a:cubicBezTo>
                  <a:pt x="661894" y="37642"/>
                  <a:pt x="484094" y="79446"/>
                  <a:pt x="488856" y="76271"/>
                </a:cubicBezTo>
                <a:cubicBezTo>
                  <a:pt x="493618" y="73096"/>
                  <a:pt x="604744" y="55104"/>
                  <a:pt x="609506" y="47696"/>
                </a:cubicBezTo>
                <a:cubicBezTo>
                  <a:pt x="614269" y="40288"/>
                  <a:pt x="528544" y="39758"/>
                  <a:pt x="517431" y="31821"/>
                </a:cubicBezTo>
                <a:cubicBezTo>
                  <a:pt x="506319" y="23883"/>
                  <a:pt x="549181" y="-1517"/>
                  <a:pt x="542831" y="71"/>
                </a:cubicBezTo>
                <a:cubicBezTo>
                  <a:pt x="536481" y="1658"/>
                  <a:pt x="513727" y="32350"/>
                  <a:pt x="479331" y="41346"/>
                </a:cubicBezTo>
                <a:cubicBezTo>
                  <a:pt x="444935" y="50342"/>
                  <a:pt x="343335" y="44521"/>
                  <a:pt x="336456" y="54046"/>
                </a:cubicBezTo>
                <a:cubicBezTo>
                  <a:pt x="329577" y="63571"/>
                  <a:pt x="441760" y="91617"/>
                  <a:pt x="438056" y="98496"/>
                </a:cubicBezTo>
                <a:cubicBezTo>
                  <a:pt x="434352" y="105375"/>
                  <a:pt x="327460" y="95850"/>
                  <a:pt x="314231" y="95321"/>
                </a:cubicBezTo>
                <a:cubicBezTo>
                  <a:pt x="301002" y="94792"/>
                  <a:pt x="365031" y="86854"/>
                  <a:pt x="358681" y="95321"/>
                </a:cubicBezTo>
                <a:cubicBezTo>
                  <a:pt x="352331" y="103788"/>
                  <a:pt x="306294" y="135538"/>
                  <a:pt x="276131" y="146121"/>
                </a:cubicBezTo>
                <a:cubicBezTo>
                  <a:pt x="245969" y="156704"/>
                  <a:pt x="207868" y="153529"/>
                  <a:pt x="177706" y="158821"/>
                </a:cubicBezTo>
                <a:cubicBezTo>
                  <a:pt x="147544" y="164113"/>
                  <a:pt x="79810" y="175754"/>
                  <a:pt x="95156" y="177871"/>
                </a:cubicBezTo>
                <a:cubicBezTo>
                  <a:pt x="110502" y="179988"/>
                  <a:pt x="205223" y="185279"/>
                  <a:pt x="269781" y="171521"/>
                </a:cubicBezTo>
                <a:cubicBezTo>
                  <a:pt x="334339" y="157763"/>
                  <a:pt x="459752" y="112254"/>
                  <a:pt x="482506" y="95321"/>
                </a:cubicBezTo>
                <a:cubicBezTo>
                  <a:pt x="505260" y="78388"/>
                  <a:pt x="406306" y="74154"/>
                  <a:pt x="406306" y="69921"/>
                </a:cubicBezTo>
                <a:cubicBezTo>
                  <a:pt x="406306" y="65688"/>
                  <a:pt x="490973" y="60396"/>
                  <a:pt x="482506" y="69921"/>
                </a:cubicBezTo>
                <a:cubicBezTo>
                  <a:pt x="474039" y="79446"/>
                  <a:pt x="428531" y="100083"/>
                  <a:pt x="355506" y="127071"/>
                </a:cubicBezTo>
                <a:cubicBezTo>
                  <a:pt x="282481" y="154058"/>
                  <a:pt x="-34490" y="260950"/>
                  <a:pt x="3081" y="250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2" name="フリーフォーム 6181">
            <a:extLst>
              <a:ext uri="{FF2B5EF4-FFF2-40B4-BE49-F238E27FC236}">
                <a16:creationId xmlns:a16="http://schemas.microsoft.com/office/drawing/2014/main" id="{C06AF240-CC41-1BBF-7323-6D12762BFF5C}"/>
              </a:ext>
            </a:extLst>
          </p:cNvPr>
          <p:cNvSpPr/>
          <p:nvPr/>
        </p:nvSpPr>
        <p:spPr>
          <a:xfrm>
            <a:off x="4279897" y="7099255"/>
            <a:ext cx="149421" cy="296737"/>
          </a:xfrm>
          <a:custGeom>
            <a:avLst/>
            <a:gdLst>
              <a:gd name="connsiteX0" fmla="*/ 3 w 149421"/>
              <a:gd name="connsiteY0" fmla="*/ 45 h 296737"/>
              <a:gd name="connsiteX1" fmla="*/ 79378 w 149421"/>
              <a:gd name="connsiteY1" fmla="*/ 69895 h 296737"/>
              <a:gd name="connsiteX2" fmla="*/ 101603 w 149421"/>
              <a:gd name="connsiteY2" fmla="*/ 187370 h 296737"/>
              <a:gd name="connsiteX3" fmla="*/ 101603 w 149421"/>
              <a:gd name="connsiteY3" fmla="*/ 142920 h 296737"/>
              <a:gd name="connsiteX4" fmla="*/ 117478 w 149421"/>
              <a:gd name="connsiteY4" fmla="*/ 295320 h 296737"/>
              <a:gd name="connsiteX5" fmla="*/ 130178 w 149421"/>
              <a:gd name="connsiteY5" fmla="*/ 212770 h 296737"/>
              <a:gd name="connsiteX6" fmla="*/ 149228 w 149421"/>
              <a:gd name="connsiteY6" fmla="*/ 107995 h 296737"/>
              <a:gd name="connsiteX7" fmla="*/ 117478 w 149421"/>
              <a:gd name="connsiteY7" fmla="*/ 171495 h 296737"/>
              <a:gd name="connsiteX8" fmla="*/ 76203 w 149421"/>
              <a:gd name="connsiteY8" fmla="*/ 79420 h 296737"/>
              <a:gd name="connsiteX9" fmla="*/ 3 w 149421"/>
              <a:gd name="connsiteY9" fmla="*/ 45 h 29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21" h="296737">
                <a:moveTo>
                  <a:pt x="3" y="45"/>
                </a:moveTo>
                <a:cubicBezTo>
                  <a:pt x="532" y="-1542"/>
                  <a:pt x="62445" y="38674"/>
                  <a:pt x="79378" y="69895"/>
                </a:cubicBezTo>
                <a:cubicBezTo>
                  <a:pt x="96311" y="101116"/>
                  <a:pt x="97899" y="175199"/>
                  <a:pt x="101603" y="187370"/>
                </a:cubicBezTo>
                <a:cubicBezTo>
                  <a:pt x="105307" y="199541"/>
                  <a:pt x="98957" y="124928"/>
                  <a:pt x="101603" y="142920"/>
                </a:cubicBezTo>
                <a:cubicBezTo>
                  <a:pt x="104249" y="160912"/>
                  <a:pt x="112716" y="283678"/>
                  <a:pt x="117478" y="295320"/>
                </a:cubicBezTo>
                <a:cubicBezTo>
                  <a:pt x="122240" y="306962"/>
                  <a:pt x="124886" y="243991"/>
                  <a:pt x="130178" y="212770"/>
                </a:cubicBezTo>
                <a:cubicBezTo>
                  <a:pt x="135470" y="181549"/>
                  <a:pt x="151345" y="114874"/>
                  <a:pt x="149228" y="107995"/>
                </a:cubicBezTo>
                <a:cubicBezTo>
                  <a:pt x="147111" y="101116"/>
                  <a:pt x="129649" y="176257"/>
                  <a:pt x="117478" y="171495"/>
                </a:cubicBezTo>
                <a:cubicBezTo>
                  <a:pt x="105307" y="166733"/>
                  <a:pt x="91020" y="106937"/>
                  <a:pt x="76203" y="79420"/>
                </a:cubicBezTo>
                <a:cubicBezTo>
                  <a:pt x="61386" y="51903"/>
                  <a:pt x="-526" y="1632"/>
                  <a:pt x="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3" name="フリーフォーム 6182">
            <a:extLst>
              <a:ext uri="{FF2B5EF4-FFF2-40B4-BE49-F238E27FC236}">
                <a16:creationId xmlns:a16="http://schemas.microsoft.com/office/drawing/2014/main" id="{929BD6D6-135C-150A-FE07-4723C984855A}"/>
              </a:ext>
            </a:extLst>
          </p:cNvPr>
          <p:cNvSpPr/>
          <p:nvPr/>
        </p:nvSpPr>
        <p:spPr>
          <a:xfrm>
            <a:off x="4419526" y="7190815"/>
            <a:ext cx="479522" cy="159366"/>
          </a:xfrm>
          <a:custGeom>
            <a:avLst/>
            <a:gdLst>
              <a:gd name="connsiteX0" fmla="*/ 74 w 479522"/>
              <a:gd name="connsiteY0" fmla="*/ 560 h 159366"/>
              <a:gd name="connsiteX1" fmla="*/ 47699 w 479522"/>
              <a:gd name="connsiteY1" fmla="*/ 32310 h 159366"/>
              <a:gd name="connsiteX2" fmla="*/ 38174 w 479522"/>
              <a:gd name="connsiteY2" fmla="*/ 159310 h 159366"/>
              <a:gd name="connsiteX3" fmla="*/ 63574 w 479522"/>
              <a:gd name="connsiteY3" fmla="*/ 48185 h 159366"/>
              <a:gd name="connsiteX4" fmla="*/ 168349 w 479522"/>
              <a:gd name="connsiteY4" fmla="*/ 19610 h 159366"/>
              <a:gd name="connsiteX5" fmla="*/ 336624 w 479522"/>
              <a:gd name="connsiteY5" fmla="*/ 54535 h 159366"/>
              <a:gd name="connsiteX6" fmla="*/ 263599 w 479522"/>
              <a:gd name="connsiteY6" fmla="*/ 13260 h 159366"/>
              <a:gd name="connsiteX7" fmla="*/ 479499 w 479522"/>
              <a:gd name="connsiteY7" fmla="*/ 83110 h 159366"/>
              <a:gd name="connsiteX8" fmla="*/ 276299 w 479522"/>
              <a:gd name="connsiteY8" fmla="*/ 25960 h 159366"/>
              <a:gd name="connsiteX9" fmla="*/ 104849 w 479522"/>
              <a:gd name="connsiteY9" fmla="*/ 560 h 159366"/>
              <a:gd name="connsiteX10" fmla="*/ 60399 w 479522"/>
              <a:gd name="connsiteY10" fmla="*/ 48185 h 159366"/>
              <a:gd name="connsiteX11" fmla="*/ 74 w 479522"/>
              <a:gd name="connsiteY11" fmla="*/ 560 h 1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22" h="159366">
                <a:moveTo>
                  <a:pt x="74" y="560"/>
                </a:moveTo>
                <a:cubicBezTo>
                  <a:pt x="-2043" y="-2086"/>
                  <a:pt x="41349" y="5852"/>
                  <a:pt x="47699" y="32310"/>
                </a:cubicBezTo>
                <a:cubicBezTo>
                  <a:pt x="54049" y="58768"/>
                  <a:pt x="35528" y="156664"/>
                  <a:pt x="38174" y="159310"/>
                </a:cubicBezTo>
                <a:cubicBezTo>
                  <a:pt x="40820" y="161956"/>
                  <a:pt x="41878" y="71468"/>
                  <a:pt x="63574" y="48185"/>
                </a:cubicBezTo>
                <a:cubicBezTo>
                  <a:pt x="85270" y="24902"/>
                  <a:pt x="122841" y="18552"/>
                  <a:pt x="168349" y="19610"/>
                </a:cubicBezTo>
                <a:cubicBezTo>
                  <a:pt x="213857" y="20668"/>
                  <a:pt x="320749" y="55593"/>
                  <a:pt x="336624" y="54535"/>
                </a:cubicBezTo>
                <a:cubicBezTo>
                  <a:pt x="352499" y="53477"/>
                  <a:pt x="239787" y="8498"/>
                  <a:pt x="263599" y="13260"/>
                </a:cubicBezTo>
                <a:cubicBezTo>
                  <a:pt x="287411" y="18022"/>
                  <a:pt x="477382" y="80993"/>
                  <a:pt x="479499" y="83110"/>
                </a:cubicBezTo>
                <a:cubicBezTo>
                  <a:pt x="481616" y="85227"/>
                  <a:pt x="338741" y="39718"/>
                  <a:pt x="276299" y="25960"/>
                </a:cubicBezTo>
                <a:cubicBezTo>
                  <a:pt x="213857" y="12202"/>
                  <a:pt x="140832" y="-3144"/>
                  <a:pt x="104849" y="560"/>
                </a:cubicBezTo>
                <a:cubicBezTo>
                  <a:pt x="68866" y="4264"/>
                  <a:pt x="74157" y="46598"/>
                  <a:pt x="60399" y="48185"/>
                </a:cubicBezTo>
                <a:cubicBezTo>
                  <a:pt x="46641" y="49772"/>
                  <a:pt x="2191" y="3206"/>
                  <a:pt x="74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4" name="フリーフォーム 6183">
            <a:extLst>
              <a:ext uri="{FF2B5EF4-FFF2-40B4-BE49-F238E27FC236}">
                <a16:creationId xmlns:a16="http://schemas.microsoft.com/office/drawing/2014/main" id="{D61F7127-B1BB-BBA3-A174-47F15BDD0511}"/>
              </a:ext>
            </a:extLst>
          </p:cNvPr>
          <p:cNvSpPr/>
          <p:nvPr/>
        </p:nvSpPr>
        <p:spPr>
          <a:xfrm>
            <a:off x="4460223" y="7155573"/>
            <a:ext cx="696079" cy="217331"/>
          </a:xfrm>
          <a:custGeom>
            <a:avLst/>
            <a:gdLst>
              <a:gd name="connsiteX0" fmla="*/ 652 w 696079"/>
              <a:gd name="connsiteY0" fmla="*/ 877 h 217331"/>
              <a:gd name="connsiteX1" fmla="*/ 203852 w 696079"/>
              <a:gd name="connsiteY1" fmla="*/ 26277 h 217331"/>
              <a:gd name="connsiteX2" fmla="*/ 486427 w 696079"/>
              <a:gd name="connsiteY2" fmla="*/ 127877 h 217331"/>
              <a:gd name="connsiteX3" fmla="*/ 413402 w 696079"/>
              <a:gd name="connsiteY3" fmla="*/ 102477 h 217331"/>
              <a:gd name="connsiteX4" fmla="*/ 613427 w 696079"/>
              <a:gd name="connsiteY4" fmla="*/ 169152 h 217331"/>
              <a:gd name="connsiteX5" fmla="*/ 588027 w 696079"/>
              <a:gd name="connsiteY5" fmla="*/ 118352 h 217331"/>
              <a:gd name="connsiteX6" fmla="*/ 695977 w 696079"/>
              <a:gd name="connsiteY6" fmla="*/ 216777 h 217331"/>
              <a:gd name="connsiteX7" fmla="*/ 565802 w 696079"/>
              <a:gd name="connsiteY7" fmla="*/ 153277 h 217331"/>
              <a:gd name="connsiteX8" fmla="*/ 232427 w 696079"/>
              <a:gd name="connsiteY8" fmla="*/ 48502 h 217331"/>
              <a:gd name="connsiteX9" fmla="*/ 270527 w 696079"/>
              <a:gd name="connsiteY9" fmla="*/ 48502 h 217331"/>
              <a:gd name="connsiteX10" fmla="*/ 652 w 696079"/>
              <a:gd name="connsiteY10" fmla="*/ 877 h 2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079" h="217331">
                <a:moveTo>
                  <a:pt x="652" y="877"/>
                </a:moveTo>
                <a:cubicBezTo>
                  <a:pt x="-10460" y="-2827"/>
                  <a:pt x="122890" y="5110"/>
                  <a:pt x="203852" y="26277"/>
                </a:cubicBezTo>
                <a:cubicBezTo>
                  <a:pt x="284814" y="47444"/>
                  <a:pt x="451502" y="115177"/>
                  <a:pt x="486427" y="127877"/>
                </a:cubicBezTo>
                <a:cubicBezTo>
                  <a:pt x="521352" y="140577"/>
                  <a:pt x="413402" y="102477"/>
                  <a:pt x="413402" y="102477"/>
                </a:cubicBezTo>
                <a:cubicBezTo>
                  <a:pt x="434568" y="109356"/>
                  <a:pt x="584323" y="166506"/>
                  <a:pt x="613427" y="169152"/>
                </a:cubicBezTo>
                <a:cubicBezTo>
                  <a:pt x="642531" y="171798"/>
                  <a:pt x="574269" y="110415"/>
                  <a:pt x="588027" y="118352"/>
                </a:cubicBezTo>
                <a:cubicBezTo>
                  <a:pt x="601785" y="126290"/>
                  <a:pt x="699681" y="210956"/>
                  <a:pt x="695977" y="216777"/>
                </a:cubicBezTo>
                <a:cubicBezTo>
                  <a:pt x="692273" y="222598"/>
                  <a:pt x="643060" y="181323"/>
                  <a:pt x="565802" y="153277"/>
                </a:cubicBezTo>
                <a:cubicBezTo>
                  <a:pt x="488544" y="125231"/>
                  <a:pt x="281639" y="65964"/>
                  <a:pt x="232427" y="48502"/>
                </a:cubicBezTo>
                <a:cubicBezTo>
                  <a:pt x="183215" y="31040"/>
                  <a:pt x="304394" y="57498"/>
                  <a:pt x="270527" y="48502"/>
                </a:cubicBezTo>
                <a:cubicBezTo>
                  <a:pt x="236660" y="39506"/>
                  <a:pt x="11764" y="4581"/>
                  <a:pt x="652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5" name="フリーフォーム 6184">
            <a:extLst>
              <a:ext uri="{FF2B5EF4-FFF2-40B4-BE49-F238E27FC236}">
                <a16:creationId xmlns:a16="http://schemas.microsoft.com/office/drawing/2014/main" id="{C028EE2E-7B0D-64AF-742A-4B99AFA1DD74}"/>
              </a:ext>
            </a:extLst>
          </p:cNvPr>
          <p:cNvSpPr/>
          <p:nvPr/>
        </p:nvSpPr>
        <p:spPr>
          <a:xfrm>
            <a:off x="3717636" y="7270837"/>
            <a:ext cx="686119" cy="136531"/>
          </a:xfrm>
          <a:custGeom>
            <a:avLst/>
            <a:gdLst>
              <a:gd name="connsiteX0" fmla="*/ 289 w 686119"/>
              <a:gd name="connsiteY0" fmla="*/ 111038 h 136531"/>
              <a:gd name="connsiteX1" fmla="*/ 317789 w 686119"/>
              <a:gd name="connsiteY1" fmla="*/ 44363 h 136531"/>
              <a:gd name="connsiteX2" fmla="*/ 555914 w 686119"/>
              <a:gd name="connsiteY2" fmla="*/ 126913 h 136531"/>
              <a:gd name="connsiteX3" fmla="*/ 425739 w 686119"/>
              <a:gd name="connsiteY3" fmla="*/ 41188 h 136531"/>
              <a:gd name="connsiteX4" fmla="*/ 451139 w 686119"/>
              <a:gd name="connsiteY4" fmla="*/ 3088 h 136531"/>
              <a:gd name="connsiteX5" fmla="*/ 613064 w 686119"/>
              <a:gd name="connsiteY5" fmla="*/ 6263 h 136531"/>
              <a:gd name="connsiteX6" fmla="*/ 565439 w 686119"/>
              <a:gd name="connsiteY6" fmla="*/ 38013 h 136531"/>
              <a:gd name="connsiteX7" fmla="*/ 686089 w 686119"/>
              <a:gd name="connsiteY7" fmla="*/ 38013 h 136531"/>
              <a:gd name="connsiteX8" fmla="*/ 578139 w 686119"/>
              <a:gd name="connsiteY8" fmla="*/ 66588 h 136531"/>
              <a:gd name="connsiteX9" fmla="*/ 682914 w 686119"/>
              <a:gd name="connsiteY9" fmla="*/ 117388 h 136531"/>
              <a:gd name="connsiteX10" fmla="*/ 549564 w 686119"/>
              <a:gd name="connsiteY10" fmla="*/ 66588 h 136531"/>
              <a:gd name="connsiteX11" fmla="*/ 559089 w 686119"/>
              <a:gd name="connsiteY11" fmla="*/ 15788 h 136531"/>
              <a:gd name="connsiteX12" fmla="*/ 368589 w 686119"/>
              <a:gd name="connsiteY12" fmla="*/ 34838 h 136531"/>
              <a:gd name="connsiteX13" fmla="*/ 428914 w 686119"/>
              <a:gd name="connsiteY13" fmla="*/ 53888 h 136531"/>
              <a:gd name="connsiteX14" fmla="*/ 362239 w 686119"/>
              <a:gd name="connsiteY14" fmla="*/ 50713 h 136531"/>
              <a:gd name="connsiteX15" fmla="*/ 305089 w 686119"/>
              <a:gd name="connsiteY15" fmla="*/ 133263 h 136531"/>
              <a:gd name="connsiteX16" fmla="*/ 311439 w 686119"/>
              <a:gd name="connsiteY16" fmla="*/ 114213 h 136531"/>
              <a:gd name="connsiteX17" fmla="*/ 330489 w 686119"/>
              <a:gd name="connsiteY17" fmla="*/ 60238 h 136531"/>
              <a:gd name="connsiteX18" fmla="*/ 273339 w 686119"/>
              <a:gd name="connsiteY18" fmla="*/ 69763 h 136531"/>
              <a:gd name="connsiteX19" fmla="*/ 260639 w 686119"/>
              <a:gd name="connsiteY19" fmla="*/ 60238 h 136531"/>
              <a:gd name="connsiteX20" fmla="*/ 289 w 686119"/>
              <a:gd name="connsiteY20" fmla="*/ 111038 h 1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119" h="136531">
                <a:moveTo>
                  <a:pt x="289" y="111038"/>
                </a:moveTo>
                <a:cubicBezTo>
                  <a:pt x="9814" y="108392"/>
                  <a:pt x="225185" y="41717"/>
                  <a:pt x="317789" y="44363"/>
                </a:cubicBezTo>
                <a:cubicBezTo>
                  <a:pt x="410393" y="47009"/>
                  <a:pt x="537922" y="127442"/>
                  <a:pt x="555914" y="126913"/>
                </a:cubicBezTo>
                <a:cubicBezTo>
                  <a:pt x="573906" y="126384"/>
                  <a:pt x="443201" y="61825"/>
                  <a:pt x="425739" y="41188"/>
                </a:cubicBezTo>
                <a:cubicBezTo>
                  <a:pt x="408277" y="20551"/>
                  <a:pt x="419918" y="8909"/>
                  <a:pt x="451139" y="3088"/>
                </a:cubicBezTo>
                <a:cubicBezTo>
                  <a:pt x="482360" y="-2733"/>
                  <a:pt x="594014" y="442"/>
                  <a:pt x="613064" y="6263"/>
                </a:cubicBezTo>
                <a:cubicBezTo>
                  <a:pt x="632114" y="12084"/>
                  <a:pt x="553268" y="32721"/>
                  <a:pt x="565439" y="38013"/>
                </a:cubicBezTo>
                <a:cubicBezTo>
                  <a:pt x="577610" y="43305"/>
                  <a:pt x="683972" y="33251"/>
                  <a:pt x="686089" y="38013"/>
                </a:cubicBezTo>
                <a:cubicBezTo>
                  <a:pt x="688206" y="42775"/>
                  <a:pt x="578668" y="53359"/>
                  <a:pt x="578139" y="66588"/>
                </a:cubicBezTo>
                <a:cubicBezTo>
                  <a:pt x="577610" y="79817"/>
                  <a:pt x="687676" y="117388"/>
                  <a:pt x="682914" y="117388"/>
                </a:cubicBezTo>
                <a:cubicBezTo>
                  <a:pt x="678152" y="117388"/>
                  <a:pt x="570202" y="83521"/>
                  <a:pt x="549564" y="66588"/>
                </a:cubicBezTo>
                <a:cubicBezTo>
                  <a:pt x="528927" y="49655"/>
                  <a:pt x="589251" y="21080"/>
                  <a:pt x="559089" y="15788"/>
                </a:cubicBezTo>
                <a:cubicBezTo>
                  <a:pt x="528927" y="10496"/>
                  <a:pt x="390285" y="28488"/>
                  <a:pt x="368589" y="34838"/>
                </a:cubicBezTo>
                <a:cubicBezTo>
                  <a:pt x="346893" y="41188"/>
                  <a:pt x="429972" y="51242"/>
                  <a:pt x="428914" y="53888"/>
                </a:cubicBezTo>
                <a:cubicBezTo>
                  <a:pt x="427856" y="56534"/>
                  <a:pt x="382877" y="37484"/>
                  <a:pt x="362239" y="50713"/>
                </a:cubicBezTo>
                <a:cubicBezTo>
                  <a:pt x="341601" y="63942"/>
                  <a:pt x="313556" y="122680"/>
                  <a:pt x="305089" y="133263"/>
                </a:cubicBezTo>
                <a:cubicBezTo>
                  <a:pt x="296622" y="143846"/>
                  <a:pt x="307206" y="126384"/>
                  <a:pt x="311439" y="114213"/>
                </a:cubicBezTo>
                <a:cubicBezTo>
                  <a:pt x="315672" y="102042"/>
                  <a:pt x="336839" y="67646"/>
                  <a:pt x="330489" y="60238"/>
                </a:cubicBezTo>
                <a:cubicBezTo>
                  <a:pt x="324139" y="52830"/>
                  <a:pt x="284981" y="69763"/>
                  <a:pt x="273339" y="69763"/>
                </a:cubicBezTo>
                <a:cubicBezTo>
                  <a:pt x="261697" y="69763"/>
                  <a:pt x="302443" y="55476"/>
                  <a:pt x="260639" y="60238"/>
                </a:cubicBezTo>
                <a:cubicBezTo>
                  <a:pt x="218835" y="65000"/>
                  <a:pt x="-9236" y="113684"/>
                  <a:pt x="289" y="11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6" name="フリーフォーム 6185">
            <a:extLst>
              <a:ext uri="{FF2B5EF4-FFF2-40B4-BE49-F238E27FC236}">
                <a16:creationId xmlns:a16="http://schemas.microsoft.com/office/drawing/2014/main" id="{D34F6E4A-EB82-55D9-4B7E-54924005B960}"/>
              </a:ext>
            </a:extLst>
          </p:cNvPr>
          <p:cNvSpPr/>
          <p:nvPr/>
        </p:nvSpPr>
        <p:spPr>
          <a:xfrm>
            <a:off x="4292359" y="7264091"/>
            <a:ext cx="327284" cy="139551"/>
          </a:xfrm>
          <a:custGeom>
            <a:avLst/>
            <a:gdLst>
              <a:gd name="connsiteX0" fmla="*/ 241 w 327284"/>
              <a:gd name="connsiteY0" fmla="*/ 133659 h 139551"/>
              <a:gd name="connsiteX1" fmla="*/ 139941 w 327284"/>
              <a:gd name="connsiteY1" fmla="*/ 54284 h 139551"/>
              <a:gd name="connsiteX2" fmla="*/ 152641 w 327284"/>
              <a:gd name="connsiteY2" fmla="*/ 3484 h 139551"/>
              <a:gd name="connsiteX3" fmla="*/ 171691 w 327284"/>
              <a:gd name="connsiteY3" fmla="*/ 136834 h 139551"/>
              <a:gd name="connsiteX4" fmla="*/ 168516 w 327284"/>
              <a:gd name="connsiteY4" fmla="*/ 86034 h 139551"/>
              <a:gd name="connsiteX5" fmla="*/ 327266 w 327284"/>
              <a:gd name="connsiteY5" fmla="*/ 309 h 139551"/>
              <a:gd name="connsiteX6" fmla="*/ 178041 w 327284"/>
              <a:gd name="connsiteY6" fmla="*/ 60634 h 139551"/>
              <a:gd name="connsiteX7" fmla="*/ 241 w 327284"/>
              <a:gd name="connsiteY7" fmla="*/ 133659 h 1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84" h="139551">
                <a:moveTo>
                  <a:pt x="241" y="133659"/>
                </a:moveTo>
                <a:cubicBezTo>
                  <a:pt x="-6109" y="132601"/>
                  <a:pt x="114541" y="75980"/>
                  <a:pt x="139941" y="54284"/>
                </a:cubicBezTo>
                <a:cubicBezTo>
                  <a:pt x="165341" y="32588"/>
                  <a:pt x="147349" y="-10274"/>
                  <a:pt x="152641" y="3484"/>
                </a:cubicBezTo>
                <a:cubicBezTo>
                  <a:pt x="157933" y="17242"/>
                  <a:pt x="169045" y="123076"/>
                  <a:pt x="171691" y="136834"/>
                </a:cubicBezTo>
                <a:cubicBezTo>
                  <a:pt x="174337" y="150592"/>
                  <a:pt x="142587" y="108788"/>
                  <a:pt x="168516" y="86034"/>
                </a:cubicBezTo>
                <a:cubicBezTo>
                  <a:pt x="194445" y="63280"/>
                  <a:pt x="325679" y="4542"/>
                  <a:pt x="327266" y="309"/>
                </a:cubicBezTo>
                <a:cubicBezTo>
                  <a:pt x="328853" y="-3924"/>
                  <a:pt x="227783" y="36292"/>
                  <a:pt x="178041" y="60634"/>
                </a:cubicBezTo>
                <a:cubicBezTo>
                  <a:pt x="128299" y="84976"/>
                  <a:pt x="6591" y="134717"/>
                  <a:pt x="241" y="13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7" name="フリーフォーム 6186">
            <a:extLst>
              <a:ext uri="{FF2B5EF4-FFF2-40B4-BE49-F238E27FC236}">
                <a16:creationId xmlns:a16="http://schemas.microsoft.com/office/drawing/2014/main" id="{C6400B2E-1662-07FA-2ED6-AE8107A1C00E}"/>
              </a:ext>
            </a:extLst>
          </p:cNvPr>
          <p:cNvSpPr/>
          <p:nvPr/>
        </p:nvSpPr>
        <p:spPr>
          <a:xfrm>
            <a:off x="4256905" y="7283302"/>
            <a:ext cx="808227" cy="120865"/>
          </a:xfrm>
          <a:custGeom>
            <a:avLst/>
            <a:gdLst>
              <a:gd name="connsiteX0" fmla="*/ 770 w 808227"/>
              <a:gd name="connsiteY0" fmla="*/ 120798 h 120865"/>
              <a:gd name="connsiteX1" fmla="*/ 400820 w 808227"/>
              <a:gd name="connsiteY1" fmla="*/ 50948 h 120865"/>
              <a:gd name="connsiteX2" fmla="*/ 216670 w 808227"/>
              <a:gd name="connsiteY2" fmla="*/ 148 h 120865"/>
              <a:gd name="connsiteX3" fmla="*/ 432570 w 808227"/>
              <a:gd name="connsiteY3" fmla="*/ 66823 h 120865"/>
              <a:gd name="connsiteX4" fmla="*/ 546870 w 808227"/>
              <a:gd name="connsiteY4" fmla="*/ 54123 h 120865"/>
              <a:gd name="connsiteX5" fmla="*/ 638945 w 808227"/>
              <a:gd name="connsiteY5" fmla="*/ 89048 h 120865"/>
              <a:gd name="connsiteX6" fmla="*/ 578620 w 808227"/>
              <a:gd name="connsiteY6" fmla="*/ 66823 h 120865"/>
              <a:gd name="connsiteX7" fmla="*/ 807220 w 808227"/>
              <a:gd name="connsiteY7" fmla="*/ 82698 h 120865"/>
              <a:gd name="connsiteX8" fmla="*/ 657995 w 808227"/>
              <a:gd name="connsiteY8" fmla="*/ 69998 h 120865"/>
              <a:gd name="connsiteX9" fmla="*/ 556395 w 808227"/>
              <a:gd name="connsiteY9" fmla="*/ 3323 h 120865"/>
              <a:gd name="connsiteX10" fmla="*/ 502420 w 808227"/>
              <a:gd name="connsiteY10" fmla="*/ 41423 h 120865"/>
              <a:gd name="connsiteX11" fmla="*/ 362720 w 808227"/>
              <a:gd name="connsiteY11" fmla="*/ 41423 h 120865"/>
              <a:gd name="connsiteX12" fmla="*/ 273820 w 808227"/>
              <a:gd name="connsiteY12" fmla="*/ 54123 h 120865"/>
              <a:gd name="connsiteX13" fmla="*/ 299220 w 808227"/>
              <a:gd name="connsiteY13" fmla="*/ 63648 h 120865"/>
              <a:gd name="connsiteX14" fmla="*/ 770 w 808227"/>
              <a:gd name="connsiteY14" fmla="*/ 120798 h 12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8227" h="120865">
                <a:moveTo>
                  <a:pt x="770" y="120798"/>
                </a:moveTo>
                <a:cubicBezTo>
                  <a:pt x="17703" y="118681"/>
                  <a:pt x="364837" y="71056"/>
                  <a:pt x="400820" y="50948"/>
                </a:cubicBezTo>
                <a:cubicBezTo>
                  <a:pt x="436803" y="30840"/>
                  <a:pt x="211378" y="-2498"/>
                  <a:pt x="216670" y="148"/>
                </a:cubicBezTo>
                <a:cubicBezTo>
                  <a:pt x="221962" y="2794"/>
                  <a:pt x="377537" y="57827"/>
                  <a:pt x="432570" y="66823"/>
                </a:cubicBezTo>
                <a:cubicBezTo>
                  <a:pt x="487603" y="75819"/>
                  <a:pt x="512474" y="50419"/>
                  <a:pt x="546870" y="54123"/>
                </a:cubicBezTo>
                <a:cubicBezTo>
                  <a:pt x="581266" y="57827"/>
                  <a:pt x="633653" y="86931"/>
                  <a:pt x="638945" y="89048"/>
                </a:cubicBezTo>
                <a:cubicBezTo>
                  <a:pt x="644237" y="91165"/>
                  <a:pt x="550574" y="67881"/>
                  <a:pt x="578620" y="66823"/>
                </a:cubicBezTo>
                <a:cubicBezTo>
                  <a:pt x="606666" y="65765"/>
                  <a:pt x="793991" y="82169"/>
                  <a:pt x="807220" y="82698"/>
                </a:cubicBezTo>
                <a:cubicBezTo>
                  <a:pt x="820449" y="83227"/>
                  <a:pt x="699799" y="83227"/>
                  <a:pt x="657995" y="69998"/>
                </a:cubicBezTo>
                <a:cubicBezTo>
                  <a:pt x="616191" y="56769"/>
                  <a:pt x="582324" y="8085"/>
                  <a:pt x="556395" y="3323"/>
                </a:cubicBezTo>
                <a:cubicBezTo>
                  <a:pt x="530466" y="-1439"/>
                  <a:pt x="534699" y="35073"/>
                  <a:pt x="502420" y="41423"/>
                </a:cubicBezTo>
                <a:cubicBezTo>
                  <a:pt x="470141" y="47773"/>
                  <a:pt x="400820" y="39306"/>
                  <a:pt x="362720" y="41423"/>
                </a:cubicBezTo>
                <a:cubicBezTo>
                  <a:pt x="324620" y="43540"/>
                  <a:pt x="284403" y="50419"/>
                  <a:pt x="273820" y="54123"/>
                </a:cubicBezTo>
                <a:cubicBezTo>
                  <a:pt x="263237" y="57827"/>
                  <a:pt x="347374" y="52535"/>
                  <a:pt x="299220" y="63648"/>
                </a:cubicBezTo>
                <a:cubicBezTo>
                  <a:pt x="251066" y="74760"/>
                  <a:pt x="-16163" y="122915"/>
                  <a:pt x="770" y="120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8" name="フリーフォーム 6187">
            <a:extLst>
              <a:ext uri="{FF2B5EF4-FFF2-40B4-BE49-F238E27FC236}">
                <a16:creationId xmlns:a16="http://schemas.microsoft.com/office/drawing/2014/main" id="{A59334F1-1736-3814-A542-F0ABD67F1755}"/>
              </a:ext>
            </a:extLst>
          </p:cNvPr>
          <p:cNvSpPr/>
          <p:nvPr/>
        </p:nvSpPr>
        <p:spPr>
          <a:xfrm>
            <a:off x="3951739" y="7426259"/>
            <a:ext cx="530654" cy="333453"/>
          </a:xfrm>
          <a:custGeom>
            <a:avLst/>
            <a:gdLst>
              <a:gd name="connsiteX0" fmla="*/ 1136 w 530654"/>
              <a:gd name="connsiteY0" fmla="*/ 104841 h 333453"/>
              <a:gd name="connsiteX1" fmla="*/ 242436 w 530654"/>
              <a:gd name="connsiteY1" fmla="*/ 34991 h 333453"/>
              <a:gd name="connsiteX2" fmla="*/ 366261 w 530654"/>
              <a:gd name="connsiteY2" fmla="*/ 85791 h 333453"/>
              <a:gd name="connsiteX3" fmla="*/ 271011 w 530654"/>
              <a:gd name="connsiteY3" fmla="*/ 209616 h 333453"/>
              <a:gd name="connsiteX4" fmla="*/ 372611 w 530654"/>
              <a:gd name="connsiteY4" fmla="*/ 196916 h 333453"/>
              <a:gd name="connsiteX5" fmla="*/ 467861 w 530654"/>
              <a:gd name="connsiteY5" fmla="*/ 231841 h 333453"/>
              <a:gd name="connsiteX6" fmla="*/ 420236 w 530654"/>
              <a:gd name="connsiteY6" fmla="*/ 333441 h 333453"/>
              <a:gd name="connsiteX7" fmla="*/ 458336 w 530654"/>
              <a:gd name="connsiteY7" fmla="*/ 238191 h 333453"/>
              <a:gd name="connsiteX8" fmla="*/ 525011 w 530654"/>
              <a:gd name="connsiteY8" fmla="*/ 142941 h 333453"/>
              <a:gd name="connsiteX9" fmla="*/ 515486 w 530654"/>
              <a:gd name="connsiteY9" fmla="*/ 139766 h 333453"/>
              <a:gd name="connsiteX10" fmla="*/ 423411 w 530654"/>
              <a:gd name="connsiteY10" fmla="*/ 203266 h 333453"/>
              <a:gd name="connsiteX11" fmla="*/ 315461 w 530654"/>
              <a:gd name="connsiteY11" fmla="*/ 193741 h 333453"/>
              <a:gd name="connsiteX12" fmla="*/ 347211 w 530654"/>
              <a:gd name="connsiteY12" fmla="*/ 130241 h 333453"/>
              <a:gd name="connsiteX13" fmla="*/ 223386 w 530654"/>
              <a:gd name="connsiteY13" fmla="*/ 114366 h 333453"/>
              <a:gd name="connsiteX14" fmla="*/ 347211 w 530654"/>
              <a:gd name="connsiteY14" fmla="*/ 85791 h 333453"/>
              <a:gd name="connsiteX15" fmla="*/ 217036 w 530654"/>
              <a:gd name="connsiteY15" fmla="*/ 34991 h 333453"/>
              <a:gd name="connsiteX16" fmla="*/ 156711 w 530654"/>
              <a:gd name="connsiteY16" fmla="*/ 66 h 333453"/>
              <a:gd name="connsiteX17" fmla="*/ 153536 w 530654"/>
              <a:gd name="connsiteY17" fmla="*/ 28641 h 333453"/>
              <a:gd name="connsiteX18" fmla="*/ 1136 w 530654"/>
              <a:gd name="connsiteY18" fmla="*/ 104841 h 3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654" h="333453">
                <a:moveTo>
                  <a:pt x="1136" y="104841"/>
                </a:moveTo>
                <a:cubicBezTo>
                  <a:pt x="15953" y="105899"/>
                  <a:pt x="181582" y="38166"/>
                  <a:pt x="242436" y="34991"/>
                </a:cubicBezTo>
                <a:cubicBezTo>
                  <a:pt x="303290" y="31816"/>
                  <a:pt x="361499" y="56687"/>
                  <a:pt x="366261" y="85791"/>
                </a:cubicBezTo>
                <a:cubicBezTo>
                  <a:pt x="371023" y="114895"/>
                  <a:pt x="269953" y="191095"/>
                  <a:pt x="271011" y="209616"/>
                </a:cubicBezTo>
                <a:cubicBezTo>
                  <a:pt x="272069" y="228137"/>
                  <a:pt x="339803" y="193212"/>
                  <a:pt x="372611" y="196916"/>
                </a:cubicBezTo>
                <a:cubicBezTo>
                  <a:pt x="405419" y="200620"/>
                  <a:pt x="459924" y="209087"/>
                  <a:pt x="467861" y="231841"/>
                </a:cubicBezTo>
                <a:cubicBezTo>
                  <a:pt x="475799" y="254595"/>
                  <a:pt x="421824" y="332383"/>
                  <a:pt x="420236" y="333441"/>
                </a:cubicBezTo>
                <a:cubicBezTo>
                  <a:pt x="418648" y="334499"/>
                  <a:pt x="440874" y="269941"/>
                  <a:pt x="458336" y="238191"/>
                </a:cubicBezTo>
                <a:cubicBezTo>
                  <a:pt x="475798" y="206441"/>
                  <a:pt x="515486" y="159345"/>
                  <a:pt x="525011" y="142941"/>
                </a:cubicBezTo>
                <a:cubicBezTo>
                  <a:pt x="534536" y="126537"/>
                  <a:pt x="532419" y="129712"/>
                  <a:pt x="515486" y="139766"/>
                </a:cubicBezTo>
                <a:cubicBezTo>
                  <a:pt x="498553" y="149820"/>
                  <a:pt x="456748" y="194270"/>
                  <a:pt x="423411" y="203266"/>
                </a:cubicBezTo>
                <a:cubicBezTo>
                  <a:pt x="390074" y="212262"/>
                  <a:pt x="328161" y="205912"/>
                  <a:pt x="315461" y="193741"/>
                </a:cubicBezTo>
                <a:cubicBezTo>
                  <a:pt x="302761" y="181570"/>
                  <a:pt x="362557" y="143470"/>
                  <a:pt x="347211" y="130241"/>
                </a:cubicBezTo>
                <a:cubicBezTo>
                  <a:pt x="331865" y="117012"/>
                  <a:pt x="223386" y="121774"/>
                  <a:pt x="223386" y="114366"/>
                </a:cubicBezTo>
                <a:cubicBezTo>
                  <a:pt x="223386" y="106958"/>
                  <a:pt x="348269" y="99020"/>
                  <a:pt x="347211" y="85791"/>
                </a:cubicBezTo>
                <a:cubicBezTo>
                  <a:pt x="346153" y="72562"/>
                  <a:pt x="248786" y="49278"/>
                  <a:pt x="217036" y="34991"/>
                </a:cubicBezTo>
                <a:cubicBezTo>
                  <a:pt x="185286" y="20703"/>
                  <a:pt x="167294" y="1124"/>
                  <a:pt x="156711" y="66"/>
                </a:cubicBezTo>
                <a:cubicBezTo>
                  <a:pt x="146128" y="-992"/>
                  <a:pt x="186344" y="10649"/>
                  <a:pt x="153536" y="28641"/>
                </a:cubicBezTo>
                <a:cubicBezTo>
                  <a:pt x="120728" y="46633"/>
                  <a:pt x="-13681" y="103783"/>
                  <a:pt x="1136" y="104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9" name="フリーフォーム 6188">
            <a:extLst>
              <a:ext uri="{FF2B5EF4-FFF2-40B4-BE49-F238E27FC236}">
                <a16:creationId xmlns:a16="http://schemas.microsoft.com/office/drawing/2014/main" id="{68A8A8F7-5E56-80D7-853C-CB693D8EFF24}"/>
              </a:ext>
            </a:extLst>
          </p:cNvPr>
          <p:cNvSpPr/>
          <p:nvPr/>
        </p:nvSpPr>
        <p:spPr>
          <a:xfrm>
            <a:off x="3710997" y="7441892"/>
            <a:ext cx="730845" cy="289253"/>
          </a:xfrm>
          <a:custGeom>
            <a:avLst/>
            <a:gdLst>
              <a:gd name="connsiteX0" fmla="*/ 578 w 730845"/>
              <a:gd name="connsiteY0" fmla="*/ 51108 h 289253"/>
              <a:gd name="connsiteX1" fmla="*/ 235528 w 730845"/>
              <a:gd name="connsiteY1" fmla="*/ 79683 h 289253"/>
              <a:gd name="connsiteX2" fmla="*/ 435553 w 730845"/>
              <a:gd name="connsiteY2" fmla="*/ 127308 h 289253"/>
              <a:gd name="connsiteX3" fmla="*/ 295853 w 730845"/>
              <a:gd name="connsiteY3" fmla="*/ 146358 h 289253"/>
              <a:gd name="connsiteX4" fmla="*/ 489528 w 730845"/>
              <a:gd name="connsiteY4" fmla="*/ 209858 h 289253"/>
              <a:gd name="connsiteX5" fmla="*/ 426028 w 730845"/>
              <a:gd name="connsiteY5" fmla="*/ 289233 h 289253"/>
              <a:gd name="connsiteX6" fmla="*/ 556203 w 730845"/>
              <a:gd name="connsiteY6" fmla="*/ 216208 h 289253"/>
              <a:gd name="connsiteX7" fmla="*/ 730828 w 730845"/>
              <a:gd name="connsiteY7" fmla="*/ 89208 h 289253"/>
              <a:gd name="connsiteX8" fmla="*/ 565728 w 730845"/>
              <a:gd name="connsiteY8" fmla="*/ 178108 h 289253"/>
              <a:gd name="connsiteX9" fmla="*/ 384753 w 730845"/>
              <a:gd name="connsiteY9" fmla="*/ 181283 h 289253"/>
              <a:gd name="connsiteX10" fmla="*/ 486353 w 730845"/>
              <a:gd name="connsiteY10" fmla="*/ 117783 h 289253"/>
              <a:gd name="connsiteX11" fmla="*/ 438728 w 730845"/>
              <a:gd name="connsiteY11" fmla="*/ 111433 h 289253"/>
              <a:gd name="connsiteX12" fmla="*/ 495878 w 730845"/>
              <a:gd name="connsiteY12" fmla="*/ 35233 h 289253"/>
              <a:gd name="connsiteX13" fmla="*/ 387928 w 730845"/>
              <a:gd name="connsiteY13" fmla="*/ 105083 h 289253"/>
              <a:gd name="connsiteX14" fmla="*/ 210128 w 730845"/>
              <a:gd name="connsiteY14" fmla="*/ 57458 h 289253"/>
              <a:gd name="connsiteX15" fmla="*/ 333953 w 730845"/>
              <a:gd name="connsiteY15" fmla="*/ 308 h 289253"/>
              <a:gd name="connsiteX16" fmla="*/ 302203 w 730845"/>
              <a:gd name="connsiteY16" fmla="*/ 35233 h 289253"/>
              <a:gd name="connsiteX17" fmla="*/ 172028 w 730845"/>
              <a:gd name="connsiteY17" fmla="*/ 47933 h 289253"/>
              <a:gd name="connsiteX18" fmla="*/ 578 w 730845"/>
              <a:gd name="connsiteY18" fmla="*/ 51108 h 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845" h="289253">
                <a:moveTo>
                  <a:pt x="578" y="51108"/>
                </a:moveTo>
                <a:cubicBezTo>
                  <a:pt x="11161" y="56400"/>
                  <a:pt x="163032" y="66983"/>
                  <a:pt x="235528" y="79683"/>
                </a:cubicBezTo>
                <a:cubicBezTo>
                  <a:pt x="308024" y="92383"/>
                  <a:pt x="425499" y="116196"/>
                  <a:pt x="435553" y="127308"/>
                </a:cubicBezTo>
                <a:cubicBezTo>
                  <a:pt x="445607" y="138420"/>
                  <a:pt x="286857" y="132600"/>
                  <a:pt x="295853" y="146358"/>
                </a:cubicBezTo>
                <a:cubicBezTo>
                  <a:pt x="304849" y="160116"/>
                  <a:pt x="467832" y="186045"/>
                  <a:pt x="489528" y="209858"/>
                </a:cubicBezTo>
                <a:cubicBezTo>
                  <a:pt x="511224" y="233671"/>
                  <a:pt x="414916" y="288175"/>
                  <a:pt x="426028" y="289233"/>
                </a:cubicBezTo>
                <a:cubicBezTo>
                  <a:pt x="437140" y="290291"/>
                  <a:pt x="505403" y="249545"/>
                  <a:pt x="556203" y="216208"/>
                </a:cubicBezTo>
                <a:cubicBezTo>
                  <a:pt x="607003" y="182871"/>
                  <a:pt x="729241" y="95558"/>
                  <a:pt x="730828" y="89208"/>
                </a:cubicBezTo>
                <a:cubicBezTo>
                  <a:pt x="732416" y="82858"/>
                  <a:pt x="623407" y="162762"/>
                  <a:pt x="565728" y="178108"/>
                </a:cubicBezTo>
                <a:cubicBezTo>
                  <a:pt x="508049" y="193454"/>
                  <a:pt x="397982" y="191337"/>
                  <a:pt x="384753" y="181283"/>
                </a:cubicBezTo>
                <a:cubicBezTo>
                  <a:pt x="371524" y="171229"/>
                  <a:pt x="477357" y="129425"/>
                  <a:pt x="486353" y="117783"/>
                </a:cubicBezTo>
                <a:cubicBezTo>
                  <a:pt x="495349" y="106141"/>
                  <a:pt x="437141" y="125191"/>
                  <a:pt x="438728" y="111433"/>
                </a:cubicBezTo>
                <a:cubicBezTo>
                  <a:pt x="440315" y="97675"/>
                  <a:pt x="504345" y="36291"/>
                  <a:pt x="495878" y="35233"/>
                </a:cubicBezTo>
                <a:cubicBezTo>
                  <a:pt x="487411" y="34175"/>
                  <a:pt x="435553" y="101379"/>
                  <a:pt x="387928" y="105083"/>
                </a:cubicBezTo>
                <a:cubicBezTo>
                  <a:pt x="340303" y="108787"/>
                  <a:pt x="219124" y="74921"/>
                  <a:pt x="210128" y="57458"/>
                </a:cubicBezTo>
                <a:cubicBezTo>
                  <a:pt x="201132" y="39995"/>
                  <a:pt x="318607" y="4012"/>
                  <a:pt x="333953" y="308"/>
                </a:cubicBezTo>
                <a:cubicBezTo>
                  <a:pt x="349299" y="-3396"/>
                  <a:pt x="329190" y="27296"/>
                  <a:pt x="302203" y="35233"/>
                </a:cubicBezTo>
                <a:cubicBezTo>
                  <a:pt x="275216" y="43170"/>
                  <a:pt x="216478" y="44758"/>
                  <a:pt x="172028" y="47933"/>
                </a:cubicBezTo>
                <a:cubicBezTo>
                  <a:pt x="127578" y="51108"/>
                  <a:pt x="-10005" y="45816"/>
                  <a:pt x="578" y="5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1" name="フリーフォーム 6190">
            <a:extLst>
              <a:ext uri="{FF2B5EF4-FFF2-40B4-BE49-F238E27FC236}">
                <a16:creationId xmlns:a16="http://schemas.microsoft.com/office/drawing/2014/main" id="{5EEE5139-BDF3-DC7C-CA7D-AD8EEB82A3BF}"/>
              </a:ext>
            </a:extLst>
          </p:cNvPr>
          <p:cNvSpPr/>
          <p:nvPr/>
        </p:nvSpPr>
        <p:spPr>
          <a:xfrm>
            <a:off x="4225671" y="7432675"/>
            <a:ext cx="807343" cy="216295"/>
          </a:xfrm>
          <a:custGeom>
            <a:avLst/>
            <a:gdLst>
              <a:gd name="connsiteX0" fmla="*/ 254 w 807343"/>
              <a:gd name="connsiteY0" fmla="*/ 22225 h 216295"/>
              <a:gd name="connsiteX1" fmla="*/ 200279 w 807343"/>
              <a:gd name="connsiteY1" fmla="*/ 120650 h 216295"/>
              <a:gd name="connsiteX2" fmla="*/ 308229 w 807343"/>
              <a:gd name="connsiteY2" fmla="*/ 215900 h 216295"/>
              <a:gd name="connsiteX3" fmla="*/ 257429 w 807343"/>
              <a:gd name="connsiteY3" fmla="*/ 149225 h 216295"/>
              <a:gd name="connsiteX4" fmla="*/ 419354 w 807343"/>
              <a:gd name="connsiteY4" fmla="*/ 22225 h 216295"/>
              <a:gd name="connsiteX5" fmla="*/ 311404 w 807343"/>
              <a:gd name="connsiteY5" fmla="*/ 12700 h 216295"/>
              <a:gd name="connsiteX6" fmla="*/ 803529 w 807343"/>
              <a:gd name="connsiteY6" fmla="*/ 6350 h 216295"/>
              <a:gd name="connsiteX7" fmla="*/ 552704 w 807343"/>
              <a:gd name="connsiteY7" fmla="*/ 0 h 216295"/>
              <a:gd name="connsiteX8" fmla="*/ 257429 w 807343"/>
              <a:gd name="connsiteY8" fmla="*/ 3175 h 216295"/>
              <a:gd name="connsiteX9" fmla="*/ 339979 w 807343"/>
              <a:gd name="connsiteY9" fmla="*/ 41275 h 216295"/>
              <a:gd name="connsiteX10" fmla="*/ 298704 w 807343"/>
              <a:gd name="connsiteY10" fmla="*/ 66675 h 216295"/>
              <a:gd name="connsiteX11" fmla="*/ 244729 w 807343"/>
              <a:gd name="connsiteY11" fmla="*/ 28575 h 216295"/>
              <a:gd name="connsiteX12" fmla="*/ 266954 w 807343"/>
              <a:gd name="connsiteY12" fmla="*/ 130175 h 216295"/>
              <a:gd name="connsiteX13" fmla="*/ 244729 w 807343"/>
              <a:gd name="connsiteY13" fmla="*/ 127000 h 216295"/>
              <a:gd name="connsiteX14" fmla="*/ 254 w 807343"/>
              <a:gd name="connsiteY14" fmla="*/ 22225 h 21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7343" h="216295">
                <a:moveTo>
                  <a:pt x="254" y="22225"/>
                </a:moveTo>
                <a:cubicBezTo>
                  <a:pt x="-7154" y="21167"/>
                  <a:pt x="148950" y="88371"/>
                  <a:pt x="200279" y="120650"/>
                </a:cubicBezTo>
                <a:cubicBezTo>
                  <a:pt x="251608" y="152929"/>
                  <a:pt x="298704" y="211137"/>
                  <a:pt x="308229" y="215900"/>
                </a:cubicBezTo>
                <a:cubicBezTo>
                  <a:pt x="317754" y="220663"/>
                  <a:pt x="238908" y="181504"/>
                  <a:pt x="257429" y="149225"/>
                </a:cubicBezTo>
                <a:cubicBezTo>
                  <a:pt x="275950" y="116946"/>
                  <a:pt x="410358" y="44979"/>
                  <a:pt x="419354" y="22225"/>
                </a:cubicBezTo>
                <a:cubicBezTo>
                  <a:pt x="428350" y="-529"/>
                  <a:pt x="247375" y="15346"/>
                  <a:pt x="311404" y="12700"/>
                </a:cubicBezTo>
                <a:cubicBezTo>
                  <a:pt x="375433" y="10054"/>
                  <a:pt x="763312" y="8467"/>
                  <a:pt x="803529" y="6350"/>
                </a:cubicBezTo>
                <a:cubicBezTo>
                  <a:pt x="843746" y="4233"/>
                  <a:pt x="552704" y="0"/>
                  <a:pt x="552704" y="0"/>
                </a:cubicBezTo>
                <a:lnTo>
                  <a:pt x="257429" y="3175"/>
                </a:lnTo>
                <a:cubicBezTo>
                  <a:pt x="221975" y="10054"/>
                  <a:pt x="333100" y="30692"/>
                  <a:pt x="339979" y="41275"/>
                </a:cubicBezTo>
                <a:cubicBezTo>
                  <a:pt x="346858" y="51858"/>
                  <a:pt x="314579" y="68792"/>
                  <a:pt x="298704" y="66675"/>
                </a:cubicBezTo>
                <a:cubicBezTo>
                  <a:pt x="282829" y="64558"/>
                  <a:pt x="250021" y="17992"/>
                  <a:pt x="244729" y="28575"/>
                </a:cubicBezTo>
                <a:cubicBezTo>
                  <a:pt x="239437" y="39158"/>
                  <a:pt x="266954" y="130175"/>
                  <a:pt x="266954" y="130175"/>
                </a:cubicBezTo>
                <a:cubicBezTo>
                  <a:pt x="266954" y="146579"/>
                  <a:pt x="282300" y="145521"/>
                  <a:pt x="244729" y="127000"/>
                </a:cubicBezTo>
                <a:cubicBezTo>
                  <a:pt x="207158" y="108479"/>
                  <a:pt x="7662" y="23283"/>
                  <a:pt x="25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2" name="フリーフォーム 6191">
            <a:extLst>
              <a:ext uri="{FF2B5EF4-FFF2-40B4-BE49-F238E27FC236}">
                <a16:creationId xmlns:a16="http://schemas.microsoft.com/office/drawing/2014/main" id="{4B4E560A-E9A1-FD39-E028-190E3AFD62AC}"/>
              </a:ext>
            </a:extLst>
          </p:cNvPr>
          <p:cNvSpPr/>
          <p:nvPr/>
        </p:nvSpPr>
        <p:spPr>
          <a:xfrm>
            <a:off x="4352920" y="7407118"/>
            <a:ext cx="648108" cy="356255"/>
          </a:xfrm>
          <a:custGeom>
            <a:avLst/>
            <a:gdLst>
              <a:gd name="connsiteX0" fmla="*/ 5 w 648108"/>
              <a:gd name="connsiteY0" fmla="*/ 244632 h 356255"/>
              <a:gd name="connsiteX1" fmla="*/ 190505 w 648108"/>
              <a:gd name="connsiteY1" fmla="*/ 285907 h 356255"/>
              <a:gd name="connsiteX2" fmla="*/ 279405 w 648108"/>
              <a:gd name="connsiteY2" fmla="*/ 349407 h 356255"/>
              <a:gd name="connsiteX3" fmla="*/ 238130 w 648108"/>
              <a:gd name="connsiteY3" fmla="*/ 279557 h 356255"/>
              <a:gd name="connsiteX4" fmla="*/ 355605 w 648108"/>
              <a:gd name="connsiteY4" fmla="*/ 174782 h 356255"/>
              <a:gd name="connsiteX5" fmla="*/ 476255 w 648108"/>
              <a:gd name="connsiteY5" fmla="*/ 203357 h 356255"/>
              <a:gd name="connsiteX6" fmla="*/ 377830 w 648108"/>
              <a:gd name="connsiteY6" fmla="*/ 120807 h 356255"/>
              <a:gd name="connsiteX7" fmla="*/ 584205 w 648108"/>
              <a:gd name="connsiteY7" fmla="*/ 108107 h 356255"/>
              <a:gd name="connsiteX8" fmla="*/ 501655 w 648108"/>
              <a:gd name="connsiteY8" fmla="*/ 111282 h 356255"/>
              <a:gd name="connsiteX9" fmla="*/ 647705 w 648108"/>
              <a:gd name="connsiteY9" fmla="*/ 157 h 356255"/>
              <a:gd name="connsiteX10" fmla="*/ 447680 w 648108"/>
              <a:gd name="connsiteY10" fmla="*/ 89057 h 356255"/>
              <a:gd name="connsiteX11" fmla="*/ 228605 w 648108"/>
              <a:gd name="connsiteY11" fmla="*/ 181132 h 356255"/>
              <a:gd name="connsiteX12" fmla="*/ 374655 w 648108"/>
              <a:gd name="connsiteY12" fmla="*/ 162082 h 356255"/>
              <a:gd name="connsiteX13" fmla="*/ 260355 w 648108"/>
              <a:gd name="connsiteY13" fmla="*/ 282732 h 356255"/>
              <a:gd name="connsiteX14" fmla="*/ 203205 w 648108"/>
              <a:gd name="connsiteY14" fmla="*/ 270032 h 356255"/>
              <a:gd name="connsiteX15" fmla="*/ 231780 w 648108"/>
              <a:gd name="connsiteY15" fmla="*/ 355757 h 356255"/>
              <a:gd name="connsiteX16" fmla="*/ 196855 w 648108"/>
              <a:gd name="connsiteY16" fmla="*/ 301782 h 356255"/>
              <a:gd name="connsiteX17" fmla="*/ 5 w 648108"/>
              <a:gd name="connsiteY17" fmla="*/ 244632 h 35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8108" h="356255">
                <a:moveTo>
                  <a:pt x="5" y="244632"/>
                </a:moveTo>
                <a:cubicBezTo>
                  <a:pt x="-1053" y="241986"/>
                  <a:pt x="143938" y="268444"/>
                  <a:pt x="190505" y="285907"/>
                </a:cubicBezTo>
                <a:cubicBezTo>
                  <a:pt x="237072" y="303370"/>
                  <a:pt x="271468" y="350465"/>
                  <a:pt x="279405" y="349407"/>
                </a:cubicBezTo>
                <a:cubicBezTo>
                  <a:pt x="287342" y="348349"/>
                  <a:pt x="225430" y="308661"/>
                  <a:pt x="238130" y="279557"/>
                </a:cubicBezTo>
                <a:cubicBezTo>
                  <a:pt x="250830" y="250453"/>
                  <a:pt x="315918" y="187482"/>
                  <a:pt x="355605" y="174782"/>
                </a:cubicBezTo>
                <a:cubicBezTo>
                  <a:pt x="395293" y="162082"/>
                  <a:pt x="472551" y="212353"/>
                  <a:pt x="476255" y="203357"/>
                </a:cubicBezTo>
                <a:cubicBezTo>
                  <a:pt x="479959" y="194361"/>
                  <a:pt x="359838" y="136682"/>
                  <a:pt x="377830" y="120807"/>
                </a:cubicBezTo>
                <a:cubicBezTo>
                  <a:pt x="395822" y="104932"/>
                  <a:pt x="563568" y="109694"/>
                  <a:pt x="584205" y="108107"/>
                </a:cubicBezTo>
                <a:cubicBezTo>
                  <a:pt x="604842" y="106520"/>
                  <a:pt x="491072" y="129274"/>
                  <a:pt x="501655" y="111282"/>
                </a:cubicBezTo>
                <a:cubicBezTo>
                  <a:pt x="512238" y="93290"/>
                  <a:pt x="656701" y="3861"/>
                  <a:pt x="647705" y="157"/>
                </a:cubicBezTo>
                <a:cubicBezTo>
                  <a:pt x="638709" y="-3547"/>
                  <a:pt x="517530" y="58894"/>
                  <a:pt x="447680" y="89057"/>
                </a:cubicBezTo>
                <a:cubicBezTo>
                  <a:pt x="377830" y="119220"/>
                  <a:pt x="240776" y="168961"/>
                  <a:pt x="228605" y="181132"/>
                </a:cubicBezTo>
                <a:cubicBezTo>
                  <a:pt x="216434" y="193303"/>
                  <a:pt x="369363" y="145149"/>
                  <a:pt x="374655" y="162082"/>
                </a:cubicBezTo>
                <a:cubicBezTo>
                  <a:pt x="379947" y="179015"/>
                  <a:pt x="288930" y="264740"/>
                  <a:pt x="260355" y="282732"/>
                </a:cubicBezTo>
                <a:cubicBezTo>
                  <a:pt x="231780" y="300724"/>
                  <a:pt x="207967" y="257861"/>
                  <a:pt x="203205" y="270032"/>
                </a:cubicBezTo>
                <a:cubicBezTo>
                  <a:pt x="198443" y="282203"/>
                  <a:pt x="232838" y="350466"/>
                  <a:pt x="231780" y="355757"/>
                </a:cubicBezTo>
                <a:cubicBezTo>
                  <a:pt x="230722" y="361048"/>
                  <a:pt x="233367" y="322949"/>
                  <a:pt x="196855" y="301782"/>
                </a:cubicBezTo>
                <a:cubicBezTo>
                  <a:pt x="160343" y="280615"/>
                  <a:pt x="1063" y="247278"/>
                  <a:pt x="5" y="244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3" name="フリーフォーム 6192">
            <a:extLst>
              <a:ext uri="{FF2B5EF4-FFF2-40B4-BE49-F238E27FC236}">
                <a16:creationId xmlns:a16="http://schemas.microsoft.com/office/drawing/2014/main" id="{FB85A4B9-E2B4-83B7-648A-89D66C53A52E}"/>
              </a:ext>
            </a:extLst>
          </p:cNvPr>
          <p:cNvSpPr/>
          <p:nvPr/>
        </p:nvSpPr>
        <p:spPr>
          <a:xfrm>
            <a:off x="3700372" y="7322341"/>
            <a:ext cx="929099" cy="162442"/>
          </a:xfrm>
          <a:custGeom>
            <a:avLst/>
            <a:gdLst>
              <a:gd name="connsiteX0" fmla="*/ 190310 w 929099"/>
              <a:gd name="connsiteY0" fmla="*/ 31 h 162442"/>
              <a:gd name="connsiteX1" fmla="*/ 11016 w 929099"/>
              <a:gd name="connsiteY1" fmla="*/ 82506 h 162442"/>
              <a:gd name="connsiteX2" fmla="*/ 262028 w 929099"/>
              <a:gd name="connsiteY2" fmla="*/ 57405 h 162442"/>
              <a:gd name="connsiteX3" fmla="*/ 383948 w 929099"/>
              <a:gd name="connsiteY3" fmla="*/ 121951 h 162442"/>
              <a:gd name="connsiteX4" fmla="*/ 348089 w 929099"/>
              <a:gd name="connsiteY4" fmla="*/ 100435 h 162442"/>
              <a:gd name="connsiteX5" fmla="*/ 480767 w 929099"/>
              <a:gd name="connsiteY5" fmla="*/ 71748 h 162442"/>
              <a:gd name="connsiteX6" fmla="*/ 591929 w 929099"/>
              <a:gd name="connsiteY6" fmla="*/ 96850 h 162442"/>
              <a:gd name="connsiteX7" fmla="*/ 753294 w 929099"/>
              <a:gd name="connsiteY7" fmla="*/ 129123 h 162442"/>
              <a:gd name="connsiteX8" fmla="*/ 731779 w 929099"/>
              <a:gd name="connsiteY8" fmla="*/ 104021 h 162442"/>
              <a:gd name="connsiteX9" fmla="*/ 929002 w 929099"/>
              <a:gd name="connsiteY9" fmla="*/ 46647 h 162442"/>
              <a:gd name="connsiteX10" fmla="*/ 703092 w 929099"/>
              <a:gd name="connsiteY10" fmla="*/ 89678 h 162442"/>
              <a:gd name="connsiteX11" fmla="*/ 426979 w 929099"/>
              <a:gd name="connsiteY11" fmla="*/ 71748 h 162442"/>
              <a:gd name="connsiteX12" fmla="*/ 244099 w 929099"/>
              <a:gd name="connsiteY12" fmla="*/ 147052 h 162442"/>
              <a:gd name="connsiteX13" fmla="*/ 279957 w 929099"/>
              <a:gd name="connsiteY13" fmla="*/ 100435 h 162442"/>
              <a:gd name="connsiteX14" fmla="*/ 186724 w 929099"/>
              <a:gd name="connsiteY14" fmla="*/ 96850 h 162442"/>
              <a:gd name="connsiteX15" fmla="*/ 330160 w 929099"/>
              <a:gd name="connsiteY15" fmla="*/ 161395 h 162442"/>
              <a:gd name="connsiteX16" fmla="*/ 107835 w 929099"/>
              <a:gd name="connsiteY16" fmla="*/ 136294 h 162442"/>
              <a:gd name="connsiteX17" fmla="*/ 75562 w 929099"/>
              <a:gd name="connsiteY17" fmla="*/ 129123 h 162442"/>
              <a:gd name="connsiteX18" fmla="*/ 262028 w 929099"/>
              <a:gd name="connsiteY18" fmla="*/ 82506 h 162442"/>
              <a:gd name="connsiteX19" fmla="*/ 259 w 929099"/>
              <a:gd name="connsiteY19" fmla="*/ 93264 h 162442"/>
              <a:gd name="connsiteX20" fmla="*/ 190310 w 929099"/>
              <a:gd name="connsiteY20" fmla="*/ 31 h 1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9099" h="162442">
                <a:moveTo>
                  <a:pt x="190310" y="31"/>
                </a:moveTo>
                <a:cubicBezTo>
                  <a:pt x="192103" y="-1762"/>
                  <a:pt x="-937" y="72944"/>
                  <a:pt x="11016" y="82506"/>
                </a:cubicBezTo>
                <a:cubicBezTo>
                  <a:pt x="22969" y="92068"/>
                  <a:pt x="199873" y="50831"/>
                  <a:pt x="262028" y="57405"/>
                </a:cubicBezTo>
                <a:cubicBezTo>
                  <a:pt x="324183" y="63979"/>
                  <a:pt x="369605" y="114779"/>
                  <a:pt x="383948" y="121951"/>
                </a:cubicBezTo>
                <a:cubicBezTo>
                  <a:pt x="398291" y="129123"/>
                  <a:pt x="331953" y="108802"/>
                  <a:pt x="348089" y="100435"/>
                </a:cubicBezTo>
                <a:cubicBezTo>
                  <a:pt x="364225" y="92068"/>
                  <a:pt x="440127" y="72346"/>
                  <a:pt x="480767" y="71748"/>
                </a:cubicBezTo>
                <a:cubicBezTo>
                  <a:pt x="521407" y="71151"/>
                  <a:pt x="546508" y="87288"/>
                  <a:pt x="591929" y="96850"/>
                </a:cubicBezTo>
                <a:cubicBezTo>
                  <a:pt x="637350" y="106412"/>
                  <a:pt x="729986" y="127928"/>
                  <a:pt x="753294" y="129123"/>
                </a:cubicBezTo>
                <a:cubicBezTo>
                  <a:pt x="776602" y="130318"/>
                  <a:pt x="702494" y="117767"/>
                  <a:pt x="731779" y="104021"/>
                </a:cubicBezTo>
                <a:cubicBezTo>
                  <a:pt x="761064" y="90275"/>
                  <a:pt x="933783" y="49037"/>
                  <a:pt x="929002" y="46647"/>
                </a:cubicBezTo>
                <a:cubicBezTo>
                  <a:pt x="924221" y="44257"/>
                  <a:pt x="786762" y="85495"/>
                  <a:pt x="703092" y="89678"/>
                </a:cubicBezTo>
                <a:cubicBezTo>
                  <a:pt x="619422" y="93861"/>
                  <a:pt x="503478" y="62186"/>
                  <a:pt x="426979" y="71748"/>
                </a:cubicBezTo>
                <a:cubicBezTo>
                  <a:pt x="350480" y="81310"/>
                  <a:pt x="268603" y="142271"/>
                  <a:pt x="244099" y="147052"/>
                </a:cubicBezTo>
                <a:cubicBezTo>
                  <a:pt x="219595" y="151833"/>
                  <a:pt x="289519" y="108802"/>
                  <a:pt x="279957" y="100435"/>
                </a:cubicBezTo>
                <a:cubicBezTo>
                  <a:pt x="270395" y="92068"/>
                  <a:pt x="178357" y="86690"/>
                  <a:pt x="186724" y="96850"/>
                </a:cubicBezTo>
                <a:cubicBezTo>
                  <a:pt x="195091" y="107010"/>
                  <a:pt x="343308" y="154821"/>
                  <a:pt x="330160" y="161395"/>
                </a:cubicBezTo>
                <a:cubicBezTo>
                  <a:pt x="317012" y="167969"/>
                  <a:pt x="150268" y="141673"/>
                  <a:pt x="107835" y="136294"/>
                </a:cubicBezTo>
                <a:cubicBezTo>
                  <a:pt x="65402" y="130915"/>
                  <a:pt x="49863" y="138088"/>
                  <a:pt x="75562" y="129123"/>
                </a:cubicBezTo>
                <a:cubicBezTo>
                  <a:pt x="101261" y="120158"/>
                  <a:pt x="274578" y="88482"/>
                  <a:pt x="262028" y="82506"/>
                </a:cubicBezTo>
                <a:cubicBezTo>
                  <a:pt x="249478" y="76530"/>
                  <a:pt x="8626" y="107607"/>
                  <a:pt x="259" y="93264"/>
                </a:cubicBezTo>
                <a:cubicBezTo>
                  <a:pt x="-8108" y="78921"/>
                  <a:pt x="188517" y="1824"/>
                  <a:pt x="19031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4" name="フリーフォーム 6193">
            <a:extLst>
              <a:ext uri="{FF2B5EF4-FFF2-40B4-BE49-F238E27FC236}">
                <a16:creationId xmlns:a16="http://schemas.microsoft.com/office/drawing/2014/main" id="{5F69CEF6-0762-87ED-0465-565487F8A493}"/>
              </a:ext>
            </a:extLst>
          </p:cNvPr>
          <p:cNvSpPr/>
          <p:nvPr/>
        </p:nvSpPr>
        <p:spPr>
          <a:xfrm>
            <a:off x="4283671" y="7350823"/>
            <a:ext cx="869378" cy="181788"/>
          </a:xfrm>
          <a:custGeom>
            <a:avLst/>
            <a:gdLst>
              <a:gd name="connsiteX0" fmla="*/ 1458 w 869378"/>
              <a:gd name="connsiteY0" fmla="*/ 129328 h 181788"/>
              <a:gd name="connsiteX1" fmla="*/ 385148 w 869378"/>
              <a:gd name="connsiteY1" fmla="*/ 46852 h 181788"/>
              <a:gd name="connsiteX2" fmla="*/ 600301 w 869378"/>
              <a:gd name="connsiteY2" fmla="*/ 64782 h 181788"/>
              <a:gd name="connsiteX3" fmla="*/ 707877 w 869378"/>
              <a:gd name="connsiteY3" fmla="*/ 75539 h 181788"/>
              <a:gd name="connsiteX4" fmla="*/ 747322 w 869378"/>
              <a:gd name="connsiteY4" fmla="*/ 61196 h 181788"/>
              <a:gd name="connsiteX5" fmla="*/ 628988 w 869378"/>
              <a:gd name="connsiteY5" fmla="*/ 236 h 181788"/>
              <a:gd name="connsiteX6" fmla="*/ 711463 w 869378"/>
              <a:gd name="connsiteY6" fmla="*/ 39681 h 181788"/>
              <a:gd name="connsiteX7" fmla="*/ 869242 w 869378"/>
              <a:gd name="connsiteY7" fmla="*/ 28923 h 181788"/>
              <a:gd name="connsiteX8" fmla="*/ 682776 w 869378"/>
              <a:gd name="connsiteY8" fmla="*/ 36095 h 181788"/>
              <a:gd name="connsiteX9" fmla="*/ 360047 w 869378"/>
              <a:gd name="connsiteY9" fmla="*/ 10993 h 181788"/>
              <a:gd name="connsiteX10" fmla="*/ 424593 w 869378"/>
              <a:gd name="connsiteY10" fmla="*/ 68368 h 181788"/>
              <a:gd name="connsiteX11" fmla="*/ 299087 w 869378"/>
              <a:gd name="connsiteY11" fmla="*/ 93469 h 181788"/>
              <a:gd name="connsiteX12" fmla="*/ 119793 w 869378"/>
              <a:gd name="connsiteY12" fmla="*/ 172358 h 181788"/>
              <a:gd name="connsiteX13" fmla="*/ 141308 w 869378"/>
              <a:gd name="connsiteY13" fmla="*/ 168772 h 181788"/>
              <a:gd name="connsiteX14" fmla="*/ 248884 w 869378"/>
              <a:gd name="connsiteY14" fmla="*/ 68368 h 181788"/>
              <a:gd name="connsiteX15" fmla="*/ 1458 w 869378"/>
              <a:gd name="connsiteY15" fmla="*/ 129328 h 1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378" h="181788">
                <a:moveTo>
                  <a:pt x="1458" y="129328"/>
                </a:moveTo>
                <a:cubicBezTo>
                  <a:pt x="24169" y="125742"/>
                  <a:pt x="285341" y="57610"/>
                  <a:pt x="385148" y="46852"/>
                </a:cubicBezTo>
                <a:cubicBezTo>
                  <a:pt x="484955" y="36094"/>
                  <a:pt x="546513" y="60001"/>
                  <a:pt x="600301" y="64782"/>
                </a:cubicBezTo>
                <a:cubicBezTo>
                  <a:pt x="654089" y="69563"/>
                  <a:pt x="683374" y="76137"/>
                  <a:pt x="707877" y="75539"/>
                </a:cubicBezTo>
                <a:cubicBezTo>
                  <a:pt x="732380" y="74941"/>
                  <a:pt x="760470" y="73746"/>
                  <a:pt x="747322" y="61196"/>
                </a:cubicBezTo>
                <a:cubicBezTo>
                  <a:pt x="734174" y="48646"/>
                  <a:pt x="634965" y="3822"/>
                  <a:pt x="628988" y="236"/>
                </a:cubicBezTo>
                <a:cubicBezTo>
                  <a:pt x="623011" y="-3350"/>
                  <a:pt x="671421" y="34900"/>
                  <a:pt x="711463" y="39681"/>
                </a:cubicBezTo>
                <a:cubicBezTo>
                  <a:pt x="751505" y="44462"/>
                  <a:pt x="874023" y="29521"/>
                  <a:pt x="869242" y="28923"/>
                </a:cubicBezTo>
                <a:cubicBezTo>
                  <a:pt x="864461" y="28325"/>
                  <a:pt x="767642" y="39083"/>
                  <a:pt x="682776" y="36095"/>
                </a:cubicBezTo>
                <a:cubicBezTo>
                  <a:pt x="597910" y="33107"/>
                  <a:pt x="403077" y="5614"/>
                  <a:pt x="360047" y="10993"/>
                </a:cubicBezTo>
                <a:cubicBezTo>
                  <a:pt x="317017" y="16372"/>
                  <a:pt x="434753" y="54622"/>
                  <a:pt x="424593" y="68368"/>
                </a:cubicBezTo>
                <a:cubicBezTo>
                  <a:pt x="414433" y="82114"/>
                  <a:pt x="349887" y="76137"/>
                  <a:pt x="299087" y="93469"/>
                </a:cubicBezTo>
                <a:cubicBezTo>
                  <a:pt x="248287" y="110801"/>
                  <a:pt x="146089" y="159808"/>
                  <a:pt x="119793" y="172358"/>
                </a:cubicBezTo>
                <a:cubicBezTo>
                  <a:pt x="93497" y="184908"/>
                  <a:pt x="119793" y="186104"/>
                  <a:pt x="141308" y="168772"/>
                </a:cubicBezTo>
                <a:cubicBezTo>
                  <a:pt x="162823" y="151440"/>
                  <a:pt x="269204" y="75540"/>
                  <a:pt x="248884" y="68368"/>
                </a:cubicBezTo>
                <a:cubicBezTo>
                  <a:pt x="228564" y="61196"/>
                  <a:pt x="-21253" y="132914"/>
                  <a:pt x="1458" y="129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5" name="フリーフォーム 6194">
            <a:extLst>
              <a:ext uri="{FF2B5EF4-FFF2-40B4-BE49-F238E27FC236}">
                <a16:creationId xmlns:a16="http://schemas.microsoft.com/office/drawing/2014/main" id="{8B647BA2-8D7D-8686-274D-4D8E32DE4ED3}"/>
              </a:ext>
            </a:extLst>
          </p:cNvPr>
          <p:cNvSpPr/>
          <p:nvPr/>
        </p:nvSpPr>
        <p:spPr>
          <a:xfrm>
            <a:off x="3941240" y="7493959"/>
            <a:ext cx="327849" cy="226466"/>
          </a:xfrm>
          <a:custGeom>
            <a:avLst/>
            <a:gdLst>
              <a:gd name="connsiteX0" fmla="*/ 182525 w 327849"/>
              <a:gd name="connsiteY0" fmla="*/ 535 h 226466"/>
              <a:gd name="connsiteX1" fmla="*/ 31918 w 327849"/>
              <a:gd name="connsiteY1" fmla="*/ 57909 h 226466"/>
              <a:gd name="connsiteX2" fmla="*/ 39089 w 327849"/>
              <a:gd name="connsiteY2" fmla="*/ 108112 h 226466"/>
              <a:gd name="connsiteX3" fmla="*/ 161009 w 327849"/>
              <a:gd name="connsiteY3" fmla="*/ 158314 h 226466"/>
              <a:gd name="connsiteX4" fmla="*/ 57019 w 327849"/>
              <a:gd name="connsiteY4" fmla="*/ 165486 h 226466"/>
              <a:gd name="connsiteX5" fmla="*/ 325960 w 327849"/>
              <a:gd name="connsiteY5" fmla="*/ 226446 h 226466"/>
              <a:gd name="connsiteX6" fmla="*/ 168181 w 327849"/>
              <a:gd name="connsiteY6" fmla="*/ 158314 h 226466"/>
              <a:gd name="connsiteX7" fmla="*/ 3231 w 327849"/>
              <a:gd name="connsiteY7" fmla="*/ 93768 h 226466"/>
              <a:gd name="connsiteX8" fmla="*/ 57019 w 327849"/>
              <a:gd name="connsiteY8" fmla="*/ 47152 h 226466"/>
              <a:gd name="connsiteX9" fmla="*/ 35504 w 327849"/>
              <a:gd name="connsiteY9" fmla="*/ 29222 h 226466"/>
              <a:gd name="connsiteX10" fmla="*/ 182525 w 327849"/>
              <a:gd name="connsiteY10" fmla="*/ 535 h 2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849" h="226466">
                <a:moveTo>
                  <a:pt x="182525" y="535"/>
                </a:moveTo>
                <a:cubicBezTo>
                  <a:pt x="181927" y="5316"/>
                  <a:pt x="55824" y="39980"/>
                  <a:pt x="31918" y="57909"/>
                </a:cubicBezTo>
                <a:cubicBezTo>
                  <a:pt x="8012" y="75838"/>
                  <a:pt x="17574" y="91378"/>
                  <a:pt x="39089" y="108112"/>
                </a:cubicBezTo>
                <a:cubicBezTo>
                  <a:pt x="60604" y="124846"/>
                  <a:pt x="158021" y="148752"/>
                  <a:pt x="161009" y="158314"/>
                </a:cubicBezTo>
                <a:cubicBezTo>
                  <a:pt x="163997" y="167876"/>
                  <a:pt x="29527" y="154131"/>
                  <a:pt x="57019" y="165486"/>
                </a:cubicBezTo>
                <a:cubicBezTo>
                  <a:pt x="84511" y="176841"/>
                  <a:pt x="307433" y="227641"/>
                  <a:pt x="325960" y="226446"/>
                </a:cubicBezTo>
                <a:cubicBezTo>
                  <a:pt x="344487" y="225251"/>
                  <a:pt x="221969" y="180427"/>
                  <a:pt x="168181" y="158314"/>
                </a:cubicBezTo>
                <a:cubicBezTo>
                  <a:pt x="114393" y="136201"/>
                  <a:pt x="21758" y="112295"/>
                  <a:pt x="3231" y="93768"/>
                </a:cubicBezTo>
                <a:cubicBezTo>
                  <a:pt x="-15296" y="75241"/>
                  <a:pt x="51640" y="57910"/>
                  <a:pt x="57019" y="47152"/>
                </a:cubicBezTo>
                <a:cubicBezTo>
                  <a:pt x="62398" y="36394"/>
                  <a:pt x="9805" y="34003"/>
                  <a:pt x="35504" y="29222"/>
                </a:cubicBezTo>
                <a:cubicBezTo>
                  <a:pt x="61203" y="24441"/>
                  <a:pt x="183123" y="-4246"/>
                  <a:pt x="182525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6" name="フリーフォーム 6195">
            <a:extLst>
              <a:ext uri="{FF2B5EF4-FFF2-40B4-BE49-F238E27FC236}">
                <a16:creationId xmlns:a16="http://schemas.microsoft.com/office/drawing/2014/main" id="{E4E2AEE4-A1FC-C636-CA3C-E5D5C021259E}"/>
              </a:ext>
            </a:extLst>
          </p:cNvPr>
          <p:cNvSpPr/>
          <p:nvPr/>
        </p:nvSpPr>
        <p:spPr>
          <a:xfrm>
            <a:off x="3761550" y="7091690"/>
            <a:ext cx="581248" cy="255815"/>
          </a:xfrm>
          <a:custGeom>
            <a:avLst/>
            <a:gdLst>
              <a:gd name="connsiteX0" fmla="*/ 41 w 581248"/>
              <a:gd name="connsiteY0" fmla="*/ 255783 h 255815"/>
              <a:gd name="connsiteX1" fmla="*/ 383730 w 581248"/>
              <a:gd name="connsiteY1" fmla="*/ 8357 h 255815"/>
              <a:gd name="connsiteX2" fmla="*/ 516408 w 581248"/>
              <a:gd name="connsiteY2" fmla="*/ 54974 h 255815"/>
              <a:gd name="connsiteX3" fmla="*/ 505650 w 581248"/>
              <a:gd name="connsiteY3" fmla="*/ 22701 h 255815"/>
              <a:gd name="connsiteX4" fmla="*/ 580954 w 581248"/>
              <a:gd name="connsiteY4" fmla="*/ 69317 h 255815"/>
              <a:gd name="connsiteX5" fmla="*/ 473377 w 581248"/>
              <a:gd name="connsiteY5" fmla="*/ 26286 h 255815"/>
              <a:gd name="connsiteX6" fmla="*/ 337114 w 581248"/>
              <a:gd name="connsiteY6" fmla="*/ 62145 h 255815"/>
              <a:gd name="connsiteX7" fmla="*/ 358629 w 581248"/>
              <a:gd name="connsiteY7" fmla="*/ 26286 h 255815"/>
              <a:gd name="connsiteX8" fmla="*/ 41 w 581248"/>
              <a:gd name="connsiteY8" fmla="*/ 255783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248" h="255815">
                <a:moveTo>
                  <a:pt x="41" y="255783"/>
                </a:moveTo>
                <a:cubicBezTo>
                  <a:pt x="4225" y="252795"/>
                  <a:pt x="297669" y="41825"/>
                  <a:pt x="383730" y="8357"/>
                </a:cubicBezTo>
                <a:cubicBezTo>
                  <a:pt x="469791" y="-25111"/>
                  <a:pt x="496088" y="52583"/>
                  <a:pt x="516408" y="54974"/>
                </a:cubicBezTo>
                <a:cubicBezTo>
                  <a:pt x="536728" y="57365"/>
                  <a:pt x="494892" y="20311"/>
                  <a:pt x="505650" y="22701"/>
                </a:cubicBezTo>
                <a:cubicBezTo>
                  <a:pt x="516408" y="25091"/>
                  <a:pt x="586333" y="68720"/>
                  <a:pt x="580954" y="69317"/>
                </a:cubicBezTo>
                <a:cubicBezTo>
                  <a:pt x="575575" y="69914"/>
                  <a:pt x="514017" y="27481"/>
                  <a:pt x="473377" y="26286"/>
                </a:cubicBezTo>
                <a:cubicBezTo>
                  <a:pt x="432737" y="25091"/>
                  <a:pt x="356239" y="62145"/>
                  <a:pt x="337114" y="62145"/>
                </a:cubicBezTo>
                <a:cubicBezTo>
                  <a:pt x="317989" y="62145"/>
                  <a:pt x="410624" y="-2401"/>
                  <a:pt x="358629" y="26286"/>
                </a:cubicBezTo>
                <a:cubicBezTo>
                  <a:pt x="306634" y="54973"/>
                  <a:pt x="-4143" y="258771"/>
                  <a:pt x="41" y="255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7" name="フリーフォーム 6196">
            <a:extLst>
              <a:ext uri="{FF2B5EF4-FFF2-40B4-BE49-F238E27FC236}">
                <a16:creationId xmlns:a16="http://schemas.microsoft.com/office/drawing/2014/main" id="{5F4AB88C-FA53-1ABF-31A6-05DF67D5ABFE}"/>
              </a:ext>
            </a:extLst>
          </p:cNvPr>
          <p:cNvSpPr/>
          <p:nvPr/>
        </p:nvSpPr>
        <p:spPr>
          <a:xfrm>
            <a:off x="6092118" y="3922965"/>
            <a:ext cx="601574" cy="1167523"/>
          </a:xfrm>
          <a:custGeom>
            <a:avLst/>
            <a:gdLst>
              <a:gd name="connsiteX0" fmla="*/ 707 w 601574"/>
              <a:gd name="connsiteY0" fmla="*/ 1335 h 1167523"/>
              <a:gd name="connsiteX1" fmla="*/ 289632 w 601574"/>
              <a:gd name="connsiteY1" fmla="*/ 480760 h 1167523"/>
              <a:gd name="connsiteX2" fmla="*/ 242007 w 601574"/>
              <a:gd name="connsiteY2" fmla="*/ 483935 h 1167523"/>
              <a:gd name="connsiteX3" fmla="*/ 381707 w 601574"/>
              <a:gd name="connsiteY3" fmla="*/ 785560 h 1167523"/>
              <a:gd name="connsiteX4" fmla="*/ 324557 w 601574"/>
              <a:gd name="connsiteY4" fmla="*/ 769685 h 1167523"/>
              <a:gd name="connsiteX5" fmla="*/ 594432 w 601574"/>
              <a:gd name="connsiteY5" fmla="*/ 1157035 h 1167523"/>
              <a:gd name="connsiteX6" fmla="*/ 508707 w 601574"/>
              <a:gd name="connsiteY6" fmla="*/ 1033210 h 1167523"/>
              <a:gd name="connsiteX7" fmla="*/ 349957 w 601574"/>
              <a:gd name="connsiteY7" fmla="*/ 776035 h 1167523"/>
              <a:gd name="connsiteX8" fmla="*/ 245182 w 601574"/>
              <a:gd name="connsiteY8" fmla="*/ 582360 h 1167523"/>
              <a:gd name="connsiteX9" fmla="*/ 280107 w 601574"/>
              <a:gd name="connsiteY9" fmla="*/ 588710 h 1167523"/>
              <a:gd name="connsiteX10" fmla="*/ 257882 w 601574"/>
              <a:gd name="connsiteY10" fmla="*/ 515685 h 1167523"/>
              <a:gd name="connsiteX11" fmla="*/ 286457 w 601574"/>
              <a:gd name="connsiteY11" fmla="*/ 509335 h 1167523"/>
              <a:gd name="connsiteX12" fmla="*/ 188032 w 601574"/>
              <a:gd name="connsiteY12" fmla="*/ 242635 h 1167523"/>
              <a:gd name="connsiteX13" fmla="*/ 207082 w 601574"/>
              <a:gd name="connsiteY13" fmla="*/ 334710 h 1167523"/>
              <a:gd name="connsiteX14" fmla="*/ 707 w 601574"/>
              <a:gd name="connsiteY14" fmla="*/ 1335 h 11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1574" h="1167523">
                <a:moveTo>
                  <a:pt x="707" y="1335"/>
                </a:moveTo>
                <a:cubicBezTo>
                  <a:pt x="14465" y="25677"/>
                  <a:pt x="249415" y="400327"/>
                  <a:pt x="289632" y="480760"/>
                </a:cubicBezTo>
                <a:cubicBezTo>
                  <a:pt x="329849" y="561193"/>
                  <a:pt x="226661" y="433135"/>
                  <a:pt x="242007" y="483935"/>
                </a:cubicBezTo>
                <a:cubicBezTo>
                  <a:pt x="257353" y="534735"/>
                  <a:pt x="367949" y="737935"/>
                  <a:pt x="381707" y="785560"/>
                </a:cubicBezTo>
                <a:cubicBezTo>
                  <a:pt x="395465" y="833185"/>
                  <a:pt x="289103" y="707773"/>
                  <a:pt x="324557" y="769685"/>
                </a:cubicBezTo>
                <a:cubicBezTo>
                  <a:pt x="360011" y="831598"/>
                  <a:pt x="563740" y="1113114"/>
                  <a:pt x="594432" y="1157035"/>
                </a:cubicBezTo>
                <a:cubicBezTo>
                  <a:pt x="625124" y="1200956"/>
                  <a:pt x="549453" y="1096710"/>
                  <a:pt x="508707" y="1033210"/>
                </a:cubicBezTo>
                <a:cubicBezTo>
                  <a:pt x="467961" y="969710"/>
                  <a:pt x="393878" y="851177"/>
                  <a:pt x="349957" y="776035"/>
                </a:cubicBezTo>
                <a:cubicBezTo>
                  <a:pt x="306036" y="700893"/>
                  <a:pt x="256824" y="613581"/>
                  <a:pt x="245182" y="582360"/>
                </a:cubicBezTo>
                <a:cubicBezTo>
                  <a:pt x="233540" y="551139"/>
                  <a:pt x="277990" y="599822"/>
                  <a:pt x="280107" y="588710"/>
                </a:cubicBezTo>
                <a:cubicBezTo>
                  <a:pt x="282224" y="577598"/>
                  <a:pt x="256824" y="528914"/>
                  <a:pt x="257882" y="515685"/>
                </a:cubicBezTo>
                <a:cubicBezTo>
                  <a:pt x="258940" y="502456"/>
                  <a:pt x="298099" y="554843"/>
                  <a:pt x="286457" y="509335"/>
                </a:cubicBezTo>
                <a:cubicBezTo>
                  <a:pt x="274815" y="463827"/>
                  <a:pt x="201261" y="271739"/>
                  <a:pt x="188032" y="242635"/>
                </a:cubicBezTo>
                <a:cubicBezTo>
                  <a:pt x="174803" y="213531"/>
                  <a:pt x="236186" y="376514"/>
                  <a:pt x="207082" y="334710"/>
                </a:cubicBezTo>
                <a:cubicBezTo>
                  <a:pt x="177978" y="292906"/>
                  <a:pt x="-13051" y="-23007"/>
                  <a:pt x="707" y="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8" name="フリーフォーム 6197">
            <a:extLst>
              <a:ext uri="{FF2B5EF4-FFF2-40B4-BE49-F238E27FC236}">
                <a16:creationId xmlns:a16="http://schemas.microsoft.com/office/drawing/2014/main" id="{1B9F6F4B-5413-D570-69D1-E263601B9784}"/>
              </a:ext>
            </a:extLst>
          </p:cNvPr>
          <p:cNvSpPr/>
          <p:nvPr/>
        </p:nvSpPr>
        <p:spPr>
          <a:xfrm>
            <a:off x="6415515" y="5107531"/>
            <a:ext cx="158208" cy="1525101"/>
          </a:xfrm>
          <a:custGeom>
            <a:avLst/>
            <a:gdLst>
              <a:gd name="connsiteX0" fmla="*/ 33159 w 158208"/>
              <a:gd name="connsiteY0" fmla="*/ 662 h 1525101"/>
              <a:gd name="connsiteX1" fmla="*/ 109758 w 158208"/>
              <a:gd name="connsiteY1" fmla="*/ 340570 h 1525101"/>
              <a:gd name="connsiteX2" fmla="*/ 71459 w 158208"/>
              <a:gd name="connsiteY2" fmla="*/ 637390 h 1525101"/>
              <a:gd name="connsiteX3" fmla="*/ 81034 w 158208"/>
              <a:gd name="connsiteY3" fmla="*/ 613453 h 1525101"/>
              <a:gd name="connsiteX4" fmla="*/ 4435 w 158208"/>
              <a:gd name="connsiteY4" fmla="*/ 1140071 h 1525101"/>
              <a:gd name="connsiteX5" fmla="*/ 9222 w 158208"/>
              <a:gd name="connsiteY5" fmla="*/ 1106559 h 1525101"/>
              <a:gd name="connsiteX6" fmla="*/ 9222 w 158208"/>
              <a:gd name="connsiteY6" fmla="*/ 1523066 h 1525101"/>
              <a:gd name="connsiteX7" fmla="*/ 42734 w 158208"/>
              <a:gd name="connsiteY7" fmla="*/ 1240607 h 1525101"/>
              <a:gd name="connsiteX8" fmla="*/ 71459 w 158208"/>
              <a:gd name="connsiteY8" fmla="*/ 690052 h 1525101"/>
              <a:gd name="connsiteX9" fmla="*/ 157633 w 158208"/>
              <a:gd name="connsiteY9" fmla="*/ 369294 h 1525101"/>
              <a:gd name="connsiteX10" fmla="*/ 109758 w 158208"/>
              <a:gd name="connsiteY10" fmla="*/ 364507 h 1525101"/>
              <a:gd name="connsiteX11" fmla="*/ 124121 w 158208"/>
              <a:gd name="connsiteY11" fmla="*/ 431531 h 1525101"/>
              <a:gd name="connsiteX12" fmla="*/ 33159 w 158208"/>
              <a:gd name="connsiteY12" fmla="*/ 662 h 152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208" h="1525101">
                <a:moveTo>
                  <a:pt x="33159" y="662"/>
                </a:moveTo>
                <a:cubicBezTo>
                  <a:pt x="30765" y="-14498"/>
                  <a:pt x="103375" y="234449"/>
                  <a:pt x="109758" y="340570"/>
                </a:cubicBezTo>
                <a:cubicBezTo>
                  <a:pt x="116141" y="446691"/>
                  <a:pt x="76246" y="591910"/>
                  <a:pt x="71459" y="637390"/>
                </a:cubicBezTo>
                <a:cubicBezTo>
                  <a:pt x="66672" y="682870"/>
                  <a:pt x="92205" y="529673"/>
                  <a:pt x="81034" y="613453"/>
                </a:cubicBezTo>
                <a:cubicBezTo>
                  <a:pt x="69863" y="697233"/>
                  <a:pt x="16404" y="1057887"/>
                  <a:pt x="4435" y="1140071"/>
                </a:cubicBezTo>
                <a:cubicBezTo>
                  <a:pt x="-7534" y="1222255"/>
                  <a:pt x="8424" y="1042727"/>
                  <a:pt x="9222" y="1106559"/>
                </a:cubicBezTo>
                <a:cubicBezTo>
                  <a:pt x="10020" y="1170391"/>
                  <a:pt x="3637" y="1500725"/>
                  <a:pt x="9222" y="1523066"/>
                </a:cubicBezTo>
                <a:cubicBezTo>
                  <a:pt x="14807" y="1545407"/>
                  <a:pt x="32361" y="1379442"/>
                  <a:pt x="42734" y="1240607"/>
                </a:cubicBezTo>
                <a:cubicBezTo>
                  <a:pt x="53107" y="1101772"/>
                  <a:pt x="52309" y="835271"/>
                  <a:pt x="71459" y="690052"/>
                </a:cubicBezTo>
                <a:cubicBezTo>
                  <a:pt x="90609" y="544833"/>
                  <a:pt x="151250" y="423551"/>
                  <a:pt x="157633" y="369294"/>
                </a:cubicBezTo>
                <a:cubicBezTo>
                  <a:pt x="164016" y="315037"/>
                  <a:pt x="115343" y="354134"/>
                  <a:pt x="109758" y="364507"/>
                </a:cubicBezTo>
                <a:cubicBezTo>
                  <a:pt x="104173" y="374880"/>
                  <a:pt x="134494" y="488182"/>
                  <a:pt x="124121" y="431531"/>
                </a:cubicBezTo>
                <a:cubicBezTo>
                  <a:pt x="113748" y="374880"/>
                  <a:pt x="35553" y="15822"/>
                  <a:pt x="33159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9" name="フリーフォーム 6198">
            <a:extLst>
              <a:ext uri="{FF2B5EF4-FFF2-40B4-BE49-F238E27FC236}">
                <a16:creationId xmlns:a16="http://schemas.microsoft.com/office/drawing/2014/main" id="{F09A0DEC-7D96-B9DF-B2CB-D6702D1F56CC}"/>
              </a:ext>
            </a:extLst>
          </p:cNvPr>
          <p:cNvSpPr/>
          <p:nvPr/>
        </p:nvSpPr>
        <p:spPr>
          <a:xfrm>
            <a:off x="6275540" y="5780500"/>
            <a:ext cx="81434" cy="934026"/>
          </a:xfrm>
          <a:custGeom>
            <a:avLst/>
            <a:gdLst>
              <a:gd name="connsiteX0" fmla="*/ 81419 w 81434"/>
              <a:gd name="connsiteY0" fmla="*/ 262 h 934026"/>
              <a:gd name="connsiteX1" fmla="*/ 18789 w 81434"/>
              <a:gd name="connsiteY1" fmla="*/ 520092 h 934026"/>
              <a:gd name="connsiteX2" fmla="*/ 18789 w 81434"/>
              <a:gd name="connsiteY2" fmla="*/ 927188 h 934026"/>
              <a:gd name="connsiteX3" fmla="*/ 0 w 81434"/>
              <a:gd name="connsiteY3" fmla="*/ 758086 h 934026"/>
              <a:gd name="connsiteX4" fmla="*/ 18789 w 81434"/>
              <a:gd name="connsiteY4" fmla="*/ 532618 h 934026"/>
              <a:gd name="connsiteX5" fmla="*/ 12526 w 81434"/>
              <a:gd name="connsiteY5" fmla="*/ 607774 h 934026"/>
              <a:gd name="connsiteX6" fmla="*/ 12526 w 81434"/>
              <a:gd name="connsiteY6" fmla="*/ 451199 h 934026"/>
              <a:gd name="connsiteX7" fmla="*/ 81419 w 81434"/>
              <a:gd name="connsiteY7" fmla="*/ 262 h 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34" h="934026">
                <a:moveTo>
                  <a:pt x="81419" y="262"/>
                </a:moveTo>
                <a:cubicBezTo>
                  <a:pt x="82463" y="11744"/>
                  <a:pt x="29227" y="365604"/>
                  <a:pt x="18789" y="520092"/>
                </a:cubicBezTo>
                <a:cubicBezTo>
                  <a:pt x="8351" y="674580"/>
                  <a:pt x="21920" y="887522"/>
                  <a:pt x="18789" y="927188"/>
                </a:cubicBezTo>
                <a:cubicBezTo>
                  <a:pt x="15658" y="966854"/>
                  <a:pt x="0" y="823848"/>
                  <a:pt x="0" y="758086"/>
                </a:cubicBezTo>
                <a:cubicBezTo>
                  <a:pt x="0" y="692324"/>
                  <a:pt x="18789" y="532618"/>
                  <a:pt x="18789" y="532618"/>
                </a:cubicBezTo>
                <a:cubicBezTo>
                  <a:pt x="20877" y="507566"/>
                  <a:pt x="13570" y="621344"/>
                  <a:pt x="12526" y="607774"/>
                </a:cubicBezTo>
                <a:cubicBezTo>
                  <a:pt x="11482" y="594204"/>
                  <a:pt x="1044" y="545144"/>
                  <a:pt x="12526" y="451199"/>
                </a:cubicBezTo>
                <a:cubicBezTo>
                  <a:pt x="24008" y="357254"/>
                  <a:pt x="80375" y="-11220"/>
                  <a:pt x="81419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443785E-447D-875B-F8CA-6C84B271E5D6}"/>
              </a:ext>
            </a:extLst>
          </p:cNvPr>
          <p:cNvSpPr/>
          <p:nvPr/>
        </p:nvSpPr>
        <p:spPr>
          <a:xfrm>
            <a:off x="5893026" y="6451586"/>
            <a:ext cx="413970" cy="1360373"/>
          </a:xfrm>
          <a:custGeom>
            <a:avLst/>
            <a:gdLst>
              <a:gd name="connsiteX0" fmla="*/ 369751 w 413970"/>
              <a:gd name="connsiteY0" fmla="*/ 972 h 1360373"/>
              <a:gd name="connsiteX1" fmla="*/ 364000 w 413970"/>
              <a:gd name="connsiteY1" fmla="*/ 489803 h 1360373"/>
              <a:gd name="connsiteX2" fmla="*/ 289238 w 413970"/>
              <a:gd name="connsiteY2" fmla="*/ 915372 h 1360373"/>
              <a:gd name="connsiteX3" fmla="*/ 323744 w 413970"/>
              <a:gd name="connsiteY3" fmla="*/ 834859 h 1360373"/>
              <a:gd name="connsiteX4" fmla="*/ 7442 w 413970"/>
              <a:gd name="connsiteY4" fmla="*/ 1352444 h 1360373"/>
              <a:gd name="connsiteX5" fmla="*/ 122461 w 413970"/>
              <a:gd name="connsiteY5" fmla="*/ 1110905 h 1360373"/>
              <a:gd name="connsiteX6" fmla="*/ 375502 w 413970"/>
              <a:gd name="connsiteY6" fmla="*/ 610572 h 1360373"/>
              <a:gd name="connsiteX7" fmla="*/ 410008 w 413970"/>
              <a:gd name="connsiteY7" fmla="*/ 495554 h 1360373"/>
              <a:gd name="connsiteX8" fmla="*/ 410008 w 413970"/>
              <a:gd name="connsiteY8" fmla="*/ 622074 h 1360373"/>
              <a:gd name="connsiteX9" fmla="*/ 369751 w 413970"/>
              <a:gd name="connsiteY9" fmla="*/ 972 h 136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70" h="1360373">
                <a:moveTo>
                  <a:pt x="369751" y="972"/>
                </a:moveTo>
                <a:cubicBezTo>
                  <a:pt x="362083" y="-21073"/>
                  <a:pt x="377419" y="337403"/>
                  <a:pt x="364000" y="489803"/>
                </a:cubicBezTo>
                <a:cubicBezTo>
                  <a:pt x="350581" y="642203"/>
                  <a:pt x="295947" y="857863"/>
                  <a:pt x="289238" y="915372"/>
                </a:cubicBezTo>
                <a:cubicBezTo>
                  <a:pt x="282529" y="972881"/>
                  <a:pt x="370710" y="762014"/>
                  <a:pt x="323744" y="834859"/>
                </a:cubicBezTo>
                <a:cubicBezTo>
                  <a:pt x="276778" y="907704"/>
                  <a:pt x="40989" y="1306436"/>
                  <a:pt x="7442" y="1352444"/>
                </a:cubicBezTo>
                <a:cubicBezTo>
                  <a:pt x="-26105" y="1398452"/>
                  <a:pt x="61118" y="1234550"/>
                  <a:pt x="122461" y="1110905"/>
                </a:cubicBezTo>
                <a:cubicBezTo>
                  <a:pt x="183804" y="987260"/>
                  <a:pt x="327577" y="713131"/>
                  <a:pt x="375502" y="610572"/>
                </a:cubicBezTo>
                <a:cubicBezTo>
                  <a:pt x="423427" y="508013"/>
                  <a:pt x="404257" y="493637"/>
                  <a:pt x="410008" y="495554"/>
                </a:cubicBezTo>
                <a:cubicBezTo>
                  <a:pt x="415759" y="497471"/>
                  <a:pt x="414801" y="698753"/>
                  <a:pt x="410008" y="622074"/>
                </a:cubicBezTo>
                <a:cubicBezTo>
                  <a:pt x="405215" y="545395"/>
                  <a:pt x="377419" y="23017"/>
                  <a:pt x="369751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8D721AB-0B6D-7D3C-8966-08BF9F38BE52}"/>
              </a:ext>
            </a:extLst>
          </p:cNvPr>
          <p:cNvSpPr/>
          <p:nvPr/>
        </p:nvSpPr>
        <p:spPr>
          <a:xfrm>
            <a:off x="4305264" y="7956408"/>
            <a:ext cx="1437998" cy="632024"/>
          </a:xfrm>
          <a:custGeom>
            <a:avLst/>
            <a:gdLst>
              <a:gd name="connsiteX0" fmla="*/ 1431961 w 1437998"/>
              <a:gd name="connsiteY0" fmla="*/ 3317 h 632024"/>
              <a:gd name="connsiteX1" fmla="*/ 590586 w 1437998"/>
              <a:gd name="connsiteY1" fmla="*/ 416067 h 632024"/>
              <a:gd name="connsiteX2" fmla="*/ 622336 w 1437998"/>
              <a:gd name="connsiteY2" fmla="*/ 374792 h 632024"/>
              <a:gd name="connsiteX3" fmla="*/ 238161 w 1437998"/>
              <a:gd name="connsiteY3" fmla="*/ 492267 h 632024"/>
              <a:gd name="connsiteX4" fmla="*/ 36 w 1437998"/>
              <a:gd name="connsiteY4" fmla="*/ 631967 h 632024"/>
              <a:gd name="connsiteX5" fmla="*/ 222286 w 1437998"/>
              <a:gd name="connsiteY5" fmla="*/ 508142 h 632024"/>
              <a:gd name="connsiteX6" fmla="*/ 495336 w 1437998"/>
              <a:gd name="connsiteY6" fmla="*/ 412892 h 632024"/>
              <a:gd name="connsiteX7" fmla="*/ 469936 w 1437998"/>
              <a:gd name="connsiteY7" fmla="*/ 428767 h 632024"/>
              <a:gd name="connsiteX8" fmla="*/ 762036 w 1437998"/>
              <a:gd name="connsiteY8" fmla="*/ 317642 h 632024"/>
              <a:gd name="connsiteX9" fmla="*/ 644561 w 1437998"/>
              <a:gd name="connsiteY9" fmla="*/ 374792 h 632024"/>
              <a:gd name="connsiteX10" fmla="*/ 1066836 w 1437998"/>
              <a:gd name="connsiteY10" fmla="*/ 177942 h 632024"/>
              <a:gd name="connsiteX11" fmla="*/ 974761 w 1437998"/>
              <a:gd name="connsiteY11" fmla="*/ 219217 h 632024"/>
              <a:gd name="connsiteX12" fmla="*/ 1431961 w 1437998"/>
              <a:gd name="connsiteY12" fmla="*/ 3317 h 63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7998" h="632024">
                <a:moveTo>
                  <a:pt x="1431961" y="3317"/>
                </a:moveTo>
                <a:cubicBezTo>
                  <a:pt x="1367932" y="36125"/>
                  <a:pt x="725524" y="354154"/>
                  <a:pt x="590586" y="416067"/>
                </a:cubicBezTo>
                <a:cubicBezTo>
                  <a:pt x="455648" y="477980"/>
                  <a:pt x="681073" y="362092"/>
                  <a:pt x="622336" y="374792"/>
                </a:cubicBezTo>
                <a:cubicBezTo>
                  <a:pt x="563598" y="387492"/>
                  <a:pt x="341878" y="449405"/>
                  <a:pt x="238161" y="492267"/>
                </a:cubicBezTo>
                <a:cubicBezTo>
                  <a:pt x="134444" y="535130"/>
                  <a:pt x="2682" y="629321"/>
                  <a:pt x="36" y="631967"/>
                </a:cubicBezTo>
                <a:cubicBezTo>
                  <a:pt x="-2610" y="634613"/>
                  <a:pt x="139736" y="544654"/>
                  <a:pt x="222286" y="508142"/>
                </a:cubicBezTo>
                <a:cubicBezTo>
                  <a:pt x="304836" y="471630"/>
                  <a:pt x="454061" y="426121"/>
                  <a:pt x="495336" y="412892"/>
                </a:cubicBezTo>
                <a:cubicBezTo>
                  <a:pt x="536611" y="399663"/>
                  <a:pt x="425486" y="444642"/>
                  <a:pt x="469936" y="428767"/>
                </a:cubicBezTo>
                <a:cubicBezTo>
                  <a:pt x="514386" y="412892"/>
                  <a:pt x="732932" y="326638"/>
                  <a:pt x="762036" y="317642"/>
                </a:cubicBezTo>
                <a:cubicBezTo>
                  <a:pt x="791140" y="308646"/>
                  <a:pt x="644561" y="374792"/>
                  <a:pt x="644561" y="374792"/>
                </a:cubicBezTo>
                <a:lnTo>
                  <a:pt x="1066836" y="177942"/>
                </a:lnTo>
                <a:cubicBezTo>
                  <a:pt x="1121869" y="152013"/>
                  <a:pt x="918670" y="247263"/>
                  <a:pt x="974761" y="219217"/>
                </a:cubicBezTo>
                <a:cubicBezTo>
                  <a:pt x="1030852" y="191171"/>
                  <a:pt x="1495990" y="-29491"/>
                  <a:pt x="1431961" y="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42A4AD0-9BFF-437A-F1D5-C00D473F6532}"/>
              </a:ext>
            </a:extLst>
          </p:cNvPr>
          <p:cNvSpPr/>
          <p:nvPr/>
        </p:nvSpPr>
        <p:spPr>
          <a:xfrm>
            <a:off x="4875418" y="7840786"/>
            <a:ext cx="920174" cy="356345"/>
          </a:xfrm>
          <a:custGeom>
            <a:avLst/>
            <a:gdLst>
              <a:gd name="connsiteX0" fmla="*/ 915782 w 920174"/>
              <a:gd name="connsiteY0" fmla="*/ 1464 h 356345"/>
              <a:gd name="connsiteX1" fmla="*/ 26782 w 920174"/>
              <a:gd name="connsiteY1" fmla="*/ 347539 h 356345"/>
              <a:gd name="connsiteX2" fmla="*/ 252207 w 920174"/>
              <a:gd name="connsiteY2" fmla="*/ 245939 h 356345"/>
              <a:gd name="connsiteX3" fmla="*/ 464932 w 920174"/>
              <a:gd name="connsiteY3" fmla="*/ 166564 h 356345"/>
              <a:gd name="connsiteX4" fmla="*/ 372857 w 920174"/>
              <a:gd name="connsiteY4" fmla="*/ 220539 h 356345"/>
              <a:gd name="connsiteX5" fmla="*/ 915782 w 920174"/>
              <a:gd name="connsiteY5" fmla="*/ 1464 h 3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174" h="356345">
                <a:moveTo>
                  <a:pt x="915782" y="1464"/>
                </a:moveTo>
                <a:cubicBezTo>
                  <a:pt x="858103" y="22631"/>
                  <a:pt x="137378" y="306793"/>
                  <a:pt x="26782" y="347539"/>
                </a:cubicBezTo>
                <a:cubicBezTo>
                  <a:pt x="-83814" y="388285"/>
                  <a:pt x="179182" y="276101"/>
                  <a:pt x="252207" y="245939"/>
                </a:cubicBezTo>
                <a:cubicBezTo>
                  <a:pt x="325232" y="215777"/>
                  <a:pt x="444824" y="170797"/>
                  <a:pt x="464932" y="166564"/>
                </a:cubicBezTo>
                <a:cubicBezTo>
                  <a:pt x="485040" y="162331"/>
                  <a:pt x="300361" y="245939"/>
                  <a:pt x="372857" y="220539"/>
                </a:cubicBezTo>
                <a:cubicBezTo>
                  <a:pt x="445353" y="195139"/>
                  <a:pt x="973461" y="-19703"/>
                  <a:pt x="915782" y="1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513402B-FC43-2214-37CF-62900C6BDBCE}"/>
              </a:ext>
            </a:extLst>
          </p:cNvPr>
          <p:cNvSpPr/>
          <p:nvPr/>
        </p:nvSpPr>
        <p:spPr>
          <a:xfrm>
            <a:off x="4066103" y="8226423"/>
            <a:ext cx="807940" cy="193691"/>
          </a:xfrm>
          <a:custGeom>
            <a:avLst/>
            <a:gdLst>
              <a:gd name="connsiteX0" fmla="*/ 1072 w 807940"/>
              <a:gd name="connsiteY0" fmla="*/ 193677 h 193691"/>
              <a:gd name="connsiteX1" fmla="*/ 353497 w 807940"/>
              <a:gd name="connsiteY1" fmla="*/ 127002 h 193691"/>
              <a:gd name="connsiteX2" fmla="*/ 801172 w 807940"/>
              <a:gd name="connsiteY2" fmla="*/ 130177 h 193691"/>
              <a:gd name="connsiteX3" fmla="*/ 604322 w 807940"/>
              <a:gd name="connsiteY3" fmla="*/ 107952 h 193691"/>
              <a:gd name="connsiteX4" fmla="*/ 343972 w 807940"/>
              <a:gd name="connsiteY4" fmla="*/ 2 h 193691"/>
              <a:gd name="connsiteX5" fmla="*/ 556697 w 807940"/>
              <a:gd name="connsiteY5" fmla="*/ 104777 h 193691"/>
              <a:gd name="connsiteX6" fmla="*/ 569397 w 807940"/>
              <a:gd name="connsiteY6" fmla="*/ 107952 h 193691"/>
              <a:gd name="connsiteX7" fmla="*/ 413822 w 807940"/>
              <a:gd name="connsiteY7" fmla="*/ 85727 h 193691"/>
              <a:gd name="connsiteX8" fmla="*/ 429697 w 807940"/>
              <a:gd name="connsiteY8" fmla="*/ 98427 h 193691"/>
              <a:gd name="connsiteX9" fmla="*/ 248722 w 807940"/>
              <a:gd name="connsiteY9" fmla="*/ 120652 h 193691"/>
              <a:gd name="connsiteX10" fmla="*/ 1072 w 807940"/>
              <a:gd name="connsiteY10" fmla="*/ 193677 h 19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940" h="193691">
                <a:moveTo>
                  <a:pt x="1072" y="193677"/>
                </a:moveTo>
                <a:cubicBezTo>
                  <a:pt x="18534" y="194735"/>
                  <a:pt x="220147" y="137585"/>
                  <a:pt x="353497" y="127002"/>
                </a:cubicBezTo>
                <a:cubicBezTo>
                  <a:pt x="486847" y="116419"/>
                  <a:pt x="759368" y="133352"/>
                  <a:pt x="801172" y="130177"/>
                </a:cubicBezTo>
                <a:cubicBezTo>
                  <a:pt x="842976" y="127002"/>
                  <a:pt x="680522" y="129648"/>
                  <a:pt x="604322" y="107952"/>
                </a:cubicBezTo>
                <a:cubicBezTo>
                  <a:pt x="528122" y="86256"/>
                  <a:pt x="351910" y="531"/>
                  <a:pt x="343972" y="2"/>
                </a:cubicBezTo>
                <a:cubicBezTo>
                  <a:pt x="336035" y="-527"/>
                  <a:pt x="519126" y="86785"/>
                  <a:pt x="556697" y="104777"/>
                </a:cubicBezTo>
                <a:cubicBezTo>
                  <a:pt x="594268" y="122769"/>
                  <a:pt x="569397" y="107952"/>
                  <a:pt x="569397" y="107952"/>
                </a:cubicBezTo>
                <a:cubicBezTo>
                  <a:pt x="545585" y="104777"/>
                  <a:pt x="437105" y="87314"/>
                  <a:pt x="413822" y="85727"/>
                </a:cubicBezTo>
                <a:cubicBezTo>
                  <a:pt x="390539" y="84139"/>
                  <a:pt x="457214" y="92606"/>
                  <a:pt x="429697" y="98427"/>
                </a:cubicBezTo>
                <a:cubicBezTo>
                  <a:pt x="402180" y="104248"/>
                  <a:pt x="313280" y="109010"/>
                  <a:pt x="248722" y="120652"/>
                </a:cubicBezTo>
                <a:cubicBezTo>
                  <a:pt x="184164" y="132294"/>
                  <a:pt x="-16390" y="192619"/>
                  <a:pt x="1072" y="193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7" name="フリーフォーム 6146">
            <a:extLst>
              <a:ext uri="{FF2B5EF4-FFF2-40B4-BE49-F238E27FC236}">
                <a16:creationId xmlns:a16="http://schemas.microsoft.com/office/drawing/2014/main" id="{7BD61FD5-8B86-657C-FAC8-229E1F7AE221}"/>
              </a:ext>
            </a:extLst>
          </p:cNvPr>
          <p:cNvSpPr/>
          <p:nvPr/>
        </p:nvSpPr>
        <p:spPr>
          <a:xfrm>
            <a:off x="3590925" y="8127975"/>
            <a:ext cx="577864" cy="219174"/>
          </a:xfrm>
          <a:custGeom>
            <a:avLst/>
            <a:gdLst>
              <a:gd name="connsiteX0" fmla="*/ 0 w 577864"/>
              <a:gd name="connsiteY0" fmla="*/ 25 h 219174"/>
              <a:gd name="connsiteX1" fmla="*/ 92075 w 577864"/>
              <a:gd name="connsiteY1" fmla="*/ 31775 h 219174"/>
              <a:gd name="connsiteX2" fmla="*/ 555625 w 577864"/>
              <a:gd name="connsiteY2" fmla="*/ 203225 h 219174"/>
              <a:gd name="connsiteX3" fmla="*/ 482600 w 577864"/>
              <a:gd name="connsiteY3" fmla="*/ 193700 h 219174"/>
              <a:gd name="connsiteX4" fmla="*/ 292100 w 577864"/>
              <a:gd name="connsiteY4" fmla="*/ 219100 h 219174"/>
              <a:gd name="connsiteX5" fmla="*/ 498475 w 577864"/>
              <a:gd name="connsiteY5" fmla="*/ 184175 h 219174"/>
              <a:gd name="connsiteX6" fmla="*/ 434975 w 577864"/>
              <a:gd name="connsiteY6" fmla="*/ 136550 h 219174"/>
              <a:gd name="connsiteX7" fmla="*/ 234950 w 577864"/>
              <a:gd name="connsiteY7" fmla="*/ 95275 h 219174"/>
              <a:gd name="connsiteX8" fmla="*/ 0 w 577864"/>
              <a:gd name="connsiteY8" fmla="*/ 25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864" h="219174">
                <a:moveTo>
                  <a:pt x="0" y="25"/>
                </a:moveTo>
                <a:cubicBezTo>
                  <a:pt x="-265" y="-1034"/>
                  <a:pt x="92075" y="31775"/>
                  <a:pt x="92075" y="31775"/>
                </a:cubicBezTo>
                <a:lnTo>
                  <a:pt x="555625" y="203225"/>
                </a:lnTo>
                <a:cubicBezTo>
                  <a:pt x="620712" y="230212"/>
                  <a:pt x="526521" y="191054"/>
                  <a:pt x="482600" y="193700"/>
                </a:cubicBezTo>
                <a:cubicBezTo>
                  <a:pt x="438679" y="196346"/>
                  <a:pt x="289454" y="220688"/>
                  <a:pt x="292100" y="219100"/>
                </a:cubicBezTo>
                <a:cubicBezTo>
                  <a:pt x="294746" y="217513"/>
                  <a:pt x="474663" y="197933"/>
                  <a:pt x="498475" y="184175"/>
                </a:cubicBezTo>
                <a:cubicBezTo>
                  <a:pt x="522287" y="170417"/>
                  <a:pt x="478896" y="151367"/>
                  <a:pt x="434975" y="136550"/>
                </a:cubicBezTo>
                <a:cubicBezTo>
                  <a:pt x="391054" y="121733"/>
                  <a:pt x="301625" y="119088"/>
                  <a:pt x="234950" y="95275"/>
                </a:cubicBezTo>
                <a:cubicBezTo>
                  <a:pt x="168275" y="71463"/>
                  <a:pt x="101600" y="32569"/>
                  <a:pt x="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0" name="フリーフォーム 6189">
            <a:extLst>
              <a:ext uri="{FF2B5EF4-FFF2-40B4-BE49-F238E27FC236}">
                <a16:creationId xmlns:a16="http://schemas.microsoft.com/office/drawing/2014/main" id="{FBA3BAF1-C2A8-251B-52C3-B4A7B0712F78}"/>
              </a:ext>
            </a:extLst>
          </p:cNvPr>
          <p:cNvSpPr/>
          <p:nvPr/>
        </p:nvSpPr>
        <p:spPr>
          <a:xfrm>
            <a:off x="3409069" y="7907805"/>
            <a:ext cx="340684" cy="376155"/>
          </a:xfrm>
          <a:custGeom>
            <a:avLst/>
            <a:gdLst>
              <a:gd name="connsiteX0" fmla="*/ 150106 w 340684"/>
              <a:gd name="connsiteY0" fmla="*/ 1120 h 376155"/>
              <a:gd name="connsiteX1" fmla="*/ 137406 w 340684"/>
              <a:gd name="connsiteY1" fmla="*/ 242420 h 376155"/>
              <a:gd name="connsiteX2" fmla="*/ 340606 w 340684"/>
              <a:gd name="connsiteY2" fmla="*/ 375770 h 376155"/>
              <a:gd name="connsiteX3" fmla="*/ 159631 w 340684"/>
              <a:gd name="connsiteY3" fmla="*/ 277345 h 376155"/>
              <a:gd name="connsiteX4" fmla="*/ 881 w 340684"/>
              <a:gd name="connsiteY4" fmla="*/ 118595 h 376155"/>
              <a:gd name="connsiteX5" fmla="*/ 96131 w 340684"/>
              <a:gd name="connsiteY5" fmla="*/ 213845 h 376155"/>
              <a:gd name="connsiteX6" fmla="*/ 108831 w 340684"/>
              <a:gd name="connsiteY6" fmla="*/ 153520 h 376155"/>
              <a:gd name="connsiteX7" fmla="*/ 150106 w 340684"/>
              <a:gd name="connsiteY7" fmla="*/ 1120 h 37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84" h="376155">
                <a:moveTo>
                  <a:pt x="150106" y="1120"/>
                </a:moveTo>
                <a:cubicBezTo>
                  <a:pt x="154869" y="15937"/>
                  <a:pt x="105656" y="179978"/>
                  <a:pt x="137406" y="242420"/>
                </a:cubicBezTo>
                <a:cubicBezTo>
                  <a:pt x="169156" y="304862"/>
                  <a:pt x="336902" y="369949"/>
                  <a:pt x="340606" y="375770"/>
                </a:cubicBezTo>
                <a:cubicBezTo>
                  <a:pt x="344310" y="381591"/>
                  <a:pt x="216252" y="320207"/>
                  <a:pt x="159631" y="277345"/>
                </a:cubicBezTo>
                <a:cubicBezTo>
                  <a:pt x="103010" y="234483"/>
                  <a:pt x="881" y="118595"/>
                  <a:pt x="881" y="118595"/>
                </a:cubicBezTo>
                <a:cubicBezTo>
                  <a:pt x="-9702" y="108012"/>
                  <a:pt x="78139" y="208024"/>
                  <a:pt x="96131" y="213845"/>
                </a:cubicBezTo>
                <a:cubicBezTo>
                  <a:pt x="114123" y="219666"/>
                  <a:pt x="103010" y="184212"/>
                  <a:pt x="108831" y="153520"/>
                </a:cubicBezTo>
                <a:cubicBezTo>
                  <a:pt x="114652" y="122828"/>
                  <a:pt x="145343" y="-13697"/>
                  <a:pt x="150106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0" name="フリーフォーム 6199">
            <a:extLst>
              <a:ext uri="{FF2B5EF4-FFF2-40B4-BE49-F238E27FC236}">
                <a16:creationId xmlns:a16="http://schemas.microsoft.com/office/drawing/2014/main" id="{1722A390-8023-DC51-03F8-FC1347F53043}"/>
              </a:ext>
            </a:extLst>
          </p:cNvPr>
          <p:cNvSpPr/>
          <p:nvPr/>
        </p:nvSpPr>
        <p:spPr>
          <a:xfrm>
            <a:off x="2682681" y="6933998"/>
            <a:ext cx="211846" cy="521433"/>
          </a:xfrm>
          <a:custGeom>
            <a:avLst/>
            <a:gdLst>
              <a:gd name="connsiteX0" fmla="*/ 194 w 211846"/>
              <a:gd name="connsiteY0" fmla="*/ 202 h 521433"/>
              <a:gd name="connsiteX1" fmla="*/ 82744 w 211846"/>
              <a:gd name="connsiteY1" fmla="*/ 260552 h 521433"/>
              <a:gd name="connsiteX2" fmla="*/ 209744 w 211846"/>
              <a:gd name="connsiteY2" fmla="*/ 514552 h 521433"/>
              <a:gd name="connsiteX3" fmla="*/ 152594 w 211846"/>
              <a:gd name="connsiteY3" fmla="*/ 428827 h 521433"/>
              <a:gd name="connsiteX4" fmla="*/ 31944 w 211846"/>
              <a:gd name="connsiteY4" fmla="*/ 212927 h 521433"/>
              <a:gd name="connsiteX5" fmla="*/ 101794 w 211846"/>
              <a:gd name="connsiteY5" fmla="*/ 349452 h 521433"/>
              <a:gd name="connsiteX6" fmla="*/ 60519 w 211846"/>
              <a:gd name="connsiteY6" fmla="*/ 219277 h 521433"/>
              <a:gd name="connsiteX7" fmla="*/ 194 w 211846"/>
              <a:gd name="connsiteY7" fmla="*/ 202 h 52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46" h="521433">
                <a:moveTo>
                  <a:pt x="194" y="202"/>
                </a:moveTo>
                <a:cubicBezTo>
                  <a:pt x="3898" y="7081"/>
                  <a:pt x="47819" y="174827"/>
                  <a:pt x="82744" y="260552"/>
                </a:cubicBezTo>
                <a:cubicBezTo>
                  <a:pt x="117669" y="346277"/>
                  <a:pt x="198102" y="486506"/>
                  <a:pt x="209744" y="514552"/>
                </a:cubicBezTo>
                <a:cubicBezTo>
                  <a:pt x="221386" y="542598"/>
                  <a:pt x="182227" y="479098"/>
                  <a:pt x="152594" y="428827"/>
                </a:cubicBezTo>
                <a:cubicBezTo>
                  <a:pt x="122961" y="378556"/>
                  <a:pt x="40411" y="226156"/>
                  <a:pt x="31944" y="212927"/>
                </a:cubicBezTo>
                <a:cubicBezTo>
                  <a:pt x="23477" y="199698"/>
                  <a:pt x="97032" y="348394"/>
                  <a:pt x="101794" y="349452"/>
                </a:cubicBezTo>
                <a:cubicBezTo>
                  <a:pt x="106556" y="350510"/>
                  <a:pt x="74277" y="274840"/>
                  <a:pt x="60519" y="219277"/>
                </a:cubicBezTo>
                <a:cubicBezTo>
                  <a:pt x="46761" y="163715"/>
                  <a:pt x="-3510" y="-6677"/>
                  <a:pt x="19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1" name="フリーフォーム 6200">
            <a:extLst>
              <a:ext uri="{FF2B5EF4-FFF2-40B4-BE49-F238E27FC236}">
                <a16:creationId xmlns:a16="http://schemas.microsoft.com/office/drawing/2014/main" id="{82BFC1A8-F822-8EB3-B8CB-6B4AA2A48F5E}"/>
              </a:ext>
            </a:extLst>
          </p:cNvPr>
          <p:cNvSpPr/>
          <p:nvPr/>
        </p:nvSpPr>
        <p:spPr>
          <a:xfrm>
            <a:off x="2736800" y="6317760"/>
            <a:ext cx="28663" cy="176373"/>
          </a:xfrm>
          <a:custGeom>
            <a:avLst/>
            <a:gdLst>
              <a:gd name="connsiteX0" fmla="*/ 15925 w 28663"/>
              <a:gd name="connsiteY0" fmla="*/ 490 h 176373"/>
              <a:gd name="connsiteX1" fmla="*/ 6400 w 28663"/>
              <a:gd name="connsiteY1" fmla="*/ 130665 h 176373"/>
              <a:gd name="connsiteX2" fmla="*/ 28625 w 28663"/>
              <a:gd name="connsiteY2" fmla="*/ 175115 h 176373"/>
              <a:gd name="connsiteX3" fmla="*/ 50 w 28663"/>
              <a:gd name="connsiteY3" fmla="*/ 89390 h 176373"/>
              <a:gd name="connsiteX4" fmla="*/ 15925 w 28663"/>
              <a:gd name="connsiteY4" fmla="*/ 490 h 17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3" h="176373">
                <a:moveTo>
                  <a:pt x="15925" y="490"/>
                </a:moveTo>
                <a:cubicBezTo>
                  <a:pt x="16983" y="7369"/>
                  <a:pt x="4283" y="101561"/>
                  <a:pt x="6400" y="130665"/>
                </a:cubicBezTo>
                <a:cubicBezTo>
                  <a:pt x="8517" y="159769"/>
                  <a:pt x="29683" y="181994"/>
                  <a:pt x="28625" y="175115"/>
                </a:cubicBezTo>
                <a:cubicBezTo>
                  <a:pt x="27567" y="168236"/>
                  <a:pt x="1108" y="117965"/>
                  <a:pt x="50" y="89390"/>
                </a:cubicBezTo>
                <a:cubicBezTo>
                  <a:pt x="-1008" y="60815"/>
                  <a:pt x="14867" y="-6389"/>
                  <a:pt x="15925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2" name="フリーフォーム 6201">
            <a:extLst>
              <a:ext uri="{FF2B5EF4-FFF2-40B4-BE49-F238E27FC236}">
                <a16:creationId xmlns:a16="http://schemas.microsoft.com/office/drawing/2014/main" id="{070F0AFB-4F7C-D6FB-D5E0-A53686085174}"/>
              </a:ext>
            </a:extLst>
          </p:cNvPr>
          <p:cNvSpPr/>
          <p:nvPr/>
        </p:nvSpPr>
        <p:spPr>
          <a:xfrm>
            <a:off x="2513359" y="5968968"/>
            <a:ext cx="87790" cy="815578"/>
          </a:xfrm>
          <a:custGeom>
            <a:avLst/>
            <a:gdLst>
              <a:gd name="connsiteX0" fmla="*/ 45691 w 87790"/>
              <a:gd name="connsiteY0" fmla="*/ 32 h 815578"/>
              <a:gd name="connsiteX1" fmla="*/ 26641 w 87790"/>
              <a:gd name="connsiteY1" fmla="*/ 387382 h 815578"/>
              <a:gd name="connsiteX2" fmla="*/ 83791 w 87790"/>
              <a:gd name="connsiteY2" fmla="*/ 796957 h 815578"/>
              <a:gd name="connsiteX3" fmla="*/ 74266 w 87790"/>
              <a:gd name="connsiteY3" fmla="*/ 711232 h 815578"/>
              <a:gd name="connsiteX4" fmla="*/ 4416 w 87790"/>
              <a:gd name="connsiteY4" fmla="*/ 403257 h 815578"/>
              <a:gd name="connsiteX5" fmla="*/ 7591 w 87790"/>
              <a:gd name="connsiteY5" fmla="*/ 511207 h 815578"/>
              <a:gd name="connsiteX6" fmla="*/ 10766 w 87790"/>
              <a:gd name="connsiteY6" fmla="*/ 346107 h 815578"/>
              <a:gd name="connsiteX7" fmla="*/ 10766 w 87790"/>
              <a:gd name="connsiteY7" fmla="*/ 365157 h 815578"/>
              <a:gd name="connsiteX8" fmla="*/ 45691 w 87790"/>
              <a:gd name="connsiteY8" fmla="*/ 32 h 8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90" h="815578">
                <a:moveTo>
                  <a:pt x="45691" y="32"/>
                </a:moveTo>
                <a:cubicBezTo>
                  <a:pt x="48337" y="3736"/>
                  <a:pt x="20291" y="254561"/>
                  <a:pt x="26641" y="387382"/>
                </a:cubicBezTo>
                <a:cubicBezTo>
                  <a:pt x="32991" y="520203"/>
                  <a:pt x="75854" y="742982"/>
                  <a:pt x="83791" y="796957"/>
                </a:cubicBezTo>
                <a:cubicBezTo>
                  <a:pt x="91728" y="850932"/>
                  <a:pt x="87495" y="776849"/>
                  <a:pt x="74266" y="711232"/>
                </a:cubicBezTo>
                <a:cubicBezTo>
                  <a:pt x="61037" y="645615"/>
                  <a:pt x="15528" y="436594"/>
                  <a:pt x="4416" y="403257"/>
                </a:cubicBezTo>
                <a:cubicBezTo>
                  <a:pt x="-6696" y="369920"/>
                  <a:pt x="6533" y="520732"/>
                  <a:pt x="7591" y="511207"/>
                </a:cubicBezTo>
                <a:cubicBezTo>
                  <a:pt x="8649" y="501682"/>
                  <a:pt x="10237" y="370449"/>
                  <a:pt x="10766" y="346107"/>
                </a:cubicBezTo>
                <a:cubicBezTo>
                  <a:pt x="11295" y="321765"/>
                  <a:pt x="3358" y="421249"/>
                  <a:pt x="10766" y="365157"/>
                </a:cubicBezTo>
                <a:cubicBezTo>
                  <a:pt x="18174" y="309065"/>
                  <a:pt x="43045" y="-3672"/>
                  <a:pt x="4569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3" name="フリーフォーム 6202">
            <a:extLst>
              <a:ext uri="{FF2B5EF4-FFF2-40B4-BE49-F238E27FC236}">
                <a16:creationId xmlns:a16="http://schemas.microsoft.com/office/drawing/2014/main" id="{1FF95579-A646-A58C-F2A8-DA0874CFF591}"/>
              </a:ext>
            </a:extLst>
          </p:cNvPr>
          <p:cNvSpPr/>
          <p:nvPr/>
        </p:nvSpPr>
        <p:spPr>
          <a:xfrm>
            <a:off x="2935756" y="3218684"/>
            <a:ext cx="266277" cy="1116650"/>
          </a:xfrm>
          <a:custGeom>
            <a:avLst/>
            <a:gdLst>
              <a:gd name="connsiteX0" fmla="*/ 264644 w 266277"/>
              <a:gd name="connsiteY0" fmla="*/ 8093 h 1116650"/>
              <a:gd name="connsiteX1" fmla="*/ 71213 w 266277"/>
              <a:gd name="connsiteY1" fmla="*/ 729062 h 1116650"/>
              <a:gd name="connsiteX2" fmla="*/ 71213 w 266277"/>
              <a:gd name="connsiteY2" fmla="*/ 667516 h 1116650"/>
              <a:gd name="connsiteX3" fmla="*/ 875 w 266277"/>
              <a:gd name="connsiteY3" fmla="*/ 1115924 h 1116650"/>
              <a:gd name="connsiteX4" fmla="*/ 36044 w 266277"/>
              <a:gd name="connsiteY4" fmla="*/ 764231 h 1116650"/>
              <a:gd name="connsiteX5" fmla="*/ 97590 w 266277"/>
              <a:gd name="connsiteY5" fmla="*/ 447708 h 1116650"/>
              <a:gd name="connsiteX6" fmla="*/ 88798 w 266277"/>
              <a:gd name="connsiteY6" fmla="*/ 605970 h 1116650"/>
              <a:gd name="connsiteX7" fmla="*/ 159136 w 266277"/>
              <a:gd name="connsiteY7" fmla="*/ 359785 h 1116650"/>
              <a:gd name="connsiteX8" fmla="*/ 264644 w 266277"/>
              <a:gd name="connsiteY8" fmla="*/ 8093 h 11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277" h="1116650">
                <a:moveTo>
                  <a:pt x="264644" y="8093"/>
                </a:moveTo>
                <a:cubicBezTo>
                  <a:pt x="249990" y="69639"/>
                  <a:pt x="103452" y="619158"/>
                  <a:pt x="71213" y="729062"/>
                </a:cubicBezTo>
                <a:cubicBezTo>
                  <a:pt x="38974" y="838966"/>
                  <a:pt x="82936" y="603039"/>
                  <a:pt x="71213" y="667516"/>
                </a:cubicBezTo>
                <a:cubicBezTo>
                  <a:pt x="59490" y="731993"/>
                  <a:pt x="6737" y="1099805"/>
                  <a:pt x="875" y="1115924"/>
                </a:cubicBezTo>
                <a:cubicBezTo>
                  <a:pt x="-4987" y="1132043"/>
                  <a:pt x="19925" y="875600"/>
                  <a:pt x="36044" y="764231"/>
                </a:cubicBezTo>
                <a:cubicBezTo>
                  <a:pt x="52163" y="652862"/>
                  <a:pt x="88798" y="474085"/>
                  <a:pt x="97590" y="447708"/>
                </a:cubicBezTo>
                <a:cubicBezTo>
                  <a:pt x="106382" y="421331"/>
                  <a:pt x="78540" y="620624"/>
                  <a:pt x="88798" y="605970"/>
                </a:cubicBezTo>
                <a:cubicBezTo>
                  <a:pt x="99056" y="591316"/>
                  <a:pt x="126898" y="466758"/>
                  <a:pt x="159136" y="359785"/>
                </a:cubicBezTo>
                <a:cubicBezTo>
                  <a:pt x="191374" y="252812"/>
                  <a:pt x="279298" y="-53453"/>
                  <a:pt x="264644" y="8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4" name="フリーフォーム 6203">
            <a:extLst>
              <a:ext uri="{FF2B5EF4-FFF2-40B4-BE49-F238E27FC236}">
                <a16:creationId xmlns:a16="http://schemas.microsoft.com/office/drawing/2014/main" id="{EFAE0805-37CA-F124-3CD4-9914B2D7DE45}"/>
              </a:ext>
            </a:extLst>
          </p:cNvPr>
          <p:cNvSpPr/>
          <p:nvPr/>
        </p:nvSpPr>
        <p:spPr>
          <a:xfrm>
            <a:off x="4244829" y="8220567"/>
            <a:ext cx="1320764" cy="491857"/>
          </a:xfrm>
          <a:custGeom>
            <a:avLst/>
            <a:gdLst>
              <a:gd name="connsiteX0" fmla="*/ 28233 w 1320764"/>
              <a:gd name="connsiteY0" fmla="*/ 483818 h 491857"/>
              <a:gd name="connsiteX1" fmla="*/ 740409 w 1320764"/>
              <a:gd name="connsiteY1" fmla="*/ 193671 h 491857"/>
              <a:gd name="connsiteX2" fmla="*/ 696448 w 1320764"/>
              <a:gd name="connsiteY2" fmla="*/ 264010 h 491857"/>
              <a:gd name="connsiteX3" fmla="*/ 1320702 w 1320764"/>
              <a:gd name="connsiteY3" fmla="*/ 241 h 491857"/>
              <a:gd name="connsiteX4" fmla="*/ 731617 w 1320764"/>
              <a:gd name="connsiteY4" fmla="*/ 220048 h 491857"/>
              <a:gd name="connsiteX5" fmla="*/ 195286 w 1320764"/>
              <a:gd name="connsiteY5" fmla="*/ 395895 h 491857"/>
              <a:gd name="connsiteX6" fmla="*/ 28233 w 1320764"/>
              <a:gd name="connsiteY6" fmla="*/ 483818 h 49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764" h="491857">
                <a:moveTo>
                  <a:pt x="28233" y="483818"/>
                </a:moveTo>
                <a:cubicBezTo>
                  <a:pt x="119087" y="450114"/>
                  <a:pt x="629040" y="230306"/>
                  <a:pt x="740409" y="193671"/>
                </a:cubicBezTo>
                <a:cubicBezTo>
                  <a:pt x="851778" y="157036"/>
                  <a:pt x="599733" y="296248"/>
                  <a:pt x="696448" y="264010"/>
                </a:cubicBezTo>
                <a:cubicBezTo>
                  <a:pt x="793163" y="231772"/>
                  <a:pt x="1314841" y="7568"/>
                  <a:pt x="1320702" y="241"/>
                </a:cubicBezTo>
                <a:cubicBezTo>
                  <a:pt x="1326563" y="-7086"/>
                  <a:pt x="919186" y="154106"/>
                  <a:pt x="731617" y="220048"/>
                </a:cubicBezTo>
                <a:cubicBezTo>
                  <a:pt x="544048" y="285990"/>
                  <a:pt x="305190" y="354864"/>
                  <a:pt x="195286" y="395895"/>
                </a:cubicBezTo>
                <a:cubicBezTo>
                  <a:pt x="85382" y="436926"/>
                  <a:pt x="-62621" y="517522"/>
                  <a:pt x="28233" y="48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5" name="フリーフォーム 6204">
            <a:extLst>
              <a:ext uri="{FF2B5EF4-FFF2-40B4-BE49-F238E27FC236}">
                <a16:creationId xmlns:a16="http://schemas.microsoft.com/office/drawing/2014/main" id="{C324BA15-DBA4-FA4D-C737-BCD6DDDB564E}"/>
              </a:ext>
            </a:extLst>
          </p:cNvPr>
          <p:cNvSpPr/>
          <p:nvPr/>
        </p:nvSpPr>
        <p:spPr>
          <a:xfrm>
            <a:off x="4835273" y="2945351"/>
            <a:ext cx="981482" cy="789410"/>
          </a:xfrm>
          <a:custGeom>
            <a:avLst/>
            <a:gdLst>
              <a:gd name="connsiteX0" fmla="*/ 496 w 981482"/>
              <a:gd name="connsiteY0" fmla="*/ 72 h 789410"/>
              <a:gd name="connsiteX1" fmla="*/ 545619 w 981482"/>
              <a:gd name="connsiteY1" fmla="*/ 439687 h 789410"/>
              <a:gd name="connsiteX2" fmla="*/ 519242 w 981482"/>
              <a:gd name="connsiteY2" fmla="*/ 439687 h 789410"/>
              <a:gd name="connsiteX3" fmla="*/ 967650 w 981482"/>
              <a:gd name="connsiteY3" fmla="*/ 782587 h 789410"/>
              <a:gd name="connsiteX4" fmla="*/ 835765 w 981482"/>
              <a:gd name="connsiteY4" fmla="*/ 641911 h 789410"/>
              <a:gd name="connsiteX5" fmla="*/ 519242 w 981482"/>
              <a:gd name="connsiteY5" fmla="*/ 325387 h 789410"/>
              <a:gd name="connsiteX6" fmla="*/ 501658 w 981482"/>
              <a:gd name="connsiteY6" fmla="*/ 386934 h 789410"/>
              <a:gd name="connsiteX7" fmla="*/ 448904 w 981482"/>
              <a:gd name="connsiteY7" fmla="*/ 404518 h 789410"/>
              <a:gd name="connsiteX8" fmla="*/ 496 w 981482"/>
              <a:gd name="connsiteY8" fmla="*/ 72 h 78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482" h="789410">
                <a:moveTo>
                  <a:pt x="496" y="72"/>
                </a:moveTo>
                <a:cubicBezTo>
                  <a:pt x="16615" y="5934"/>
                  <a:pt x="545619" y="439687"/>
                  <a:pt x="545619" y="439687"/>
                </a:cubicBezTo>
                <a:cubicBezTo>
                  <a:pt x="632077" y="512956"/>
                  <a:pt x="448904" y="382537"/>
                  <a:pt x="519242" y="439687"/>
                </a:cubicBezTo>
                <a:cubicBezTo>
                  <a:pt x="589580" y="496837"/>
                  <a:pt x="914896" y="748883"/>
                  <a:pt x="967650" y="782587"/>
                </a:cubicBezTo>
                <a:cubicBezTo>
                  <a:pt x="1020404" y="816291"/>
                  <a:pt x="910500" y="718111"/>
                  <a:pt x="835765" y="641911"/>
                </a:cubicBezTo>
                <a:cubicBezTo>
                  <a:pt x="761030" y="565711"/>
                  <a:pt x="574927" y="367883"/>
                  <a:pt x="519242" y="325387"/>
                </a:cubicBezTo>
                <a:cubicBezTo>
                  <a:pt x="463558" y="282891"/>
                  <a:pt x="513381" y="373746"/>
                  <a:pt x="501658" y="386934"/>
                </a:cubicBezTo>
                <a:cubicBezTo>
                  <a:pt x="489935" y="400122"/>
                  <a:pt x="532431" y="463133"/>
                  <a:pt x="448904" y="404518"/>
                </a:cubicBezTo>
                <a:cubicBezTo>
                  <a:pt x="365377" y="345903"/>
                  <a:pt x="-15623" y="-5790"/>
                  <a:pt x="49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6" name="フリーフォーム 6205">
            <a:extLst>
              <a:ext uri="{FF2B5EF4-FFF2-40B4-BE49-F238E27FC236}">
                <a16:creationId xmlns:a16="http://schemas.microsoft.com/office/drawing/2014/main" id="{115C0166-7282-CD8F-D3AB-AC7F59FA6C83}"/>
              </a:ext>
            </a:extLst>
          </p:cNvPr>
          <p:cNvSpPr/>
          <p:nvPr/>
        </p:nvSpPr>
        <p:spPr>
          <a:xfrm>
            <a:off x="5863360" y="3809115"/>
            <a:ext cx="405590" cy="886072"/>
          </a:xfrm>
          <a:custGeom>
            <a:avLst/>
            <a:gdLst>
              <a:gd name="connsiteX0" fmla="*/ 1109 w 405590"/>
              <a:gd name="connsiteY0" fmla="*/ 6747 h 886072"/>
              <a:gd name="connsiteX1" fmla="*/ 238502 w 405590"/>
              <a:gd name="connsiteY1" fmla="*/ 674962 h 886072"/>
              <a:gd name="connsiteX2" fmla="*/ 203332 w 405590"/>
              <a:gd name="connsiteY2" fmla="*/ 499116 h 886072"/>
              <a:gd name="connsiteX3" fmla="*/ 405555 w 405590"/>
              <a:gd name="connsiteY3" fmla="*/ 885977 h 886072"/>
              <a:gd name="connsiteX4" fmla="*/ 185748 w 405590"/>
              <a:gd name="connsiteY4" fmla="*/ 534285 h 886072"/>
              <a:gd name="connsiteX5" fmla="*/ 150578 w 405590"/>
              <a:gd name="connsiteY5" fmla="*/ 340854 h 886072"/>
              <a:gd name="connsiteX6" fmla="*/ 1109 w 405590"/>
              <a:gd name="connsiteY6" fmla="*/ 6747 h 88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90" h="886072">
                <a:moveTo>
                  <a:pt x="1109" y="6747"/>
                </a:moveTo>
                <a:cubicBezTo>
                  <a:pt x="15763" y="62432"/>
                  <a:pt x="204798" y="592900"/>
                  <a:pt x="238502" y="674962"/>
                </a:cubicBezTo>
                <a:cubicBezTo>
                  <a:pt x="272206" y="757024"/>
                  <a:pt x="175490" y="463947"/>
                  <a:pt x="203332" y="499116"/>
                </a:cubicBezTo>
                <a:cubicBezTo>
                  <a:pt x="231174" y="534285"/>
                  <a:pt x="408486" y="880116"/>
                  <a:pt x="405555" y="885977"/>
                </a:cubicBezTo>
                <a:cubicBezTo>
                  <a:pt x="402624" y="891838"/>
                  <a:pt x="228244" y="625139"/>
                  <a:pt x="185748" y="534285"/>
                </a:cubicBezTo>
                <a:cubicBezTo>
                  <a:pt x="143252" y="443431"/>
                  <a:pt x="179886" y="425846"/>
                  <a:pt x="150578" y="340854"/>
                </a:cubicBezTo>
                <a:cubicBezTo>
                  <a:pt x="121270" y="255862"/>
                  <a:pt x="-13545" y="-48938"/>
                  <a:pt x="1109" y="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7" name="フリーフォーム 6206">
            <a:extLst>
              <a:ext uri="{FF2B5EF4-FFF2-40B4-BE49-F238E27FC236}">
                <a16:creationId xmlns:a16="http://schemas.microsoft.com/office/drawing/2014/main" id="{C3919819-2B4D-D36B-AD84-F80ACFA0925E}"/>
              </a:ext>
            </a:extLst>
          </p:cNvPr>
          <p:cNvSpPr/>
          <p:nvPr/>
        </p:nvSpPr>
        <p:spPr>
          <a:xfrm>
            <a:off x="2699091" y="3278159"/>
            <a:ext cx="299130" cy="1129039"/>
          </a:xfrm>
          <a:custGeom>
            <a:avLst/>
            <a:gdLst>
              <a:gd name="connsiteX0" fmla="*/ 299086 w 299130"/>
              <a:gd name="connsiteY0" fmla="*/ 1372 h 1129039"/>
              <a:gd name="connsiteX1" fmla="*/ 88071 w 299130"/>
              <a:gd name="connsiteY1" fmla="*/ 731133 h 1129039"/>
              <a:gd name="connsiteX2" fmla="*/ 147 w 299130"/>
              <a:gd name="connsiteY2" fmla="*/ 1126787 h 1129039"/>
              <a:gd name="connsiteX3" fmla="*/ 105655 w 299130"/>
              <a:gd name="connsiteY3" fmla="*/ 564079 h 1129039"/>
              <a:gd name="connsiteX4" fmla="*/ 299086 w 299130"/>
              <a:gd name="connsiteY4" fmla="*/ 1372 h 112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30" h="1129039">
                <a:moveTo>
                  <a:pt x="299086" y="1372"/>
                </a:moveTo>
                <a:cubicBezTo>
                  <a:pt x="296155" y="29214"/>
                  <a:pt x="137894" y="543564"/>
                  <a:pt x="88071" y="731133"/>
                </a:cubicBezTo>
                <a:cubicBezTo>
                  <a:pt x="38248" y="918702"/>
                  <a:pt x="-2784" y="1154629"/>
                  <a:pt x="147" y="1126787"/>
                </a:cubicBezTo>
                <a:cubicBezTo>
                  <a:pt x="3078" y="1098945"/>
                  <a:pt x="51436" y="751648"/>
                  <a:pt x="105655" y="564079"/>
                </a:cubicBezTo>
                <a:cubicBezTo>
                  <a:pt x="159874" y="376510"/>
                  <a:pt x="302017" y="-26470"/>
                  <a:pt x="299086" y="1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8" name="フリーフォーム 6207">
            <a:extLst>
              <a:ext uri="{FF2B5EF4-FFF2-40B4-BE49-F238E27FC236}">
                <a16:creationId xmlns:a16="http://schemas.microsoft.com/office/drawing/2014/main" id="{EDB2602F-63CA-0933-ECFC-581332FDA94D}"/>
              </a:ext>
            </a:extLst>
          </p:cNvPr>
          <p:cNvSpPr/>
          <p:nvPr/>
        </p:nvSpPr>
        <p:spPr>
          <a:xfrm>
            <a:off x="2469212" y="6704600"/>
            <a:ext cx="628477" cy="1201535"/>
          </a:xfrm>
          <a:custGeom>
            <a:avLst/>
            <a:gdLst>
              <a:gd name="connsiteX0" fmla="*/ 1426 w 628477"/>
              <a:gd name="connsiteY0" fmla="*/ 3931 h 1201535"/>
              <a:gd name="connsiteX1" fmla="*/ 309157 w 628477"/>
              <a:gd name="connsiteY1" fmla="*/ 724900 h 1201535"/>
              <a:gd name="connsiteX2" fmla="*/ 256403 w 628477"/>
              <a:gd name="connsiteY2" fmla="*/ 680938 h 1201535"/>
              <a:gd name="connsiteX3" fmla="*/ 625680 w 628477"/>
              <a:gd name="connsiteY3" fmla="*/ 1199685 h 1201535"/>
              <a:gd name="connsiteX4" fmla="*/ 414665 w 628477"/>
              <a:gd name="connsiteY4" fmla="*/ 839200 h 1201535"/>
              <a:gd name="connsiteX5" fmla="*/ 203650 w 628477"/>
              <a:gd name="connsiteY5" fmla="*/ 452338 h 1201535"/>
              <a:gd name="connsiteX6" fmla="*/ 1426 w 628477"/>
              <a:gd name="connsiteY6" fmla="*/ 3931 h 12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477" h="1201535">
                <a:moveTo>
                  <a:pt x="1426" y="3931"/>
                </a:moveTo>
                <a:cubicBezTo>
                  <a:pt x="19010" y="49358"/>
                  <a:pt x="266661" y="612066"/>
                  <a:pt x="309157" y="724900"/>
                </a:cubicBezTo>
                <a:cubicBezTo>
                  <a:pt x="351653" y="837734"/>
                  <a:pt x="203649" y="601807"/>
                  <a:pt x="256403" y="680938"/>
                </a:cubicBezTo>
                <a:cubicBezTo>
                  <a:pt x="309157" y="760069"/>
                  <a:pt x="599303" y="1173308"/>
                  <a:pt x="625680" y="1199685"/>
                </a:cubicBezTo>
                <a:cubicBezTo>
                  <a:pt x="652057" y="1226062"/>
                  <a:pt x="485003" y="963758"/>
                  <a:pt x="414665" y="839200"/>
                </a:cubicBezTo>
                <a:cubicBezTo>
                  <a:pt x="344327" y="714642"/>
                  <a:pt x="273989" y="585688"/>
                  <a:pt x="203650" y="452338"/>
                </a:cubicBezTo>
                <a:cubicBezTo>
                  <a:pt x="133312" y="318988"/>
                  <a:pt x="-16158" y="-41496"/>
                  <a:pt x="1426" y="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9" name="フリーフォーム 6208">
            <a:extLst>
              <a:ext uri="{FF2B5EF4-FFF2-40B4-BE49-F238E27FC236}">
                <a16:creationId xmlns:a16="http://schemas.microsoft.com/office/drawing/2014/main" id="{3AA85B5F-0315-4843-967F-406A7DF30B65}"/>
              </a:ext>
            </a:extLst>
          </p:cNvPr>
          <p:cNvSpPr/>
          <p:nvPr/>
        </p:nvSpPr>
        <p:spPr>
          <a:xfrm>
            <a:off x="3434183" y="7772343"/>
            <a:ext cx="610340" cy="659563"/>
          </a:xfrm>
          <a:custGeom>
            <a:avLst/>
            <a:gdLst>
              <a:gd name="connsiteX0" fmla="*/ 12402 w 610340"/>
              <a:gd name="connsiteY0" fmla="*/ 57 h 659563"/>
              <a:gd name="connsiteX1" fmla="*/ 12402 w 610340"/>
              <a:gd name="connsiteY1" fmla="*/ 334165 h 659563"/>
              <a:gd name="connsiteX2" fmla="*/ 170663 w 610340"/>
              <a:gd name="connsiteY2" fmla="*/ 545180 h 659563"/>
              <a:gd name="connsiteX3" fmla="*/ 126702 w 610340"/>
              <a:gd name="connsiteY3" fmla="*/ 474842 h 659563"/>
              <a:gd name="connsiteX4" fmla="*/ 610279 w 610340"/>
              <a:gd name="connsiteY4" fmla="*/ 659480 h 659563"/>
              <a:gd name="connsiteX5" fmla="*/ 91532 w 610340"/>
              <a:gd name="connsiteY5" fmla="*/ 448465 h 659563"/>
              <a:gd name="connsiteX6" fmla="*/ 29986 w 610340"/>
              <a:gd name="connsiteY6" fmla="*/ 360542 h 659563"/>
              <a:gd name="connsiteX7" fmla="*/ 12402 w 610340"/>
              <a:gd name="connsiteY7" fmla="*/ 57 h 65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40" h="659563">
                <a:moveTo>
                  <a:pt x="12402" y="57"/>
                </a:moveTo>
                <a:cubicBezTo>
                  <a:pt x="9471" y="-4339"/>
                  <a:pt x="-13975" y="243311"/>
                  <a:pt x="12402" y="334165"/>
                </a:cubicBezTo>
                <a:cubicBezTo>
                  <a:pt x="38779" y="425019"/>
                  <a:pt x="151613" y="521734"/>
                  <a:pt x="170663" y="545180"/>
                </a:cubicBezTo>
                <a:cubicBezTo>
                  <a:pt x="189713" y="568626"/>
                  <a:pt x="53433" y="455792"/>
                  <a:pt x="126702" y="474842"/>
                </a:cubicBezTo>
                <a:cubicBezTo>
                  <a:pt x="199971" y="493892"/>
                  <a:pt x="616141" y="663876"/>
                  <a:pt x="610279" y="659480"/>
                </a:cubicBezTo>
                <a:cubicBezTo>
                  <a:pt x="604417" y="655084"/>
                  <a:pt x="188247" y="498288"/>
                  <a:pt x="91532" y="448465"/>
                </a:cubicBezTo>
                <a:cubicBezTo>
                  <a:pt x="-5183" y="398642"/>
                  <a:pt x="38778" y="429415"/>
                  <a:pt x="29986" y="360542"/>
                </a:cubicBezTo>
                <a:cubicBezTo>
                  <a:pt x="21194" y="291669"/>
                  <a:pt x="15333" y="4453"/>
                  <a:pt x="1240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0" name="フリーフォーム 6209">
            <a:extLst>
              <a:ext uri="{FF2B5EF4-FFF2-40B4-BE49-F238E27FC236}">
                <a16:creationId xmlns:a16="http://schemas.microsoft.com/office/drawing/2014/main" id="{8B894E83-233C-1641-88FF-A71C57AFA018}"/>
              </a:ext>
            </a:extLst>
          </p:cNvPr>
          <p:cNvSpPr/>
          <p:nvPr/>
        </p:nvSpPr>
        <p:spPr>
          <a:xfrm>
            <a:off x="3604079" y="8289805"/>
            <a:ext cx="347439" cy="125774"/>
          </a:xfrm>
          <a:custGeom>
            <a:avLst/>
            <a:gdLst>
              <a:gd name="connsiteX0" fmla="*/ 767 w 347439"/>
              <a:gd name="connsiteY0" fmla="*/ 1341 h 125774"/>
              <a:gd name="connsiteX1" fmla="*/ 334875 w 347439"/>
              <a:gd name="connsiteY1" fmla="*/ 124433 h 125774"/>
              <a:gd name="connsiteX2" fmla="*/ 246952 w 347439"/>
              <a:gd name="connsiteY2" fmla="*/ 62887 h 125774"/>
              <a:gd name="connsiteX3" fmla="*/ 767 w 347439"/>
              <a:gd name="connsiteY3" fmla="*/ 1341 h 12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39" h="125774">
                <a:moveTo>
                  <a:pt x="767" y="1341"/>
                </a:moveTo>
                <a:cubicBezTo>
                  <a:pt x="15421" y="11599"/>
                  <a:pt x="293844" y="114175"/>
                  <a:pt x="334875" y="124433"/>
                </a:cubicBezTo>
                <a:cubicBezTo>
                  <a:pt x="375906" y="134691"/>
                  <a:pt x="308498" y="83402"/>
                  <a:pt x="246952" y="62887"/>
                </a:cubicBezTo>
                <a:cubicBezTo>
                  <a:pt x="185406" y="42372"/>
                  <a:pt x="-13887" y="-8917"/>
                  <a:pt x="767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1" name="フリーフォーム 6210">
            <a:extLst>
              <a:ext uri="{FF2B5EF4-FFF2-40B4-BE49-F238E27FC236}">
                <a16:creationId xmlns:a16="http://schemas.microsoft.com/office/drawing/2014/main" id="{0E3911BC-F2A5-69FB-695B-4C670E068492}"/>
              </a:ext>
            </a:extLst>
          </p:cNvPr>
          <p:cNvSpPr/>
          <p:nvPr/>
        </p:nvSpPr>
        <p:spPr>
          <a:xfrm>
            <a:off x="2136950" y="2496507"/>
            <a:ext cx="2083483" cy="2886974"/>
          </a:xfrm>
          <a:custGeom>
            <a:avLst/>
            <a:gdLst>
              <a:gd name="connsiteX0" fmla="*/ 2083358 w 2083483"/>
              <a:gd name="connsiteY0" fmla="*/ 508 h 2886974"/>
              <a:gd name="connsiteX1" fmla="*/ 588665 w 2083483"/>
              <a:gd name="connsiteY1" fmla="*/ 563216 h 2886974"/>
              <a:gd name="connsiteX2" fmla="*/ 755719 w 2083483"/>
              <a:gd name="connsiteY2" fmla="*/ 536839 h 2886974"/>
              <a:gd name="connsiteX3" fmla="*/ 509535 w 2083483"/>
              <a:gd name="connsiteY3" fmla="*/ 826985 h 2886974"/>
              <a:gd name="connsiteX4" fmla="*/ 245765 w 2083483"/>
              <a:gd name="connsiteY4" fmla="*/ 1723801 h 2886974"/>
              <a:gd name="connsiteX5" fmla="*/ 272142 w 2083483"/>
              <a:gd name="connsiteY5" fmla="*/ 1521578 h 2886974"/>
              <a:gd name="connsiteX6" fmla="*/ 8373 w 2083483"/>
              <a:gd name="connsiteY6" fmla="*/ 2875593 h 2886974"/>
              <a:gd name="connsiteX7" fmla="*/ 105088 w 2083483"/>
              <a:gd name="connsiteY7" fmla="*/ 2084285 h 2886974"/>
              <a:gd name="connsiteX8" fmla="*/ 491950 w 2083483"/>
              <a:gd name="connsiteY8" fmla="*/ 598385 h 2886974"/>
              <a:gd name="connsiteX9" fmla="*/ 360065 w 2083483"/>
              <a:gd name="connsiteY9" fmla="*/ 888531 h 2886974"/>
              <a:gd name="connsiteX10" fmla="*/ 1204127 w 2083483"/>
              <a:gd name="connsiteY10" fmla="*/ 185147 h 2886974"/>
              <a:gd name="connsiteX11" fmla="*/ 676588 w 2083483"/>
              <a:gd name="connsiteY11" fmla="*/ 457708 h 2886974"/>
              <a:gd name="connsiteX12" fmla="*/ 2083358 w 2083483"/>
              <a:gd name="connsiteY12" fmla="*/ 508 h 288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483" h="2886974">
                <a:moveTo>
                  <a:pt x="2083358" y="508"/>
                </a:moveTo>
                <a:cubicBezTo>
                  <a:pt x="2068704" y="18093"/>
                  <a:pt x="809938" y="473828"/>
                  <a:pt x="588665" y="563216"/>
                </a:cubicBezTo>
                <a:cubicBezTo>
                  <a:pt x="367392" y="652605"/>
                  <a:pt x="768907" y="492878"/>
                  <a:pt x="755719" y="536839"/>
                </a:cubicBezTo>
                <a:cubicBezTo>
                  <a:pt x="742531" y="580801"/>
                  <a:pt x="594527" y="629158"/>
                  <a:pt x="509535" y="826985"/>
                </a:cubicBezTo>
                <a:cubicBezTo>
                  <a:pt x="424543" y="1024812"/>
                  <a:pt x="285330" y="1608036"/>
                  <a:pt x="245765" y="1723801"/>
                </a:cubicBezTo>
                <a:cubicBezTo>
                  <a:pt x="206200" y="1839566"/>
                  <a:pt x="311707" y="1329613"/>
                  <a:pt x="272142" y="1521578"/>
                </a:cubicBezTo>
                <a:cubicBezTo>
                  <a:pt x="232577" y="1713543"/>
                  <a:pt x="36215" y="2781809"/>
                  <a:pt x="8373" y="2875593"/>
                </a:cubicBezTo>
                <a:cubicBezTo>
                  <a:pt x="-19469" y="2969377"/>
                  <a:pt x="24492" y="2463820"/>
                  <a:pt x="105088" y="2084285"/>
                </a:cubicBezTo>
                <a:cubicBezTo>
                  <a:pt x="185684" y="1704750"/>
                  <a:pt x="449454" y="797677"/>
                  <a:pt x="491950" y="598385"/>
                </a:cubicBezTo>
                <a:cubicBezTo>
                  <a:pt x="534446" y="399093"/>
                  <a:pt x="241369" y="957404"/>
                  <a:pt x="360065" y="888531"/>
                </a:cubicBezTo>
                <a:cubicBezTo>
                  <a:pt x="478761" y="819658"/>
                  <a:pt x="1151373" y="256951"/>
                  <a:pt x="1204127" y="185147"/>
                </a:cubicBezTo>
                <a:cubicBezTo>
                  <a:pt x="1256881" y="113343"/>
                  <a:pt x="528584" y="488481"/>
                  <a:pt x="676588" y="457708"/>
                </a:cubicBezTo>
                <a:cubicBezTo>
                  <a:pt x="824592" y="426935"/>
                  <a:pt x="2098012" y="-17077"/>
                  <a:pt x="2083358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2" name="フリーフォーム 6211">
            <a:extLst>
              <a:ext uri="{FF2B5EF4-FFF2-40B4-BE49-F238E27FC236}">
                <a16:creationId xmlns:a16="http://schemas.microsoft.com/office/drawing/2014/main" id="{E6453E21-EB40-82CB-FED0-B52D417820F0}"/>
              </a:ext>
            </a:extLst>
          </p:cNvPr>
          <p:cNvSpPr/>
          <p:nvPr/>
        </p:nvSpPr>
        <p:spPr>
          <a:xfrm>
            <a:off x="4155794" y="2247822"/>
            <a:ext cx="2572950" cy="2656203"/>
          </a:xfrm>
          <a:custGeom>
            <a:avLst/>
            <a:gdLst>
              <a:gd name="connsiteX0" fmla="*/ 2968 w 2572950"/>
              <a:gd name="connsiteY0" fmla="*/ 3009 h 2656203"/>
              <a:gd name="connsiteX1" fmla="*/ 1400944 w 2572950"/>
              <a:gd name="connsiteY1" fmla="*/ 803109 h 2656203"/>
              <a:gd name="connsiteX2" fmla="*/ 1374568 w 2572950"/>
              <a:gd name="connsiteY2" fmla="*/ 732770 h 2656203"/>
              <a:gd name="connsiteX3" fmla="*/ 1831768 w 2572950"/>
              <a:gd name="connsiteY3" fmla="*/ 1286686 h 2656203"/>
              <a:gd name="connsiteX4" fmla="*/ 2324137 w 2572950"/>
              <a:gd name="connsiteY4" fmla="*/ 1990070 h 2656203"/>
              <a:gd name="connsiteX5" fmla="*/ 2570321 w 2572950"/>
              <a:gd name="connsiteY5" fmla="*/ 2649493 h 2656203"/>
              <a:gd name="connsiteX6" fmla="*/ 2429644 w 2572950"/>
              <a:gd name="connsiteY6" fmla="*/ 2271424 h 2656203"/>
              <a:gd name="connsiteX7" fmla="*/ 2060368 w 2572950"/>
              <a:gd name="connsiteY7" fmla="*/ 1339440 h 2656203"/>
              <a:gd name="connsiteX8" fmla="*/ 2227421 w 2572950"/>
              <a:gd name="connsiteY8" fmla="*/ 1708716 h 2656203"/>
              <a:gd name="connsiteX9" fmla="*/ 1796598 w 2572950"/>
              <a:gd name="connsiteY9" fmla="*/ 1128424 h 2656203"/>
              <a:gd name="connsiteX10" fmla="*/ 882198 w 2572950"/>
              <a:gd name="connsiteY10" fmla="*/ 249193 h 2656203"/>
              <a:gd name="connsiteX11" fmla="*/ 1189929 w 2572950"/>
              <a:gd name="connsiteY11" fmla="*/ 495378 h 2656203"/>
              <a:gd name="connsiteX12" fmla="*/ 767898 w 2572950"/>
              <a:gd name="connsiteY12" fmla="*/ 301947 h 2656203"/>
              <a:gd name="connsiteX13" fmla="*/ 1022875 w 2572950"/>
              <a:gd name="connsiteY13" fmla="*/ 521755 h 2656203"/>
              <a:gd name="connsiteX14" fmla="*/ 2968 w 2572950"/>
              <a:gd name="connsiteY14" fmla="*/ 3009 h 26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2950" h="2656203">
                <a:moveTo>
                  <a:pt x="2968" y="3009"/>
                </a:moveTo>
                <a:cubicBezTo>
                  <a:pt x="65979" y="49901"/>
                  <a:pt x="1172344" y="681482"/>
                  <a:pt x="1400944" y="803109"/>
                </a:cubicBezTo>
                <a:cubicBezTo>
                  <a:pt x="1629544" y="924736"/>
                  <a:pt x="1302764" y="652174"/>
                  <a:pt x="1374568" y="732770"/>
                </a:cubicBezTo>
                <a:cubicBezTo>
                  <a:pt x="1446372" y="813366"/>
                  <a:pt x="1673507" y="1077136"/>
                  <a:pt x="1831768" y="1286686"/>
                </a:cubicBezTo>
                <a:cubicBezTo>
                  <a:pt x="1990030" y="1496236"/>
                  <a:pt x="2201045" y="1762936"/>
                  <a:pt x="2324137" y="1990070"/>
                </a:cubicBezTo>
                <a:cubicBezTo>
                  <a:pt x="2447229" y="2217205"/>
                  <a:pt x="2552736" y="2602601"/>
                  <a:pt x="2570321" y="2649493"/>
                </a:cubicBezTo>
                <a:cubicBezTo>
                  <a:pt x="2587906" y="2696385"/>
                  <a:pt x="2514636" y="2489766"/>
                  <a:pt x="2429644" y="2271424"/>
                </a:cubicBezTo>
                <a:cubicBezTo>
                  <a:pt x="2344652" y="2053082"/>
                  <a:pt x="2094072" y="1433225"/>
                  <a:pt x="2060368" y="1339440"/>
                </a:cubicBezTo>
                <a:cubicBezTo>
                  <a:pt x="2026664" y="1245655"/>
                  <a:pt x="2271383" y="1743885"/>
                  <a:pt x="2227421" y="1708716"/>
                </a:cubicBezTo>
                <a:cubicBezTo>
                  <a:pt x="2183459" y="1673547"/>
                  <a:pt x="2020802" y="1371678"/>
                  <a:pt x="1796598" y="1128424"/>
                </a:cubicBezTo>
                <a:cubicBezTo>
                  <a:pt x="1572394" y="885170"/>
                  <a:pt x="983309" y="354701"/>
                  <a:pt x="882198" y="249193"/>
                </a:cubicBezTo>
                <a:cubicBezTo>
                  <a:pt x="781087" y="143685"/>
                  <a:pt x="1208979" y="486586"/>
                  <a:pt x="1189929" y="495378"/>
                </a:cubicBezTo>
                <a:cubicBezTo>
                  <a:pt x="1170879" y="504170"/>
                  <a:pt x="795740" y="297551"/>
                  <a:pt x="767898" y="301947"/>
                </a:cubicBezTo>
                <a:cubicBezTo>
                  <a:pt x="740056" y="306343"/>
                  <a:pt x="1145967" y="571578"/>
                  <a:pt x="1022875" y="521755"/>
                </a:cubicBezTo>
                <a:cubicBezTo>
                  <a:pt x="899783" y="471932"/>
                  <a:pt x="-60043" y="-43883"/>
                  <a:pt x="2968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3" name="フリーフォーム 6212">
            <a:extLst>
              <a:ext uri="{FF2B5EF4-FFF2-40B4-BE49-F238E27FC236}">
                <a16:creationId xmlns:a16="http://schemas.microsoft.com/office/drawing/2014/main" id="{F4B28F63-0E81-88A6-C042-1BEACC2FCB45}"/>
              </a:ext>
            </a:extLst>
          </p:cNvPr>
          <p:cNvSpPr/>
          <p:nvPr/>
        </p:nvSpPr>
        <p:spPr>
          <a:xfrm>
            <a:off x="6418385" y="4235808"/>
            <a:ext cx="467675" cy="1840121"/>
          </a:xfrm>
          <a:custGeom>
            <a:avLst/>
            <a:gdLst>
              <a:gd name="connsiteX0" fmla="*/ 0 w 467675"/>
              <a:gd name="connsiteY0" fmla="*/ 2084 h 1840121"/>
              <a:gd name="connsiteX1" fmla="*/ 254977 w 467675"/>
              <a:gd name="connsiteY1" fmla="*/ 705469 h 1840121"/>
              <a:gd name="connsiteX2" fmla="*/ 254977 w 467675"/>
              <a:gd name="connsiteY2" fmla="*/ 1171461 h 1840121"/>
              <a:gd name="connsiteX3" fmla="*/ 272561 w 467675"/>
              <a:gd name="connsiteY3" fmla="*/ 907692 h 1840121"/>
              <a:gd name="connsiteX4" fmla="*/ 184638 w 467675"/>
              <a:gd name="connsiteY4" fmla="*/ 1830884 h 1840121"/>
              <a:gd name="connsiteX5" fmla="*/ 246184 w 467675"/>
              <a:gd name="connsiteY5" fmla="*/ 1329723 h 1840121"/>
              <a:gd name="connsiteX6" fmla="*/ 465992 w 467675"/>
              <a:gd name="connsiteY6" fmla="*/ 485661 h 1840121"/>
              <a:gd name="connsiteX7" fmla="*/ 342900 w 467675"/>
              <a:gd name="connsiteY7" fmla="*/ 898900 h 1840121"/>
              <a:gd name="connsiteX8" fmla="*/ 254977 w 467675"/>
              <a:gd name="connsiteY8" fmla="*/ 503246 h 1840121"/>
              <a:gd name="connsiteX9" fmla="*/ 0 w 467675"/>
              <a:gd name="connsiteY9" fmla="*/ 2084 h 184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675" h="1840121">
                <a:moveTo>
                  <a:pt x="0" y="2084"/>
                </a:moveTo>
                <a:cubicBezTo>
                  <a:pt x="0" y="35788"/>
                  <a:pt x="212481" y="510573"/>
                  <a:pt x="254977" y="705469"/>
                </a:cubicBezTo>
                <a:cubicBezTo>
                  <a:pt x="297473" y="900365"/>
                  <a:pt x="252046" y="1137757"/>
                  <a:pt x="254977" y="1171461"/>
                </a:cubicBezTo>
                <a:cubicBezTo>
                  <a:pt x="257908" y="1205165"/>
                  <a:pt x="284284" y="797788"/>
                  <a:pt x="272561" y="907692"/>
                </a:cubicBezTo>
                <a:cubicBezTo>
                  <a:pt x="260838" y="1017596"/>
                  <a:pt x="189034" y="1760546"/>
                  <a:pt x="184638" y="1830884"/>
                </a:cubicBezTo>
                <a:cubicBezTo>
                  <a:pt x="180242" y="1901223"/>
                  <a:pt x="199292" y="1553927"/>
                  <a:pt x="246184" y="1329723"/>
                </a:cubicBezTo>
                <a:cubicBezTo>
                  <a:pt x="293076" y="1105519"/>
                  <a:pt x="449873" y="557465"/>
                  <a:pt x="465992" y="485661"/>
                </a:cubicBezTo>
                <a:cubicBezTo>
                  <a:pt x="482111" y="413857"/>
                  <a:pt x="378069" y="895969"/>
                  <a:pt x="342900" y="898900"/>
                </a:cubicBezTo>
                <a:cubicBezTo>
                  <a:pt x="307731" y="901831"/>
                  <a:pt x="312127" y="654181"/>
                  <a:pt x="254977" y="503246"/>
                </a:cubicBezTo>
                <a:cubicBezTo>
                  <a:pt x="197827" y="352311"/>
                  <a:pt x="0" y="-31620"/>
                  <a:pt x="0" y="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4" name="フリーフォーム 6213">
            <a:extLst>
              <a:ext uri="{FF2B5EF4-FFF2-40B4-BE49-F238E27FC236}">
                <a16:creationId xmlns:a16="http://schemas.microsoft.com/office/drawing/2014/main" id="{C21D0B4C-EC64-903E-B201-8A656C089F35}"/>
              </a:ext>
            </a:extLst>
          </p:cNvPr>
          <p:cNvSpPr/>
          <p:nvPr/>
        </p:nvSpPr>
        <p:spPr>
          <a:xfrm>
            <a:off x="2180492" y="3772767"/>
            <a:ext cx="202437" cy="1964471"/>
          </a:xfrm>
          <a:custGeom>
            <a:avLst/>
            <a:gdLst>
              <a:gd name="connsiteX0" fmla="*/ 26377 w 202437"/>
              <a:gd name="connsiteY0" fmla="*/ 16718 h 1964471"/>
              <a:gd name="connsiteX1" fmla="*/ 87923 w 202437"/>
              <a:gd name="connsiteY1" fmla="*/ 1124548 h 1964471"/>
              <a:gd name="connsiteX2" fmla="*/ 0 w 202437"/>
              <a:gd name="connsiteY2" fmla="*/ 1959818 h 1964471"/>
              <a:gd name="connsiteX3" fmla="*/ 87923 w 202437"/>
              <a:gd name="connsiteY3" fmla="*/ 1397110 h 1964471"/>
              <a:gd name="connsiteX4" fmla="*/ 202223 w 202437"/>
              <a:gd name="connsiteY4" fmla="*/ 78264 h 1964471"/>
              <a:gd name="connsiteX5" fmla="*/ 114300 w 202437"/>
              <a:gd name="connsiteY5" fmla="*/ 429956 h 1964471"/>
              <a:gd name="connsiteX6" fmla="*/ 26377 w 202437"/>
              <a:gd name="connsiteY6" fmla="*/ 16718 h 19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37" h="1964471">
                <a:moveTo>
                  <a:pt x="26377" y="16718"/>
                </a:moveTo>
                <a:cubicBezTo>
                  <a:pt x="21981" y="132483"/>
                  <a:pt x="92319" y="800698"/>
                  <a:pt x="87923" y="1124548"/>
                </a:cubicBezTo>
                <a:cubicBezTo>
                  <a:pt x="83527" y="1448398"/>
                  <a:pt x="0" y="1914391"/>
                  <a:pt x="0" y="1959818"/>
                </a:cubicBezTo>
                <a:cubicBezTo>
                  <a:pt x="0" y="2005245"/>
                  <a:pt x="54219" y="1710702"/>
                  <a:pt x="87923" y="1397110"/>
                </a:cubicBezTo>
                <a:cubicBezTo>
                  <a:pt x="121627" y="1083518"/>
                  <a:pt x="197827" y="239456"/>
                  <a:pt x="202223" y="78264"/>
                </a:cubicBezTo>
                <a:cubicBezTo>
                  <a:pt x="206619" y="-82928"/>
                  <a:pt x="142142" y="435818"/>
                  <a:pt x="114300" y="429956"/>
                </a:cubicBezTo>
                <a:cubicBezTo>
                  <a:pt x="86458" y="424094"/>
                  <a:pt x="30773" y="-99047"/>
                  <a:pt x="26377" y="1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5" name="フリーフォーム 6214">
            <a:extLst>
              <a:ext uri="{FF2B5EF4-FFF2-40B4-BE49-F238E27FC236}">
                <a16:creationId xmlns:a16="http://schemas.microsoft.com/office/drawing/2014/main" id="{66D6DC3A-3BFF-AA9C-4EE1-602BDB129F5A}"/>
              </a:ext>
            </a:extLst>
          </p:cNvPr>
          <p:cNvSpPr/>
          <p:nvPr/>
        </p:nvSpPr>
        <p:spPr>
          <a:xfrm>
            <a:off x="2038918" y="2858307"/>
            <a:ext cx="314494" cy="2675364"/>
          </a:xfrm>
          <a:custGeom>
            <a:avLst/>
            <a:gdLst>
              <a:gd name="connsiteX0" fmla="*/ 282251 w 314494"/>
              <a:gd name="connsiteY0" fmla="*/ 60739 h 2675364"/>
              <a:gd name="connsiteX1" fmla="*/ 299836 w 314494"/>
              <a:gd name="connsiteY1" fmla="*/ 175039 h 2675364"/>
              <a:gd name="connsiteX2" fmla="*/ 88820 w 314494"/>
              <a:gd name="connsiteY2" fmla="*/ 1370793 h 2675364"/>
              <a:gd name="connsiteX3" fmla="*/ 80028 w 314494"/>
              <a:gd name="connsiteY3" fmla="*/ 2663262 h 2675364"/>
              <a:gd name="connsiteX4" fmla="*/ 18482 w 314494"/>
              <a:gd name="connsiteY4" fmla="*/ 1959878 h 2675364"/>
              <a:gd name="connsiteX5" fmla="*/ 53651 w 314494"/>
              <a:gd name="connsiteY5" fmla="*/ 992724 h 2675364"/>
              <a:gd name="connsiteX6" fmla="*/ 897 w 314494"/>
              <a:gd name="connsiteY6" fmla="*/ 1599393 h 2675364"/>
              <a:gd name="connsiteX7" fmla="*/ 106405 w 314494"/>
              <a:gd name="connsiteY7" fmla="*/ 764124 h 2675364"/>
              <a:gd name="connsiteX8" fmla="*/ 88820 w 314494"/>
              <a:gd name="connsiteY8" fmla="*/ 957555 h 2675364"/>
              <a:gd name="connsiteX9" fmla="*/ 203120 w 314494"/>
              <a:gd name="connsiteY9" fmla="*/ 597070 h 2675364"/>
              <a:gd name="connsiteX10" fmla="*/ 167951 w 314494"/>
              <a:gd name="connsiteY10" fmla="*/ 702578 h 2675364"/>
              <a:gd name="connsiteX11" fmla="*/ 282251 w 314494"/>
              <a:gd name="connsiteY11" fmla="*/ 60739 h 26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494" h="2675364">
                <a:moveTo>
                  <a:pt x="282251" y="60739"/>
                </a:moveTo>
                <a:cubicBezTo>
                  <a:pt x="304232" y="-27184"/>
                  <a:pt x="332075" y="-43303"/>
                  <a:pt x="299836" y="175039"/>
                </a:cubicBezTo>
                <a:cubicBezTo>
                  <a:pt x="267597" y="393381"/>
                  <a:pt x="125455" y="956089"/>
                  <a:pt x="88820" y="1370793"/>
                </a:cubicBezTo>
                <a:cubicBezTo>
                  <a:pt x="52185" y="1785497"/>
                  <a:pt x="91751" y="2565081"/>
                  <a:pt x="80028" y="2663262"/>
                </a:cubicBezTo>
                <a:cubicBezTo>
                  <a:pt x="68305" y="2761443"/>
                  <a:pt x="22878" y="2238301"/>
                  <a:pt x="18482" y="1959878"/>
                </a:cubicBezTo>
                <a:cubicBezTo>
                  <a:pt x="14086" y="1681455"/>
                  <a:pt x="56582" y="1052805"/>
                  <a:pt x="53651" y="992724"/>
                </a:cubicBezTo>
                <a:cubicBezTo>
                  <a:pt x="50720" y="932643"/>
                  <a:pt x="-7895" y="1637493"/>
                  <a:pt x="897" y="1599393"/>
                </a:cubicBezTo>
                <a:cubicBezTo>
                  <a:pt x="9689" y="1561293"/>
                  <a:pt x="91751" y="871097"/>
                  <a:pt x="106405" y="764124"/>
                </a:cubicBezTo>
                <a:cubicBezTo>
                  <a:pt x="121059" y="657151"/>
                  <a:pt x="72701" y="985397"/>
                  <a:pt x="88820" y="957555"/>
                </a:cubicBezTo>
                <a:cubicBezTo>
                  <a:pt x="104939" y="929713"/>
                  <a:pt x="189932" y="639566"/>
                  <a:pt x="203120" y="597070"/>
                </a:cubicBezTo>
                <a:cubicBezTo>
                  <a:pt x="216308" y="554574"/>
                  <a:pt x="151832" y="791967"/>
                  <a:pt x="167951" y="702578"/>
                </a:cubicBezTo>
                <a:cubicBezTo>
                  <a:pt x="184070" y="613190"/>
                  <a:pt x="260270" y="148662"/>
                  <a:pt x="282251" y="60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6" name="フリーフォーム 6215">
            <a:extLst>
              <a:ext uri="{FF2B5EF4-FFF2-40B4-BE49-F238E27FC236}">
                <a16:creationId xmlns:a16="http://schemas.microsoft.com/office/drawing/2014/main" id="{3744ADE2-1033-F72D-23B8-24597343C03C}"/>
              </a:ext>
            </a:extLst>
          </p:cNvPr>
          <p:cNvSpPr/>
          <p:nvPr/>
        </p:nvSpPr>
        <p:spPr>
          <a:xfrm>
            <a:off x="2367992" y="5680627"/>
            <a:ext cx="108765" cy="1279755"/>
          </a:xfrm>
          <a:custGeom>
            <a:avLst/>
            <a:gdLst>
              <a:gd name="connsiteX0" fmla="*/ 100888 w 108765"/>
              <a:gd name="connsiteY0" fmla="*/ 3893 h 1279755"/>
              <a:gd name="connsiteX1" fmla="*/ 17068 w 108765"/>
              <a:gd name="connsiteY1" fmla="*/ 445853 h 1279755"/>
              <a:gd name="connsiteX2" fmla="*/ 100888 w 108765"/>
              <a:gd name="connsiteY2" fmla="*/ 834473 h 1279755"/>
              <a:gd name="connsiteX3" fmla="*/ 32308 w 108765"/>
              <a:gd name="connsiteY3" fmla="*/ 765893 h 1279755"/>
              <a:gd name="connsiteX4" fmla="*/ 108508 w 108765"/>
              <a:gd name="connsiteY4" fmla="*/ 1276433 h 1279755"/>
              <a:gd name="connsiteX5" fmla="*/ 55168 w 108765"/>
              <a:gd name="connsiteY5" fmla="*/ 964013 h 1279755"/>
              <a:gd name="connsiteX6" fmla="*/ 1828 w 108765"/>
              <a:gd name="connsiteY6" fmla="*/ 529673 h 1279755"/>
              <a:gd name="connsiteX7" fmla="*/ 17068 w 108765"/>
              <a:gd name="connsiteY7" fmla="*/ 712553 h 1279755"/>
              <a:gd name="connsiteX8" fmla="*/ 100888 w 108765"/>
              <a:gd name="connsiteY8" fmla="*/ 3893 h 127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65" h="1279755">
                <a:moveTo>
                  <a:pt x="100888" y="3893"/>
                </a:moveTo>
                <a:cubicBezTo>
                  <a:pt x="100888" y="-40557"/>
                  <a:pt x="17068" y="307423"/>
                  <a:pt x="17068" y="445853"/>
                </a:cubicBezTo>
                <a:cubicBezTo>
                  <a:pt x="17068" y="584283"/>
                  <a:pt x="98348" y="781133"/>
                  <a:pt x="100888" y="834473"/>
                </a:cubicBezTo>
                <a:cubicBezTo>
                  <a:pt x="103428" y="887813"/>
                  <a:pt x="31038" y="692233"/>
                  <a:pt x="32308" y="765893"/>
                </a:cubicBezTo>
                <a:cubicBezTo>
                  <a:pt x="33578" y="839553"/>
                  <a:pt x="104698" y="1243413"/>
                  <a:pt x="108508" y="1276433"/>
                </a:cubicBezTo>
                <a:cubicBezTo>
                  <a:pt x="112318" y="1309453"/>
                  <a:pt x="72948" y="1088473"/>
                  <a:pt x="55168" y="964013"/>
                </a:cubicBezTo>
                <a:cubicBezTo>
                  <a:pt x="37388" y="839553"/>
                  <a:pt x="8178" y="571583"/>
                  <a:pt x="1828" y="529673"/>
                </a:cubicBezTo>
                <a:cubicBezTo>
                  <a:pt x="-4522" y="487763"/>
                  <a:pt x="6908" y="796373"/>
                  <a:pt x="17068" y="712553"/>
                </a:cubicBezTo>
                <a:cubicBezTo>
                  <a:pt x="27228" y="628733"/>
                  <a:pt x="100888" y="48343"/>
                  <a:pt x="100888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7" name="フリーフォーム 6216">
            <a:extLst>
              <a:ext uri="{FF2B5EF4-FFF2-40B4-BE49-F238E27FC236}">
                <a16:creationId xmlns:a16="http://schemas.microsoft.com/office/drawing/2014/main" id="{B1321B25-C650-C464-CEE3-99BBEF66BEF5}"/>
              </a:ext>
            </a:extLst>
          </p:cNvPr>
          <p:cNvSpPr/>
          <p:nvPr/>
        </p:nvSpPr>
        <p:spPr>
          <a:xfrm>
            <a:off x="1414624" y="4912637"/>
            <a:ext cx="447701" cy="645403"/>
          </a:xfrm>
          <a:custGeom>
            <a:avLst/>
            <a:gdLst>
              <a:gd name="connsiteX0" fmla="*/ 368456 w 447701"/>
              <a:gd name="connsiteY0" fmla="*/ 642343 h 645403"/>
              <a:gd name="connsiteX1" fmla="*/ 414176 w 447701"/>
              <a:gd name="connsiteY1" fmla="*/ 162283 h 645403"/>
              <a:gd name="connsiteX2" fmla="*/ 353216 w 447701"/>
              <a:gd name="connsiteY2" fmla="*/ 17503 h 645403"/>
              <a:gd name="connsiteX3" fmla="*/ 2696 w 447701"/>
              <a:gd name="connsiteY3" fmla="*/ 230863 h 645403"/>
              <a:gd name="connsiteX4" fmla="*/ 193196 w 447701"/>
              <a:gd name="connsiteY4" fmla="*/ 70843 h 645403"/>
              <a:gd name="connsiteX5" fmla="*/ 231296 w 447701"/>
              <a:gd name="connsiteY5" fmla="*/ 2263 h 645403"/>
              <a:gd name="connsiteX6" fmla="*/ 376076 w 447701"/>
              <a:gd name="connsiteY6" fmla="*/ 147043 h 645403"/>
              <a:gd name="connsiteX7" fmla="*/ 437036 w 447701"/>
              <a:gd name="connsiteY7" fmla="*/ 558523 h 645403"/>
              <a:gd name="connsiteX8" fmla="*/ 437036 w 447701"/>
              <a:gd name="connsiteY8" fmla="*/ 375643 h 645403"/>
              <a:gd name="connsiteX9" fmla="*/ 368456 w 447701"/>
              <a:gd name="connsiteY9" fmla="*/ 642343 h 6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701" h="645403">
                <a:moveTo>
                  <a:pt x="368456" y="642343"/>
                </a:moveTo>
                <a:cubicBezTo>
                  <a:pt x="364646" y="606783"/>
                  <a:pt x="416716" y="266423"/>
                  <a:pt x="414176" y="162283"/>
                </a:cubicBezTo>
                <a:cubicBezTo>
                  <a:pt x="411636" y="58143"/>
                  <a:pt x="421796" y="6073"/>
                  <a:pt x="353216" y="17503"/>
                </a:cubicBezTo>
                <a:cubicBezTo>
                  <a:pt x="284636" y="28933"/>
                  <a:pt x="29366" y="221973"/>
                  <a:pt x="2696" y="230863"/>
                </a:cubicBezTo>
                <a:cubicBezTo>
                  <a:pt x="-23974" y="239753"/>
                  <a:pt x="155096" y="108943"/>
                  <a:pt x="193196" y="70843"/>
                </a:cubicBezTo>
                <a:cubicBezTo>
                  <a:pt x="231296" y="32743"/>
                  <a:pt x="200816" y="-10437"/>
                  <a:pt x="231296" y="2263"/>
                </a:cubicBezTo>
                <a:cubicBezTo>
                  <a:pt x="261776" y="14963"/>
                  <a:pt x="341786" y="54333"/>
                  <a:pt x="376076" y="147043"/>
                </a:cubicBezTo>
                <a:cubicBezTo>
                  <a:pt x="410366" y="239753"/>
                  <a:pt x="426876" y="520423"/>
                  <a:pt x="437036" y="558523"/>
                </a:cubicBezTo>
                <a:cubicBezTo>
                  <a:pt x="447196" y="596623"/>
                  <a:pt x="454816" y="359133"/>
                  <a:pt x="437036" y="375643"/>
                </a:cubicBezTo>
                <a:cubicBezTo>
                  <a:pt x="419256" y="392153"/>
                  <a:pt x="372266" y="677903"/>
                  <a:pt x="368456" y="642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8" name="フリーフォーム 6217">
            <a:extLst>
              <a:ext uri="{FF2B5EF4-FFF2-40B4-BE49-F238E27FC236}">
                <a16:creationId xmlns:a16="http://schemas.microsoft.com/office/drawing/2014/main" id="{CC4EDE79-47DF-C877-77B1-2B78D98C7675}"/>
              </a:ext>
            </a:extLst>
          </p:cNvPr>
          <p:cNvSpPr/>
          <p:nvPr/>
        </p:nvSpPr>
        <p:spPr>
          <a:xfrm>
            <a:off x="1515687" y="5035756"/>
            <a:ext cx="777974" cy="1894563"/>
          </a:xfrm>
          <a:custGeom>
            <a:avLst/>
            <a:gdLst>
              <a:gd name="connsiteX0" fmla="*/ 168333 w 777974"/>
              <a:gd name="connsiteY0" fmla="*/ 1064 h 1894563"/>
              <a:gd name="connsiteX1" fmla="*/ 145473 w 777974"/>
              <a:gd name="connsiteY1" fmla="*/ 443024 h 1894563"/>
              <a:gd name="connsiteX2" fmla="*/ 358833 w 777974"/>
              <a:gd name="connsiteY2" fmla="*/ 1273604 h 1894563"/>
              <a:gd name="connsiteX3" fmla="*/ 313113 w 777974"/>
              <a:gd name="connsiteY3" fmla="*/ 1174544 h 1894563"/>
              <a:gd name="connsiteX4" fmla="*/ 587433 w 777974"/>
              <a:gd name="connsiteY4" fmla="*/ 1677464 h 1894563"/>
              <a:gd name="connsiteX5" fmla="*/ 777933 w 777974"/>
              <a:gd name="connsiteY5" fmla="*/ 1890824 h 1894563"/>
              <a:gd name="connsiteX6" fmla="*/ 572193 w 777974"/>
              <a:gd name="connsiteY6" fmla="*/ 1517444 h 1894563"/>
              <a:gd name="connsiteX7" fmla="*/ 328353 w 777974"/>
              <a:gd name="connsiteY7" fmla="*/ 999284 h 1894563"/>
              <a:gd name="connsiteX8" fmla="*/ 374073 w 777974"/>
              <a:gd name="connsiteY8" fmla="*/ 1174544 h 1894563"/>
              <a:gd name="connsiteX9" fmla="*/ 61653 w 777974"/>
              <a:gd name="connsiteY9" fmla="*/ 267764 h 1894563"/>
              <a:gd name="connsiteX10" fmla="*/ 693 w 777974"/>
              <a:gd name="connsiteY10" fmla="*/ 107744 h 1894563"/>
              <a:gd name="connsiteX11" fmla="*/ 76893 w 777974"/>
              <a:gd name="connsiteY11" fmla="*/ 313484 h 1894563"/>
              <a:gd name="connsiteX12" fmla="*/ 168333 w 777974"/>
              <a:gd name="connsiteY12" fmla="*/ 1064 h 189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974" h="1894563">
                <a:moveTo>
                  <a:pt x="168333" y="1064"/>
                </a:moveTo>
                <a:cubicBezTo>
                  <a:pt x="179763" y="22654"/>
                  <a:pt x="113723" y="230934"/>
                  <a:pt x="145473" y="443024"/>
                </a:cubicBezTo>
                <a:cubicBezTo>
                  <a:pt x="177223" y="655114"/>
                  <a:pt x="330893" y="1151684"/>
                  <a:pt x="358833" y="1273604"/>
                </a:cubicBezTo>
                <a:cubicBezTo>
                  <a:pt x="386773" y="1395524"/>
                  <a:pt x="275013" y="1107234"/>
                  <a:pt x="313113" y="1174544"/>
                </a:cubicBezTo>
                <a:cubicBezTo>
                  <a:pt x="351213" y="1241854"/>
                  <a:pt x="509963" y="1558084"/>
                  <a:pt x="587433" y="1677464"/>
                </a:cubicBezTo>
                <a:cubicBezTo>
                  <a:pt x="664903" y="1796844"/>
                  <a:pt x="780473" y="1917494"/>
                  <a:pt x="777933" y="1890824"/>
                </a:cubicBezTo>
                <a:cubicBezTo>
                  <a:pt x="775393" y="1864154"/>
                  <a:pt x="647123" y="1666034"/>
                  <a:pt x="572193" y="1517444"/>
                </a:cubicBezTo>
                <a:cubicBezTo>
                  <a:pt x="497263" y="1368854"/>
                  <a:pt x="361373" y="1056434"/>
                  <a:pt x="328353" y="999284"/>
                </a:cubicBezTo>
                <a:cubicBezTo>
                  <a:pt x="295333" y="942134"/>
                  <a:pt x="418523" y="1296464"/>
                  <a:pt x="374073" y="1174544"/>
                </a:cubicBezTo>
                <a:cubicBezTo>
                  <a:pt x="329623" y="1052624"/>
                  <a:pt x="123883" y="445564"/>
                  <a:pt x="61653" y="267764"/>
                </a:cubicBezTo>
                <a:cubicBezTo>
                  <a:pt x="-577" y="89964"/>
                  <a:pt x="-1847" y="100124"/>
                  <a:pt x="693" y="107744"/>
                </a:cubicBezTo>
                <a:cubicBezTo>
                  <a:pt x="3233" y="115364"/>
                  <a:pt x="51493" y="333804"/>
                  <a:pt x="76893" y="313484"/>
                </a:cubicBezTo>
                <a:cubicBezTo>
                  <a:pt x="102293" y="293164"/>
                  <a:pt x="156903" y="-20526"/>
                  <a:pt x="168333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9" name="フリーフォーム 6218">
            <a:extLst>
              <a:ext uri="{FF2B5EF4-FFF2-40B4-BE49-F238E27FC236}">
                <a16:creationId xmlns:a16="http://schemas.microsoft.com/office/drawing/2014/main" id="{B16BB3C1-F4CB-DDFC-83AF-6A01CB45461F}"/>
              </a:ext>
            </a:extLst>
          </p:cNvPr>
          <p:cNvSpPr/>
          <p:nvPr/>
        </p:nvSpPr>
        <p:spPr>
          <a:xfrm>
            <a:off x="1561859" y="4996318"/>
            <a:ext cx="291707" cy="659735"/>
          </a:xfrm>
          <a:custGeom>
            <a:avLst/>
            <a:gdLst>
              <a:gd name="connsiteX0" fmla="*/ 35 w 291707"/>
              <a:gd name="connsiteY0" fmla="*/ 754 h 659735"/>
              <a:gd name="connsiteX1" fmla="*/ 168087 w 291707"/>
              <a:gd name="connsiteY1" fmla="*/ 371457 h 659735"/>
              <a:gd name="connsiteX2" fmla="*/ 187858 w 291707"/>
              <a:gd name="connsiteY2" fmla="*/ 658134 h 659735"/>
              <a:gd name="connsiteX3" fmla="*/ 291655 w 291707"/>
              <a:gd name="connsiteY3" fmla="*/ 242947 h 659735"/>
              <a:gd name="connsiteX4" fmla="*/ 173030 w 291707"/>
              <a:gd name="connsiteY4" fmla="*/ 554337 h 659735"/>
              <a:gd name="connsiteX5" fmla="*/ 153259 w 291707"/>
              <a:gd name="connsiteY5" fmla="*/ 282488 h 659735"/>
              <a:gd name="connsiteX6" fmla="*/ 35 w 291707"/>
              <a:gd name="connsiteY6" fmla="*/ 754 h 65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707" h="659735">
                <a:moveTo>
                  <a:pt x="35" y="754"/>
                </a:moveTo>
                <a:cubicBezTo>
                  <a:pt x="2506" y="15582"/>
                  <a:pt x="136783" y="261894"/>
                  <a:pt x="168087" y="371457"/>
                </a:cubicBezTo>
                <a:cubicBezTo>
                  <a:pt x="199391" y="481020"/>
                  <a:pt x="167263" y="679552"/>
                  <a:pt x="187858" y="658134"/>
                </a:cubicBezTo>
                <a:cubicBezTo>
                  <a:pt x="208453" y="636716"/>
                  <a:pt x="294126" y="260246"/>
                  <a:pt x="291655" y="242947"/>
                </a:cubicBezTo>
                <a:cubicBezTo>
                  <a:pt x="289184" y="225648"/>
                  <a:pt x="196096" y="547747"/>
                  <a:pt x="173030" y="554337"/>
                </a:cubicBezTo>
                <a:cubicBezTo>
                  <a:pt x="149964" y="560927"/>
                  <a:pt x="182091" y="371457"/>
                  <a:pt x="153259" y="282488"/>
                </a:cubicBezTo>
                <a:cubicBezTo>
                  <a:pt x="124427" y="193519"/>
                  <a:pt x="-2436" y="-14074"/>
                  <a:pt x="35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0" name="フリーフォーム 6219">
            <a:extLst>
              <a:ext uri="{FF2B5EF4-FFF2-40B4-BE49-F238E27FC236}">
                <a16:creationId xmlns:a16="http://schemas.microsoft.com/office/drawing/2014/main" id="{57CF3181-DB99-1F19-15F2-DD4AD84A1178}"/>
              </a:ext>
            </a:extLst>
          </p:cNvPr>
          <p:cNvSpPr/>
          <p:nvPr/>
        </p:nvSpPr>
        <p:spPr>
          <a:xfrm>
            <a:off x="1650320" y="5535728"/>
            <a:ext cx="337367" cy="682273"/>
          </a:xfrm>
          <a:custGeom>
            <a:avLst/>
            <a:gdLst>
              <a:gd name="connsiteX0" fmla="*/ 321818 w 337367"/>
              <a:gd name="connsiteY0" fmla="*/ 153323 h 682273"/>
              <a:gd name="connsiteX1" fmla="*/ 267449 w 337367"/>
              <a:gd name="connsiteY1" fmla="*/ 454828 h 682273"/>
              <a:gd name="connsiteX2" fmla="*/ 336646 w 337367"/>
              <a:gd name="connsiteY2" fmla="*/ 682192 h 682273"/>
              <a:gd name="connsiteX3" fmla="*/ 282277 w 337367"/>
              <a:gd name="connsiteY3" fmla="*/ 474598 h 682273"/>
              <a:gd name="connsiteX4" fmla="*/ 543 w 337367"/>
              <a:gd name="connsiteY4" fmla="*/ 99 h 682273"/>
              <a:gd name="connsiteX5" fmla="*/ 213079 w 337367"/>
              <a:gd name="connsiteY5" fmla="*/ 430114 h 682273"/>
              <a:gd name="connsiteX6" fmla="*/ 321818 w 337367"/>
              <a:gd name="connsiteY6" fmla="*/ 153323 h 6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67" h="682273">
                <a:moveTo>
                  <a:pt x="321818" y="153323"/>
                </a:moveTo>
                <a:cubicBezTo>
                  <a:pt x="330880" y="157442"/>
                  <a:pt x="264978" y="366683"/>
                  <a:pt x="267449" y="454828"/>
                </a:cubicBezTo>
                <a:cubicBezTo>
                  <a:pt x="269920" y="542973"/>
                  <a:pt x="334175" y="678897"/>
                  <a:pt x="336646" y="682192"/>
                </a:cubicBezTo>
                <a:cubicBezTo>
                  <a:pt x="339117" y="685487"/>
                  <a:pt x="338294" y="588280"/>
                  <a:pt x="282277" y="474598"/>
                </a:cubicBezTo>
                <a:cubicBezTo>
                  <a:pt x="226260" y="360916"/>
                  <a:pt x="12076" y="7513"/>
                  <a:pt x="543" y="99"/>
                </a:cubicBezTo>
                <a:cubicBezTo>
                  <a:pt x="-10990" y="-7315"/>
                  <a:pt x="164476" y="402105"/>
                  <a:pt x="213079" y="430114"/>
                </a:cubicBezTo>
                <a:cubicBezTo>
                  <a:pt x="261682" y="458123"/>
                  <a:pt x="312756" y="149204"/>
                  <a:pt x="321818" y="15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1" name="フリーフォーム 6220">
            <a:extLst>
              <a:ext uri="{FF2B5EF4-FFF2-40B4-BE49-F238E27FC236}">
                <a16:creationId xmlns:a16="http://schemas.microsoft.com/office/drawing/2014/main" id="{A62D0FF3-875E-038B-A57C-40FC0D118C41}"/>
              </a:ext>
            </a:extLst>
          </p:cNvPr>
          <p:cNvSpPr/>
          <p:nvPr/>
        </p:nvSpPr>
        <p:spPr>
          <a:xfrm>
            <a:off x="1938839" y="5790344"/>
            <a:ext cx="399126" cy="1026452"/>
          </a:xfrm>
          <a:custGeom>
            <a:avLst/>
            <a:gdLst>
              <a:gd name="connsiteX0" fmla="*/ 8586 w 399126"/>
              <a:gd name="connsiteY0" fmla="*/ 22274 h 1026452"/>
              <a:gd name="connsiteX1" fmla="*/ 334804 w 399126"/>
              <a:gd name="connsiteY1" fmla="*/ 813107 h 1026452"/>
              <a:gd name="connsiteX2" fmla="*/ 399059 w 399126"/>
              <a:gd name="connsiteY2" fmla="*/ 1025643 h 1026452"/>
              <a:gd name="connsiteX3" fmla="*/ 344690 w 399126"/>
              <a:gd name="connsiteY3" fmla="*/ 763680 h 1026452"/>
              <a:gd name="connsiteX4" fmla="*/ 235950 w 399126"/>
              <a:gd name="connsiteY4" fmla="*/ 679654 h 1026452"/>
              <a:gd name="connsiteX5" fmla="*/ 122268 w 399126"/>
              <a:gd name="connsiteY5" fmla="*/ 427576 h 1026452"/>
              <a:gd name="connsiteX6" fmla="*/ 137096 w 399126"/>
              <a:gd name="connsiteY6" fmla="*/ 699425 h 1026452"/>
              <a:gd name="connsiteX7" fmla="*/ 132153 w 399126"/>
              <a:gd name="connsiteY7" fmla="*/ 318837 h 1026452"/>
              <a:gd name="connsiteX8" fmla="*/ 97555 w 399126"/>
              <a:gd name="connsiteY8" fmla="*/ 224925 h 1026452"/>
              <a:gd name="connsiteX9" fmla="*/ 8586 w 399126"/>
              <a:gd name="connsiteY9" fmla="*/ 22274 h 102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126" h="1026452">
                <a:moveTo>
                  <a:pt x="8586" y="22274"/>
                </a:moveTo>
                <a:cubicBezTo>
                  <a:pt x="48128" y="120304"/>
                  <a:pt x="269725" y="645879"/>
                  <a:pt x="334804" y="813107"/>
                </a:cubicBezTo>
                <a:cubicBezTo>
                  <a:pt x="399883" y="980335"/>
                  <a:pt x="397411" y="1033881"/>
                  <a:pt x="399059" y="1025643"/>
                </a:cubicBezTo>
                <a:cubicBezTo>
                  <a:pt x="400707" y="1017405"/>
                  <a:pt x="371875" y="821345"/>
                  <a:pt x="344690" y="763680"/>
                </a:cubicBezTo>
                <a:cubicBezTo>
                  <a:pt x="317505" y="706015"/>
                  <a:pt x="273020" y="735671"/>
                  <a:pt x="235950" y="679654"/>
                </a:cubicBezTo>
                <a:cubicBezTo>
                  <a:pt x="198880" y="623637"/>
                  <a:pt x="138744" y="424281"/>
                  <a:pt x="122268" y="427576"/>
                </a:cubicBezTo>
                <a:cubicBezTo>
                  <a:pt x="105792" y="430871"/>
                  <a:pt x="135449" y="717548"/>
                  <a:pt x="137096" y="699425"/>
                </a:cubicBezTo>
                <a:cubicBezTo>
                  <a:pt x="138743" y="681302"/>
                  <a:pt x="138743" y="397920"/>
                  <a:pt x="132153" y="318837"/>
                </a:cubicBezTo>
                <a:cubicBezTo>
                  <a:pt x="125563" y="239754"/>
                  <a:pt x="117326" y="271057"/>
                  <a:pt x="97555" y="224925"/>
                </a:cubicBezTo>
                <a:cubicBezTo>
                  <a:pt x="77784" y="178793"/>
                  <a:pt x="-30956" y="-75756"/>
                  <a:pt x="8586" y="2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2" name="フリーフォーム 6221">
            <a:extLst>
              <a:ext uri="{FF2B5EF4-FFF2-40B4-BE49-F238E27FC236}">
                <a16:creationId xmlns:a16="http://schemas.microsoft.com/office/drawing/2014/main" id="{47AA86A4-1137-642F-A2B5-FE83C40FEFA6}"/>
              </a:ext>
            </a:extLst>
          </p:cNvPr>
          <p:cNvSpPr/>
          <p:nvPr/>
        </p:nvSpPr>
        <p:spPr>
          <a:xfrm>
            <a:off x="6811044" y="4715214"/>
            <a:ext cx="405649" cy="667389"/>
          </a:xfrm>
          <a:custGeom>
            <a:avLst/>
            <a:gdLst>
              <a:gd name="connsiteX0" fmla="*/ 0 w 405649"/>
              <a:gd name="connsiteY0" fmla="*/ 84150 h 667389"/>
              <a:gd name="connsiteX1" fmla="*/ 222422 w 405649"/>
              <a:gd name="connsiteY1" fmla="*/ 89093 h 667389"/>
              <a:gd name="connsiteX2" fmla="*/ 375646 w 405649"/>
              <a:gd name="connsiteY2" fmla="*/ 296687 h 667389"/>
              <a:gd name="connsiteX3" fmla="*/ 370703 w 405649"/>
              <a:gd name="connsiteY3" fmla="*/ 202775 h 667389"/>
              <a:gd name="connsiteX4" fmla="*/ 405302 w 405649"/>
              <a:gd name="connsiteY4" fmla="*/ 375770 h 667389"/>
              <a:gd name="connsiteX5" fmla="*/ 345990 w 405649"/>
              <a:gd name="connsiteY5" fmla="*/ 667389 h 667389"/>
              <a:gd name="connsiteX6" fmla="*/ 405302 w 405649"/>
              <a:gd name="connsiteY6" fmla="*/ 375770 h 667389"/>
              <a:gd name="connsiteX7" fmla="*/ 355875 w 405649"/>
              <a:gd name="connsiteY7" fmla="*/ 84150 h 667389"/>
              <a:gd name="connsiteX8" fmla="*/ 350932 w 405649"/>
              <a:gd name="connsiteY8" fmla="*/ 262088 h 667389"/>
              <a:gd name="connsiteX9" fmla="*/ 266906 w 405649"/>
              <a:gd name="connsiteY9" fmla="*/ 10010 h 667389"/>
              <a:gd name="connsiteX10" fmla="*/ 222422 w 405649"/>
              <a:gd name="connsiteY10" fmla="*/ 54494 h 667389"/>
              <a:gd name="connsiteX11" fmla="*/ 0 w 405649"/>
              <a:gd name="connsiteY11" fmla="*/ 84150 h 66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649" h="667389">
                <a:moveTo>
                  <a:pt x="0" y="84150"/>
                </a:moveTo>
                <a:cubicBezTo>
                  <a:pt x="0" y="89916"/>
                  <a:pt x="159814" y="53670"/>
                  <a:pt x="222422" y="89093"/>
                </a:cubicBezTo>
                <a:cubicBezTo>
                  <a:pt x="285030" y="124516"/>
                  <a:pt x="350933" y="277740"/>
                  <a:pt x="375646" y="296687"/>
                </a:cubicBezTo>
                <a:cubicBezTo>
                  <a:pt x="400360" y="315634"/>
                  <a:pt x="365760" y="189595"/>
                  <a:pt x="370703" y="202775"/>
                </a:cubicBezTo>
                <a:cubicBezTo>
                  <a:pt x="375646" y="215955"/>
                  <a:pt x="409421" y="298334"/>
                  <a:pt x="405302" y="375770"/>
                </a:cubicBezTo>
                <a:cubicBezTo>
                  <a:pt x="401183" y="453206"/>
                  <a:pt x="345990" y="667389"/>
                  <a:pt x="345990" y="667389"/>
                </a:cubicBezTo>
                <a:cubicBezTo>
                  <a:pt x="345990" y="667389"/>
                  <a:pt x="403655" y="472977"/>
                  <a:pt x="405302" y="375770"/>
                </a:cubicBezTo>
                <a:cubicBezTo>
                  <a:pt x="406950" y="278564"/>
                  <a:pt x="364937" y="103097"/>
                  <a:pt x="355875" y="84150"/>
                </a:cubicBezTo>
                <a:cubicBezTo>
                  <a:pt x="346813" y="65203"/>
                  <a:pt x="365760" y="274445"/>
                  <a:pt x="350932" y="262088"/>
                </a:cubicBezTo>
                <a:cubicBezTo>
                  <a:pt x="336104" y="249731"/>
                  <a:pt x="288324" y="44609"/>
                  <a:pt x="266906" y="10010"/>
                </a:cubicBezTo>
                <a:cubicBezTo>
                  <a:pt x="245488" y="-24589"/>
                  <a:pt x="268554" y="40490"/>
                  <a:pt x="222422" y="54494"/>
                </a:cubicBezTo>
                <a:cubicBezTo>
                  <a:pt x="176290" y="68498"/>
                  <a:pt x="0" y="78384"/>
                  <a:pt x="0" y="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3" name="フリーフォーム 6222">
            <a:extLst>
              <a:ext uri="{FF2B5EF4-FFF2-40B4-BE49-F238E27FC236}">
                <a16:creationId xmlns:a16="http://schemas.microsoft.com/office/drawing/2014/main" id="{3277EF91-01A4-B029-FC47-00DCC67CA562}"/>
              </a:ext>
            </a:extLst>
          </p:cNvPr>
          <p:cNvSpPr/>
          <p:nvPr/>
        </p:nvSpPr>
        <p:spPr>
          <a:xfrm>
            <a:off x="6992448" y="5018593"/>
            <a:ext cx="236925" cy="1137185"/>
          </a:xfrm>
          <a:custGeom>
            <a:avLst/>
            <a:gdLst>
              <a:gd name="connsiteX0" fmla="*/ 204127 w 236925"/>
              <a:gd name="connsiteY0" fmla="*/ 3193 h 1137185"/>
              <a:gd name="connsiteX1" fmla="*/ 134929 w 236925"/>
              <a:gd name="connsiteY1" fmla="*/ 487578 h 1137185"/>
              <a:gd name="connsiteX2" fmla="*/ 1476 w 236925"/>
              <a:gd name="connsiteY2" fmla="*/ 1130129 h 1137185"/>
              <a:gd name="connsiteX3" fmla="*/ 65731 w 236925"/>
              <a:gd name="connsiteY3" fmla="*/ 808853 h 1137185"/>
              <a:gd name="connsiteX4" fmla="*/ 100330 w 236925"/>
              <a:gd name="connsiteY4" fmla="*/ 472750 h 1137185"/>
              <a:gd name="connsiteX5" fmla="*/ 70674 w 236925"/>
              <a:gd name="connsiteY5" fmla="*/ 645744 h 1137185"/>
              <a:gd name="connsiteX6" fmla="*/ 233783 w 236925"/>
              <a:gd name="connsiteY6" fmla="*/ 191016 h 1137185"/>
              <a:gd name="connsiteX7" fmla="*/ 179414 w 236925"/>
              <a:gd name="connsiteY7" fmla="*/ 275042 h 1137185"/>
              <a:gd name="connsiteX8" fmla="*/ 204127 w 236925"/>
              <a:gd name="connsiteY8" fmla="*/ 3193 h 113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5" h="1137185">
                <a:moveTo>
                  <a:pt x="204127" y="3193"/>
                </a:moveTo>
                <a:cubicBezTo>
                  <a:pt x="196713" y="38616"/>
                  <a:pt x="168704" y="299755"/>
                  <a:pt x="134929" y="487578"/>
                </a:cubicBezTo>
                <a:cubicBezTo>
                  <a:pt x="101154" y="675401"/>
                  <a:pt x="13009" y="1076583"/>
                  <a:pt x="1476" y="1130129"/>
                </a:cubicBezTo>
                <a:cubicBezTo>
                  <a:pt x="-10057" y="1183675"/>
                  <a:pt x="49255" y="918416"/>
                  <a:pt x="65731" y="808853"/>
                </a:cubicBezTo>
                <a:cubicBezTo>
                  <a:pt x="82207" y="699290"/>
                  <a:pt x="99506" y="499935"/>
                  <a:pt x="100330" y="472750"/>
                </a:cubicBezTo>
                <a:cubicBezTo>
                  <a:pt x="101154" y="445565"/>
                  <a:pt x="48432" y="692700"/>
                  <a:pt x="70674" y="645744"/>
                </a:cubicBezTo>
                <a:cubicBezTo>
                  <a:pt x="92916" y="598788"/>
                  <a:pt x="215660" y="252800"/>
                  <a:pt x="233783" y="191016"/>
                </a:cubicBezTo>
                <a:cubicBezTo>
                  <a:pt x="251906" y="129232"/>
                  <a:pt x="186004" y="312112"/>
                  <a:pt x="179414" y="275042"/>
                </a:cubicBezTo>
                <a:cubicBezTo>
                  <a:pt x="172824" y="237972"/>
                  <a:pt x="211541" y="-32230"/>
                  <a:pt x="204127" y="3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4" name="フリーフォーム 6223">
            <a:extLst>
              <a:ext uri="{FF2B5EF4-FFF2-40B4-BE49-F238E27FC236}">
                <a16:creationId xmlns:a16="http://schemas.microsoft.com/office/drawing/2014/main" id="{ECAE7A58-7568-AA86-DD42-E81CF147DFB7}"/>
              </a:ext>
            </a:extLst>
          </p:cNvPr>
          <p:cNvSpPr/>
          <p:nvPr/>
        </p:nvSpPr>
        <p:spPr>
          <a:xfrm>
            <a:off x="6394581" y="6449446"/>
            <a:ext cx="402984" cy="293877"/>
          </a:xfrm>
          <a:custGeom>
            <a:avLst/>
            <a:gdLst>
              <a:gd name="connsiteX0" fmla="*/ 371979 w 402984"/>
              <a:gd name="connsiteY0" fmla="*/ 781 h 293877"/>
              <a:gd name="connsiteX1" fmla="*/ 396693 w 402984"/>
              <a:gd name="connsiteY1" fmla="*/ 203432 h 293877"/>
              <a:gd name="connsiteX2" fmla="*/ 233583 w 402984"/>
              <a:gd name="connsiteY2" fmla="*/ 247916 h 293877"/>
              <a:gd name="connsiteX3" fmla="*/ 1276 w 402984"/>
              <a:gd name="connsiteY3" fmla="*/ 173776 h 293877"/>
              <a:gd name="connsiteX4" fmla="*/ 149557 w 402984"/>
              <a:gd name="connsiteY4" fmla="*/ 257802 h 293877"/>
              <a:gd name="connsiteX5" fmla="*/ 347265 w 402984"/>
              <a:gd name="connsiteY5" fmla="*/ 287458 h 293877"/>
              <a:gd name="connsiteX6" fmla="*/ 396693 w 402984"/>
              <a:gd name="connsiteY6" fmla="*/ 139177 h 293877"/>
              <a:gd name="connsiteX7" fmla="*/ 371979 w 402984"/>
              <a:gd name="connsiteY7" fmla="*/ 781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984" h="293877">
                <a:moveTo>
                  <a:pt x="371979" y="781"/>
                </a:moveTo>
                <a:cubicBezTo>
                  <a:pt x="371979" y="11490"/>
                  <a:pt x="419759" y="162243"/>
                  <a:pt x="396693" y="203432"/>
                </a:cubicBezTo>
                <a:cubicBezTo>
                  <a:pt x="373627" y="244621"/>
                  <a:pt x="299486" y="252859"/>
                  <a:pt x="233583" y="247916"/>
                </a:cubicBezTo>
                <a:cubicBezTo>
                  <a:pt x="167680" y="242973"/>
                  <a:pt x="15280" y="172128"/>
                  <a:pt x="1276" y="173776"/>
                </a:cubicBezTo>
                <a:cubicBezTo>
                  <a:pt x="-12728" y="175424"/>
                  <a:pt x="91892" y="238855"/>
                  <a:pt x="149557" y="257802"/>
                </a:cubicBezTo>
                <a:cubicBezTo>
                  <a:pt x="207222" y="276749"/>
                  <a:pt x="306076" y="307229"/>
                  <a:pt x="347265" y="287458"/>
                </a:cubicBezTo>
                <a:cubicBezTo>
                  <a:pt x="388454" y="267687"/>
                  <a:pt x="394222" y="186133"/>
                  <a:pt x="396693" y="139177"/>
                </a:cubicBezTo>
                <a:cubicBezTo>
                  <a:pt x="399164" y="92221"/>
                  <a:pt x="371979" y="-9928"/>
                  <a:pt x="371979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5" name="フリーフォーム 6224">
            <a:extLst>
              <a:ext uri="{FF2B5EF4-FFF2-40B4-BE49-F238E27FC236}">
                <a16:creationId xmlns:a16="http://schemas.microsoft.com/office/drawing/2014/main" id="{A05F7613-D23C-742C-309B-D0659EA88F2C}"/>
              </a:ext>
            </a:extLst>
          </p:cNvPr>
          <p:cNvSpPr/>
          <p:nvPr/>
        </p:nvSpPr>
        <p:spPr>
          <a:xfrm>
            <a:off x="6825872" y="4868417"/>
            <a:ext cx="363812" cy="1082950"/>
          </a:xfrm>
          <a:custGeom>
            <a:avLst/>
            <a:gdLst>
              <a:gd name="connsiteX0" fmla="*/ 187823 w 363812"/>
              <a:gd name="connsiteY0" fmla="*/ 145 h 1082950"/>
              <a:gd name="connsiteX1" fmla="*/ 84026 w 363812"/>
              <a:gd name="connsiteY1" fmla="*/ 217624 h 1082950"/>
              <a:gd name="connsiteX2" fmla="*/ 222422 w 363812"/>
              <a:gd name="connsiteY2" fmla="*/ 128655 h 1082950"/>
              <a:gd name="connsiteX3" fmla="*/ 281734 w 363812"/>
              <a:gd name="connsiteY3" fmla="*/ 222567 h 1082950"/>
              <a:gd name="connsiteX4" fmla="*/ 252078 w 363812"/>
              <a:gd name="connsiteY4" fmla="*/ 346134 h 1082950"/>
              <a:gd name="connsiteX5" fmla="*/ 163110 w 363812"/>
              <a:gd name="connsiteY5" fmla="*/ 1077654 h 1082950"/>
              <a:gd name="connsiteX6" fmla="*/ 192766 w 363812"/>
              <a:gd name="connsiteY6" fmla="*/ 657525 h 1082950"/>
              <a:gd name="connsiteX7" fmla="*/ 271849 w 363812"/>
              <a:gd name="connsiteY7" fmla="*/ 306593 h 1082950"/>
              <a:gd name="connsiteX8" fmla="*/ 336104 w 363812"/>
              <a:gd name="connsiteY8" fmla="*/ 217624 h 1082950"/>
              <a:gd name="connsiteX9" fmla="*/ 355875 w 363812"/>
              <a:gd name="connsiteY9" fmla="*/ 178082 h 1082950"/>
              <a:gd name="connsiteX10" fmla="*/ 207594 w 363812"/>
              <a:gd name="connsiteY10" fmla="*/ 153369 h 1082950"/>
              <a:gd name="connsiteX11" fmla="*/ 0 w 363812"/>
              <a:gd name="connsiteY11" fmla="*/ 183025 h 1082950"/>
              <a:gd name="connsiteX12" fmla="*/ 187823 w 363812"/>
              <a:gd name="connsiteY12" fmla="*/ 145 h 10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812" h="1082950">
                <a:moveTo>
                  <a:pt x="187823" y="145"/>
                </a:moveTo>
                <a:cubicBezTo>
                  <a:pt x="201827" y="5911"/>
                  <a:pt x="78260" y="196206"/>
                  <a:pt x="84026" y="217624"/>
                </a:cubicBezTo>
                <a:cubicBezTo>
                  <a:pt x="89792" y="239042"/>
                  <a:pt x="189471" y="127831"/>
                  <a:pt x="222422" y="128655"/>
                </a:cubicBezTo>
                <a:cubicBezTo>
                  <a:pt x="255373" y="129479"/>
                  <a:pt x="276791" y="186321"/>
                  <a:pt x="281734" y="222567"/>
                </a:cubicBezTo>
                <a:cubicBezTo>
                  <a:pt x="286677" y="258814"/>
                  <a:pt x="271849" y="203619"/>
                  <a:pt x="252078" y="346134"/>
                </a:cubicBezTo>
                <a:cubicBezTo>
                  <a:pt x="232307" y="488649"/>
                  <a:pt x="172995" y="1025756"/>
                  <a:pt x="163110" y="1077654"/>
                </a:cubicBezTo>
                <a:cubicBezTo>
                  <a:pt x="153225" y="1129553"/>
                  <a:pt x="174643" y="786035"/>
                  <a:pt x="192766" y="657525"/>
                </a:cubicBezTo>
                <a:cubicBezTo>
                  <a:pt x="210889" y="529015"/>
                  <a:pt x="247959" y="379910"/>
                  <a:pt x="271849" y="306593"/>
                </a:cubicBezTo>
                <a:cubicBezTo>
                  <a:pt x="295739" y="233276"/>
                  <a:pt x="322100" y="239042"/>
                  <a:pt x="336104" y="217624"/>
                </a:cubicBezTo>
                <a:cubicBezTo>
                  <a:pt x="350108" y="196206"/>
                  <a:pt x="377293" y="188791"/>
                  <a:pt x="355875" y="178082"/>
                </a:cubicBezTo>
                <a:cubicBezTo>
                  <a:pt x="334457" y="167373"/>
                  <a:pt x="266906" y="152545"/>
                  <a:pt x="207594" y="153369"/>
                </a:cubicBezTo>
                <a:cubicBezTo>
                  <a:pt x="148282" y="154193"/>
                  <a:pt x="0" y="204443"/>
                  <a:pt x="0" y="183025"/>
                </a:cubicBezTo>
                <a:cubicBezTo>
                  <a:pt x="0" y="161607"/>
                  <a:pt x="173819" y="-5621"/>
                  <a:pt x="187823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6" name="フリーフォーム 6225">
            <a:extLst>
              <a:ext uri="{FF2B5EF4-FFF2-40B4-BE49-F238E27FC236}">
                <a16:creationId xmlns:a16="http://schemas.microsoft.com/office/drawing/2014/main" id="{2C5F4626-7D2A-EF98-D739-E8D74A7B7C1F}"/>
              </a:ext>
            </a:extLst>
          </p:cNvPr>
          <p:cNvSpPr/>
          <p:nvPr/>
        </p:nvSpPr>
        <p:spPr>
          <a:xfrm>
            <a:off x="6641201" y="5273625"/>
            <a:ext cx="207430" cy="1236351"/>
          </a:xfrm>
          <a:custGeom>
            <a:avLst/>
            <a:gdLst>
              <a:gd name="connsiteX0" fmla="*/ 184671 w 207430"/>
              <a:gd name="connsiteY0" fmla="*/ 239 h 1236351"/>
              <a:gd name="connsiteX1" fmla="*/ 194557 w 207430"/>
              <a:gd name="connsiteY1" fmla="*/ 316572 h 1236351"/>
              <a:gd name="connsiteX2" fmla="*/ 1791 w 207430"/>
              <a:gd name="connsiteY2" fmla="*/ 623019 h 1236351"/>
              <a:gd name="connsiteX3" fmla="*/ 100645 w 207430"/>
              <a:gd name="connsiteY3" fmla="*/ 519223 h 1236351"/>
              <a:gd name="connsiteX4" fmla="*/ 140187 w 207430"/>
              <a:gd name="connsiteY4" fmla="*/ 632905 h 1236351"/>
              <a:gd name="connsiteX5" fmla="*/ 115474 w 207430"/>
              <a:gd name="connsiteY5" fmla="*/ 860269 h 1236351"/>
              <a:gd name="connsiteX6" fmla="*/ 100645 w 207430"/>
              <a:gd name="connsiteY6" fmla="*/ 1235914 h 1236351"/>
              <a:gd name="connsiteX7" fmla="*/ 120416 w 207430"/>
              <a:gd name="connsiteY7" fmla="*/ 781186 h 1236351"/>
              <a:gd name="connsiteX8" fmla="*/ 199500 w 207430"/>
              <a:gd name="connsiteY8" fmla="*/ 529108 h 1236351"/>
              <a:gd name="connsiteX9" fmla="*/ 80875 w 207430"/>
              <a:gd name="connsiteY9" fmla="*/ 509337 h 1236351"/>
              <a:gd name="connsiteX10" fmla="*/ 164901 w 207430"/>
              <a:gd name="connsiteY10" fmla="*/ 277030 h 1236351"/>
              <a:gd name="connsiteX11" fmla="*/ 95703 w 207430"/>
              <a:gd name="connsiteY11" fmla="*/ 207832 h 1236351"/>
              <a:gd name="connsiteX12" fmla="*/ 90760 w 207430"/>
              <a:gd name="connsiteY12" fmla="*/ 430254 h 1236351"/>
              <a:gd name="connsiteX13" fmla="*/ 145130 w 207430"/>
              <a:gd name="connsiteY13" fmla="*/ 267145 h 1236351"/>
              <a:gd name="connsiteX14" fmla="*/ 184671 w 207430"/>
              <a:gd name="connsiteY14" fmla="*/ 239 h 12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30" h="1236351">
                <a:moveTo>
                  <a:pt x="184671" y="239"/>
                </a:moveTo>
                <a:cubicBezTo>
                  <a:pt x="192909" y="8477"/>
                  <a:pt x="225037" y="212775"/>
                  <a:pt x="194557" y="316572"/>
                </a:cubicBezTo>
                <a:cubicBezTo>
                  <a:pt x="164077" y="420369"/>
                  <a:pt x="17443" y="589244"/>
                  <a:pt x="1791" y="623019"/>
                </a:cubicBezTo>
                <a:cubicBezTo>
                  <a:pt x="-13861" y="656794"/>
                  <a:pt x="77579" y="517575"/>
                  <a:pt x="100645" y="519223"/>
                </a:cubicBezTo>
                <a:cubicBezTo>
                  <a:pt x="123711" y="520871"/>
                  <a:pt x="137715" y="576064"/>
                  <a:pt x="140187" y="632905"/>
                </a:cubicBezTo>
                <a:cubicBezTo>
                  <a:pt x="142658" y="689746"/>
                  <a:pt x="122064" y="759768"/>
                  <a:pt x="115474" y="860269"/>
                </a:cubicBezTo>
                <a:cubicBezTo>
                  <a:pt x="108884" y="960770"/>
                  <a:pt x="99821" y="1249094"/>
                  <a:pt x="100645" y="1235914"/>
                </a:cubicBezTo>
                <a:cubicBezTo>
                  <a:pt x="101469" y="1222734"/>
                  <a:pt x="103940" y="898987"/>
                  <a:pt x="120416" y="781186"/>
                </a:cubicBezTo>
                <a:cubicBezTo>
                  <a:pt x="136892" y="663385"/>
                  <a:pt x="206090" y="574416"/>
                  <a:pt x="199500" y="529108"/>
                </a:cubicBezTo>
                <a:cubicBezTo>
                  <a:pt x="192910" y="483800"/>
                  <a:pt x="86642" y="551350"/>
                  <a:pt x="80875" y="509337"/>
                </a:cubicBezTo>
                <a:cubicBezTo>
                  <a:pt x="75108" y="467324"/>
                  <a:pt x="162430" y="327281"/>
                  <a:pt x="164901" y="277030"/>
                </a:cubicBezTo>
                <a:cubicBezTo>
                  <a:pt x="167372" y="226779"/>
                  <a:pt x="108060" y="182295"/>
                  <a:pt x="95703" y="207832"/>
                </a:cubicBezTo>
                <a:cubicBezTo>
                  <a:pt x="83346" y="233369"/>
                  <a:pt x="82522" y="420369"/>
                  <a:pt x="90760" y="430254"/>
                </a:cubicBezTo>
                <a:cubicBezTo>
                  <a:pt x="98998" y="440140"/>
                  <a:pt x="124535" y="335519"/>
                  <a:pt x="145130" y="267145"/>
                </a:cubicBezTo>
                <a:cubicBezTo>
                  <a:pt x="165725" y="198771"/>
                  <a:pt x="176433" y="-7999"/>
                  <a:pt x="184671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7" name="フリーフォーム 6226">
            <a:extLst>
              <a:ext uri="{FF2B5EF4-FFF2-40B4-BE49-F238E27FC236}">
                <a16:creationId xmlns:a16="http://schemas.microsoft.com/office/drawing/2014/main" id="{B5B0CB94-0DDA-3993-57BF-10183D8B2888}"/>
              </a:ext>
            </a:extLst>
          </p:cNvPr>
          <p:cNvSpPr/>
          <p:nvPr/>
        </p:nvSpPr>
        <p:spPr>
          <a:xfrm>
            <a:off x="6482882" y="5254875"/>
            <a:ext cx="191711" cy="1437084"/>
          </a:xfrm>
          <a:custGeom>
            <a:avLst/>
            <a:gdLst>
              <a:gd name="connsiteX0" fmla="*/ 189767 w 191711"/>
              <a:gd name="connsiteY0" fmla="*/ 23931 h 1437084"/>
              <a:gd name="connsiteX1" fmla="*/ 1944 w 191711"/>
              <a:gd name="connsiteY1" fmla="*/ 1427659 h 1437084"/>
              <a:gd name="connsiteX2" fmla="*/ 95855 w 191711"/>
              <a:gd name="connsiteY2" fmla="*/ 607170 h 1437084"/>
              <a:gd name="connsiteX3" fmla="*/ 189767 w 191711"/>
              <a:gd name="connsiteY3" fmla="*/ 23931 h 143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1" h="1437084">
                <a:moveTo>
                  <a:pt x="189767" y="23931"/>
                </a:moveTo>
                <a:cubicBezTo>
                  <a:pt x="174115" y="160679"/>
                  <a:pt x="17596" y="1330453"/>
                  <a:pt x="1944" y="1427659"/>
                </a:cubicBezTo>
                <a:cubicBezTo>
                  <a:pt x="-13708" y="1524866"/>
                  <a:pt x="69494" y="843596"/>
                  <a:pt x="95855" y="607170"/>
                </a:cubicBezTo>
                <a:cubicBezTo>
                  <a:pt x="122216" y="370744"/>
                  <a:pt x="205419" y="-112817"/>
                  <a:pt x="189767" y="2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8" name="フリーフォーム 6227">
            <a:extLst>
              <a:ext uri="{FF2B5EF4-FFF2-40B4-BE49-F238E27FC236}">
                <a16:creationId xmlns:a16="http://schemas.microsoft.com/office/drawing/2014/main" id="{86A7F70A-34C4-086C-3A04-D731CFCB411F}"/>
              </a:ext>
            </a:extLst>
          </p:cNvPr>
          <p:cNvSpPr/>
          <p:nvPr/>
        </p:nvSpPr>
        <p:spPr>
          <a:xfrm>
            <a:off x="6603427" y="5861209"/>
            <a:ext cx="168088" cy="776853"/>
          </a:xfrm>
          <a:custGeom>
            <a:avLst/>
            <a:gdLst>
              <a:gd name="connsiteX0" fmla="*/ 24 w 168088"/>
              <a:gd name="connsiteY0" fmla="*/ 183716 h 776853"/>
              <a:gd name="connsiteX1" fmla="*/ 98878 w 168088"/>
              <a:gd name="connsiteY1" fmla="*/ 65092 h 776853"/>
              <a:gd name="connsiteX2" fmla="*/ 103821 w 168088"/>
              <a:gd name="connsiteY2" fmla="*/ 159003 h 776853"/>
              <a:gd name="connsiteX3" fmla="*/ 168076 w 168088"/>
              <a:gd name="connsiteY3" fmla="*/ 495107 h 776853"/>
              <a:gd name="connsiteX4" fmla="*/ 108763 w 168088"/>
              <a:gd name="connsiteY4" fmla="*/ 539591 h 776853"/>
              <a:gd name="connsiteX5" fmla="*/ 54394 w 168088"/>
              <a:gd name="connsiteY5" fmla="*/ 776841 h 776853"/>
              <a:gd name="connsiteX6" fmla="*/ 88992 w 168088"/>
              <a:gd name="connsiteY6" fmla="*/ 549476 h 776853"/>
              <a:gd name="connsiteX7" fmla="*/ 49451 w 168088"/>
              <a:gd name="connsiteY7" fmla="*/ 366596 h 776853"/>
              <a:gd name="connsiteX8" fmla="*/ 113706 w 168088"/>
              <a:gd name="connsiteY8" fmla="*/ 564305 h 776853"/>
              <a:gd name="connsiteX9" fmla="*/ 158190 w 168088"/>
              <a:gd name="connsiteY9" fmla="*/ 282570 h 776853"/>
              <a:gd name="connsiteX10" fmla="*/ 153248 w 168088"/>
              <a:gd name="connsiteY10" fmla="*/ 287513 h 776853"/>
              <a:gd name="connsiteX11" fmla="*/ 108763 w 168088"/>
              <a:gd name="connsiteY11" fmla="*/ 836 h 776853"/>
              <a:gd name="connsiteX12" fmla="*/ 24 w 168088"/>
              <a:gd name="connsiteY12" fmla="*/ 183716 h 7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88" h="776853">
                <a:moveTo>
                  <a:pt x="24" y="183716"/>
                </a:moveTo>
                <a:cubicBezTo>
                  <a:pt x="-1623" y="194425"/>
                  <a:pt x="81579" y="69211"/>
                  <a:pt x="98878" y="65092"/>
                </a:cubicBezTo>
                <a:cubicBezTo>
                  <a:pt x="116178" y="60973"/>
                  <a:pt x="92288" y="87334"/>
                  <a:pt x="103821" y="159003"/>
                </a:cubicBezTo>
                <a:cubicBezTo>
                  <a:pt x="115354" y="230672"/>
                  <a:pt x="167252" y="431676"/>
                  <a:pt x="168076" y="495107"/>
                </a:cubicBezTo>
                <a:cubicBezTo>
                  <a:pt x="168900" y="558538"/>
                  <a:pt x="127710" y="492635"/>
                  <a:pt x="108763" y="539591"/>
                </a:cubicBezTo>
                <a:cubicBezTo>
                  <a:pt x="89816" y="586547"/>
                  <a:pt x="57689" y="775194"/>
                  <a:pt x="54394" y="776841"/>
                </a:cubicBezTo>
                <a:cubicBezTo>
                  <a:pt x="51099" y="778488"/>
                  <a:pt x="89816" y="617850"/>
                  <a:pt x="88992" y="549476"/>
                </a:cubicBezTo>
                <a:cubicBezTo>
                  <a:pt x="88168" y="481102"/>
                  <a:pt x="45332" y="364125"/>
                  <a:pt x="49451" y="366596"/>
                </a:cubicBezTo>
                <a:cubicBezTo>
                  <a:pt x="53570" y="369068"/>
                  <a:pt x="95583" y="578309"/>
                  <a:pt x="113706" y="564305"/>
                </a:cubicBezTo>
                <a:cubicBezTo>
                  <a:pt x="131829" y="550301"/>
                  <a:pt x="151600" y="328702"/>
                  <a:pt x="158190" y="282570"/>
                </a:cubicBezTo>
                <a:cubicBezTo>
                  <a:pt x="164780" y="236438"/>
                  <a:pt x="161486" y="334469"/>
                  <a:pt x="153248" y="287513"/>
                </a:cubicBezTo>
                <a:cubicBezTo>
                  <a:pt x="145010" y="240557"/>
                  <a:pt x="139243" y="15664"/>
                  <a:pt x="108763" y="836"/>
                </a:cubicBezTo>
                <a:cubicBezTo>
                  <a:pt x="78283" y="-13992"/>
                  <a:pt x="1671" y="173007"/>
                  <a:pt x="24" y="183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9" name="フリーフォーム 6228">
            <a:extLst>
              <a:ext uri="{FF2B5EF4-FFF2-40B4-BE49-F238E27FC236}">
                <a16:creationId xmlns:a16="http://schemas.microsoft.com/office/drawing/2014/main" id="{8122136B-FF4F-C71A-1F6C-0098253AA1CC}"/>
              </a:ext>
            </a:extLst>
          </p:cNvPr>
          <p:cNvSpPr/>
          <p:nvPr/>
        </p:nvSpPr>
        <p:spPr>
          <a:xfrm>
            <a:off x="6494277" y="5650286"/>
            <a:ext cx="183956" cy="1038204"/>
          </a:xfrm>
          <a:custGeom>
            <a:avLst/>
            <a:gdLst>
              <a:gd name="connsiteX0" fmla="*/ 178372 w 183956"/>
              <a:gd name="connsiteY0" fmla="*/ 18994 h 1038204"/>
              <a:gd name="connsiteX1" fmla="*/ 434 w 183956"/>
              <a:gd name="connsiteY1" fmla="*/ 1032248 h 1038204"/>
              <a:gd name="connsiteX2" fmla="*/ 128945 w 183956"/>
              <a:gd name="connsiteY2" fmla="*/ 419353 h 1038204"/>
              <a:gd name="connsiteX3" fmla="*/ 178372 w 183956"/>
              <a:gd name="connsiteY3" fmla="*/ 18994 h 10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56" h="1038204">
                <a:moveTo>
                  <a:pt x="178372" y="18994"/>
                </a:moveTo>
                <a:cubicBezTo>
                  <a:pt x="156954" y="121143"/>
                  <a:pt x="8672" y="965522"/>
                  <a:pt x="434" y="1032248"/>
                </a:cubicBezTo>
                <a:cubicBezTo>
                  <a:pt x="-7804" y="1098974"/>
                  <a:pt x="103408" y="586581"/>
                  <a:pt x="128945" y="419353"/>
                </a:cubicBezTo>
                <a:cubicBezTo>
                  <a:pt x="154482" y="252125"/>
                  <a:pt x="199790" y="-83155"/>
                  <a:pt x="178372" y="18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0" name="フリーフォーム 6229">
            <a:extLst>
              <a:ext uri="{FF2B5EF4-FFF2-40B4-BE49-F238E27FC236}">
                <a16:creationId xmlns:a16="http://schemas.microsoft.com/office/drawing/2014/main" id="{B601BBB5-2DC4-9C96-8637-B30F93471A74}"/>
              </a:ext>
            </a:extLst>
          </p:cNvPr>
          <p:cNvSpPr/>
          <p:nvPr/>
        </p:nvSpPr>
        <p:spPr>
          <a:xfrm>
            <a:off x="6552749" y="6074559"/>
            <a:ext cx="233921" cy="563520"/>
          </a:xfrm>
          <a:custGeom>
            <a:avLst/>
            <a:gdLst>
              <a:gd name="connsiteX0" fmla="*/ 95186 w 233921"/>
              <a:gd name="connsiteY0" fmla="*/ 9908 h 563520"/>
              <a:gd name="connsiteX1" fmla="*/ 139670 w 233921"/>
              <a:gd name="connsiteY1" fmla="*/ 331184 h 563520"/>
              <a:gd name="connsiteX2" fmla="*/ 100129 w 233921"/>
              <a:gd name="connsiteY2" fmla="*/ 232330 h 563520"/>
              <a:gd name="connsiteX3" fmla="*/ 25988 w 233921"/>
              <a:gd name="connsiteY3" fmla="*/ 346012 h 563520"/>
              <a:gd name="connsiteX4" fmla="*/ 119900 w 233921"/>
              <a:gd name="connsiteY4" fmla="*/ 563491 h 563520"/>
              <a:gd name="connsiteX5" fmla="*/ 1275 w 233921"/>
              <a:gd name="connsiteY5" fmla="*/ 360840 h 563520"/>
              <a:gd name="connsiteX6" fmla="*/ 60587 w 233921"/>
              <a:gd name="connsiteY6" fmla="*/ 261986 h 563520"/>
              <a:gd name="connsiteX7" fmla="*/ 114957 w 233921"/>
              <a:gd name="connsiteY7" fmla="*/ 415210 h 563520"/>
              <a:gd name="connsiteX8" fmla="*/ 90243 w 233921"/>
              <a:gd name="connsiteY8" fmla="*/ 439923 h 563520"/>
              <a:gd name="connsiteX9" fmla="*/ 164384 w 233921"/>
              <a:gd name="connsiteY9" fmla="*/ 207616 h 563520"/>
              <a:gd name="connsiteX10" fmla="*/ 233582 w 233921"/>
              <a:gd name="connsiteY10" fmla="*/ 23 h 563520"/>
              <a:gd name="connsiteX11" fmla="*/ 134728 w 233921"/>
              <a:gd name="connsiteY11" fmla="*/ 192788 h 563520"/>
              <a:gd name="connsiteX12" fmla="*/ 95186 w 233921"/>
              <a:gd name="connsiteY12" fmla="*/ 9908 h 5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921" h="563520">
                <a:moveTo>
                  <a:pt x="95186" y="9908"/>
                </a:moveTo>
                <a:cubicBezTo>
                  <a:pt x="96010" y="32974"/>
                  <a:pt x="138846" y="294114"/>
                  <a:pt x="139670" y="331184"/>
                </a:cubicBezTo>
                <a:cubicBezTo>
                  <a:pt x="140494" y="368254"/>
                  <a:pt x="119076" y="229859"/>
                  <a:pt x="100129" y="232330"/>
                </a:cubicBezTo>
                <a:cubicBezTo>
                  <a:pt x="81182" y="234801"/>
                  <a:pt x="22693" y="290819"/>
                  <a:pt x="25988" y="346012"/>
                </a:cubicBezTo>
                <a:cubicBezTo>
                  <a:pt x="29283" y="401205"/>
                  <a:pt x="124019" y="561020"/>
                  <a:pt x="119900" y="563491"/>
                </a:cubicBezTo>
                <a:cubicBezTo>
                  <a:pt x="115781" y="565962"/>
                  <a:pt x="11160" y="411091"/>
                  <a:pt x="1275" y="360840"/>
                </a:cubicBezTo>
                <a:cubicBezTo>
                  <a:pt x="-8611" y="310589"/>
                  <a:pt x="41640" y="252924"/>
                  <a:pt x="60587" y="261986"/>
                </a:cubicBezTo>
                <a:cubicBezTo>
                  <a:pt x="79534" y="271048"/>
                  <a:pt x="110014" y="385554"/>
                  <a:pt x="114957" y="415210"/>
                </a:cubicBezTo>
                <a:cubicBezTo>
                  <a:pt x="119900" y="444866"/>
                  <a:pt x="82005" y="474522"/>
                  <a:pt x="90243" y="439923"/>
                </a:cubicBezTo>
                <a:cubicBezTo>
                  <a:pt x="98481" y="405324"/>
                  <a:pt x="140494" y="280933"/>
                  <a:pt x="164384" y="207616"/>
                </a:cubicBezTo>
                <a:cubicBezTo>
                  <a:pt x="188274" y="134299"/>
                  <a:pt x="238525" y="2494"/>
                  <a:pt x="233582" y="23"/>
                </a:cubicBezTo>
                <a:cubicBezTo>
                  <a:pt x="228639" y="-2448"/>
                  <a:pt x="157794" y="190317"/>
                  <a:pt x="134728" y="192788"/>
                </a:cubicBezTo>
                <a:cubicBezTo>
                  <a:pt x="111662" y="195259"/>
                  <a:pt x="94362" y="-13158"/>
                  <a:pt x="95186" y="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1" name="フリーフォーム 6230">
            <a:extLst>
              <a:ext uri="{FF2B5EF4-FFF2-40B4-BE49-F238E27FC236}">
                <a16:creationId xmlns:a16="http://schemas.microsoft.com/office/drawing/2014/main" id="{3CE14AAC-A2B6-7802-A936-7427CA4247FA}"/>
              </a:ext>
            </a:extLst>
          </p:cNvPr>
          <p:cNvSpPr/>
          <p:nvPr/>
        </p:nvSpPr>
        <p:spPr>
          <a:xfrm>
            <a:off x="6075447" y="5862851"/>
            <a:ext cx="53869" cy="267900"/>
          </a:xfrm>
          <a:custGeom>
            <a:avLst/>
            <a:gdLst>
              <a:gd name="connsiteX0" fmla="*/ 41101 w 53869"/>
              <a:gd name="connsiteY0" fmla="*/ 268 h 267900"/>
              <a:gd name="connsiteX1" fmla="*/ 47951 w 53869"/>
              <a:gd name="connsiteY1" fmla="*/ 144106 h 267900"/>
              <a:gd name="connsiteX2" fmla="*/ 5 w 53869"/>
              <a:gd name="connsiteY2" fmla="*/ 267396 h 267900"/>
              <a:gd name="connsiteX3" fmla="*/ 51375 w 53869"/>
              <a:gd name="connsiteY3" fmla="*/ 181778 h 267900"/>
              <a:gd name="connsiteX4" fmla="*/ 41101 w 53869"/>
              <a:gd name="connsiteY4" fmla="*/ 268 h 26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9" h="267900">
                <a:moveTo>
                  <a:pt x="41101" y="268"/>
                </a:moveTo>
                <a:cubicBezTo>
                  <a:pt x="40530" y="-6011"/>
                  <a:pt x="54800" y="99585"/>
                  <a:pt x="47951" y="144106"/>
                </a:cubicBezTo>
                <a:cubicBezTo>
                  <a:pt x="41102" y="188627"/>
                  <a:pt x="-566" y="261117"/>
                  <a:pt x="5" y="267396"/>
                </a:cubicBezTo>
                <a:cubicBezTo>
                  <a:pt x="576" y="273675"/>
                  <a:pt x="42243" y="220021"/>
                  <a:pt x="51375" y="181778"/>
                </a:cubicBezTo>
                <a:cubicBezTo>
                  <a:pt x="60507" y="143535"/>
                  <a:pt x="41672" y="6547"/>
                  <a:pt x="41101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2" name="フリーフォーム 6231">
            <a:extLst>
              <a:ext uri="{FF2B5EF4-FFF2-40B4-BE49-F238E27FC236}">
                <a16:creationId xmlns:a16="http://schemas.microsoft.com/office/drawing/2014/main" id="{D54E717B-C623-51E8-CD19-3CCA3CFE98F5}"/>
              </a:ext>
            </a:extLst>
          </p:cNvPr>
          <p:cNvSpPr/>
          <p:nvPr/>
        </p:nvSpPr>
        <p:spPr>
          <a:xfrm>
            <a:off x="3397331" y="6140798"/>
            <a:ext cx="251441" cy="224164"/>
          </a:xfrm>
          <a:custGeom>
            <a:avLst/>
            <a:gdLst>
              <a:gd name="connsiteX0" fmla="*/ 251304 w 251441"/>
              <a:gd name="connsiteY0" fmla="*/ 26 h 224164"/>
              <a:gd name="connsiteX1" fmla="*/ 107869 w 251441"/>
              <a:gd name="connsiteY1" fmla="*/ 98637 h 224164"/>
              <a:gd name="connsiteX2" fmla="*/ 293 w 251441"/>
              <a:gd name="connsiteY2" fmla="*/ 224143 h 224164"/>
              <a:gd name="connsiteX3" fmla="*/ 80975 w 251441"/>
              <a:gd name="connsiteY3" fmla="*/ 107602 h 224164"/>
              <a:gd name="connsiteX4" fmla="*/ 251304 w 251441"/>
              <a:gd name="connsiteY4" fmla="*/ 26 h 2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41" h="224164">
                <a:moveTo>
                  <a:pt x="251304" y="26"/>
                </a:moveTo>
                <a:cubicBezTo>
                  <a:pt x="255786" y="-1468"/>
                  <a:pt x="149704" y="61284"/>
                  <a:pt x="107869" y="98637"/>
                </a:cubicBezTo>
                <a:cubicBezTo>
                  <a:pt x="66034" y="135990"/>
                  <a:pt x="4775" y="222649"/>
                  <a:pt x="293" y="224143"/>
                </a:cubicBezTo>
                <a:cubicBezTo>
                  <a:pt x="-4189" y="225637"/>
                  <a:pt x="43622" y="147943"/>
                  <a:pt x="80975" y="107602"/>
                </a:cubicBezTo>
                <a:cubicBezTo>
                  <a:pt x="118328" y="67261"/>
                  <a:pt x="246822" y="1520"/>
                  <a:pt x="25130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3" name="フリーフォーム 6232">
            <a:extLst>
              <a:ext uri="{FF2B5EF4-FFF2-40B4-BE49-F238E27FC236}">
                <a16:creationId xmlns:a16="http://schemas.microsoft.com/office/drawing/2014/main" id="{50DDE0C0-11A6-75FA-1408-91B69BA11341}"/>
              </a:ext>
            </a:extLst>
          </p:cNvPr>
          <p:cNvSpPr/>
          <p:nvPr/>
        </p:nvSpPr>
        <p:spPr>
          <a:xfrm>
            <a:off x="3334648" y="7296503"/>
            <a:ext cx="90032" cy="226077"/>
          </a:xfrm>
          <a:custGeom>
            <a:avLst/>
            <a:gdLst>
              <a:gd name="connsiteX0" fmla="*/ 223 w 90032"/>
              <a:gd name="connsiteY0" fmla="*/ 768 h 226077"/>
              <a:gd name="connsiteX1" fmla="*/ 62976 w 90032"/>
              <a:gd name="connsiteY1" fmla="*/ 153168 h 226077"/>
              <a:gd name="connsiteX2" fmla="*/ 18152 w 90032"/>
              <a:gd name="connsiteY2" fmla="*/ 224885 h 226077"/>
              <a:gd name="connsiteX3" fmla="*/ 89870 w 90032"/>
              <a:gd name="connsiteY3" fmla="*/ 99379 h 226077"/>
              <a:gd name="connsiteX4" fmla="*/ 223 w 90032"/>
              <a:gd name="connsiteY4" fmla="*/ 768 h 2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" h="226077">
                <a:moveTo>
                  <a:pt x="223" y="768"/>
                </a:moveTo>
                <a:cubicBezTo>
                  <a:pt x="-4259" y="9733"/>
                  <a:pt x="59988" y="115815"/>
                  <a:pt x="62976" y="153168"/>
                </a:cubicBezTo>
                <a:cubicBezTo>
                  <a:pt x="65964" y="190521"/>
                  <a:pt x="13670" y="233850"/>
                  <a:pt x="18152" y="224885"/>
                </a:cubicBezTo>
                <a:cubicBezTo>
                  <a:pt x="22634" y="215920"/>
                  <a:pt x="85388" y="135238"/>
                  <a:pt x="89870" y="99379"/>
                </a:cubicBezTo>
                <a:cubicBezTo>
                  <a:pt x="94352" y="63520"/>
                  <a:pt x="4705" y="-8197"/>
                  <a:pt x="223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4" name="フリーフォーム 6233">
            <a:extLst>
              <a:ext uri="{FF2B5EF4-FFF2-40B4-BE49-F238E27FC236}">
                <a16:creationId xmlns:a16="http://schemas.microsoft.com/office/drawing/2014/main" id="{11064F6D-BD82-D4FB-ADDA-7419BAF948B3}"/>
              </a:ext>
            </a:extLst>
          </p:cNvPr>
          <p:cNvSpPr/>
          <p:nvPr/>
        </p:nvSpPr>
        <p:spPr>
          <a:xfrm>
            <a:off x="5620154" y="6122832"/>
            <a:ext cx="81399" cy="215421"/>
          </a:xfrm>
          <a:custGeom>
            <a:avLst/>
            <a:gdLst>
              <a:gd name="connsiteX0" fmla="*/ 81399 w 81399"/>
              <a:gd name="connsiteY0" fmla="*/ 62 h 215421"/>
              <a:gd name="connsiteX1" fmla="*/ 9681 w 81399"/>
              <a:gd name="connsiteY1" fmla="*/ 152462 h 215421"/>
              <a:gd name="connsiteX2" fmla="*/ 717 w 81399"/>
              <a:gd name="connsiteY2" fmla="*/ 215215 h 215421"/>
              <a:gd name="connsiteX3" fmla="*/ 9681 w 81399"/>
              <a:gd name="connsiteY3" fmla="*/ 134533 h 215421"/>
              <a:gd name="connsiteX4" fmla="*/ 81399 w 81399"/>
              <a:gd name="connsiteY4" fmla="*/ 62 h 21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99" h="215421">
                <a:moveTo>
                  <a:pt x="81399" y="62"/>
                </a:moveTo>
                <a:cubicBezTo>
                  <a:pt x="81399" y="3050"/>
                  <a:pt x="23128" y="116603"/>
                  <a:pt x="9681" y="152462"/>
                </a:cubicBezTo>
                <a:cubicBezTo>
                  <a:pt x="-3766" y="188321"/>
                  <a:pt x="717" y="218203"/>
                  <a:pt x="717" y="215215"/>
                </a:cubicBezTo>
                <a:cubicBezTo>
                  <a:pt x="717" y="212227"/>
                  <a:pt x="-2272" y="167403"/>
                  <a:pt x="9681" y="134533"/>
                </a:cubicBezTo>
                <a:cubicBezTo>
                  <a:pt x="21634" y="101663"/>
                  <a:pt x="81399" y="-2926"/>
                  <a:pt x="8139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5" name="フリーフォーム 6234">
            <a:extLst>
              <a:ext uri="{FF2B5EF4-FFF2-40B4-BE49-F238E27FC236}">
                <a16:creationId xmlns:a16="http://schemas.microsoft.com/office/drawing/2014/main" id="{7BE7B4F0-9837-4628-49D0-0EAA16F71182}"/>
              </a:ext>
            </a:extLst>
          </p:cNvPr>
          <p:cNvSpPr/>
          <p:nvPr/>
        </p:nvSpPr>
        <p:spPr>
          <a:xfrm>
            <a:off x="4069976" y="4177264"/>
            <a:ext cx="65263" cy="413940"/>
          </a:xfrm>
          <a:custGeom>
            <a:avLst/>
            <a:gdLst>
              <a:gd name="connsiteX0" fmla="*/ 0 w 65263"/>
              <a:gd name="connsiteY0" fmla="*/ 289 h 413940"/>
              <a:gd name="connsiteX1" fmla="*/ 62753 w 65263"/>
              <a:gd name="connsiteY1" fmla="*/ 314054 h 413940"/>
              <a:gd name="connsiteX2" fmla="*/ 53789 w 65263"/>
              <a:gd name="connsiteY2" fmla="*/ 412665 h 413940"/>
              <a:gd name="connsiteX3" fmla="*/ 62753 w 65263"/>
              <a:gd name="connsiteY3" fmla="*/ 260265 h 413940"/>
              <a:gd name="connsiteX4" fmla="*/ 0 w 65263"/>
              <a:gd name="connsiteY4" fmla="*/ 289 h 4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3" h="413940">
                <a:moveTo>
                  <a:pt x="0" y="289"/>
                </a:moveTo>
                <a:cubicBezTo>
                  <a:pt x="0" y="9254"/>
                  <a:pt x="53788" y="245325"/>
                  <a:pt x="62753" y="314054"/>
                </a:cubicBezTo>
                <a:cubicBezTo>
                  <a:pt x="71718" y="382783"/>
                  <a:pt x="53789" y="421630"/>
                  <a:pt x="53789" y="412665"/>
                </a:cubicBezTo>
                <a:cubicBezTo>
                  <a:pt x="53789" y="403700"/>
                  <a:pt x="68729" y="327500"/>
                  <a:pt x="62753" y="260265"/>
                </a:cubicBezTo>
                <a:cubicBezTo>
                  <a:pt x="56777" y="193030"/>
                  <a:pt x="0" y="-8676"/>
                  <a:pt x="0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6" name="フリーフォーム 6235">
            <a:extLst>
              <a:ext uri="{FF2B5EF4-FFF2-40B4-BE49-F238E27FC236}">
                <a16:creationId xmlns:a16="http://schemas.microsoft.com/office/drawing/2014/main" id="{6473DAD2-BF22-F18C-A464-62295BD998FA}"/>
              </a:ext>
            </a:extLst>
          </p:cNvPr>
          <p:cNvSpPr/>
          <p:nvPr/>
        </p:nvSpPr>
        <p:spPr>
          <a:xfrm>
            <a:off x="4276035" y="4078867"/>
            <a:ext cx="72634" cy="385866"/>
          </a:xfrm>
          <a:custGeom>
            <a:avLst/>
            <a:gdLst>
              <a:gd name="connsiteX0" fmla="*/ 130 w 72634"/>
              <a:gd name="connsiteY0" fmla="*/ 74 h 385866"/>
              <a:gd name="connsiteX1" fmla="*/ 53918 w 72634"/>
              <a:gd name="connsiteY1" fmla="*/ 260051 h 385866"/>
              <a:gd name="connsiteX2" fmla="*/ 44953 w 72634"/>
              <a:gd name="connsiteY2" fmla="*/ 385557 h 385866"/>
              <a:gd name="connsiteX3" fmla="*/ 71847 w 72634"/>
              <a:gd name="connsiteY3" fmla="*/ 286945 h 385866"/>
              <a:gd name="connsiteX4" fmla="*/ 130 w 72634"/>
              <a:gd name="connsiteY4" fmla="*/ 74 h 3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4" h="385866">
                <a:moveTo>
                  <a:pt x="130" y="74"/>
                </a:moveTo>
                <a:cubicBezTo>
                  <a:pt x="-2858" y="-4408"/>
                  <a:pt x="46448" y="195804"/>
                  <a:pt x="53918" y="260051"/>
                </a:cubicBezTo>
                <a:cubicBezTo>
                  <a:pt x="61388" y="324298"/>
                  <a:pt x="41965" y="381075"/>
                  <a:pt x="44953" y="385557"/>
                </a:cubicBezTo>
                <a:cubicBezTo>
                  <a:pt x="47941" y="390039"/>
                  <a:pt x="77823" y="345216"/>
                  <a:pt x="71847" y="286945"/>
                </a:cubicBezTo>
                <a:cubicBezTo>
                  <a:pt x="65871" y="228674"/>
                  <a:pt x="3118" y="4556"/>
                  <a:pt x="1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7" name="フリーフォーム 6236">
            <a:extLst>
              <a:ext uri="{FF2B5EF4-FFF2-40B4-BE49-F238E27FC236}">
                <a16:creationId xmlns:a16="http://schemas.microsoft.com/office/drawing/2014/main" id="{030473A7-CBF2-CCB5-7113-57CBEE656988}"/>
              </a:ext>
            </a:extLst>
          </p:cNvPr>
          <p:cNvSpPr/>
          <p:nvPr/>
        </p:nvSpPr>
        <p:spPr>
          <a:xfrm>
            <a:off x="4733164" y="4052047"/>
            <a:ext cx="189744" cy="251063"/>
          </a:xfrm>
          <a:custGeom>
            <a:avLst/>
            <a:gdLst>
              <a:gd name="connsiteX0" fmla="*/ 201 w 189744"/>
              <a:gd name="connsiteY0" fmla="*/ 0 h 251063"/>
              <a:gd name="connsiteX1" fmla="*/ 71918 w 189744"/>
              <a:gd name="connsiteY1" fmla="*/ 179294 h 251063"/>
              <a:gd name="connsiteX2" fmla="*/ 27095 w 189744"/>
              <a:gd name="connsiteY2" fmla="*/ 251012 h 251063"/>
              <a:gd name="connsiteX3" fmla="*/ 188460 w 189744"/>
              <a:gd name="connsiteY3" fmla="*/ 170329 h 251063"/>
              <a:gd name="connsiteX4" fmla="*/ 98812 w 189744"/>
              <a:gd name="connsiteY4" fmla="*/ 179294 h 251063"/>
              <a:gd name="connsiteX5" fmla="*/ 201 w 189744"/>
              <a:gd name="connsiteY5" fmla="*/ 0 h 25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4" h="251063">
                <a:moveTo>
                  <a:pt x="201" y="0"/>
                </a:moveTo>
                <a:cubicBezTo>
                  <a:pt x="-4281" y="0"/>
                  <a:pt x="67436" y="137459"/>
                  <a:pt x="71918" y="179294"/>
                </a:cubicBezTo>
                <a:cubicBezTo>
                  <a:pt x="76400" y="221129"/>
                  <a:pt x="7671" y="252506"/>
                  <a:pt x="27095" y="251012"/>
                </a:cubicBezTo>
                <a:cubicBezTo>
                  <a:pt x="46519" y="249518"/>
                  <a:pt x="176507" y="182282"/>
                  <a:pt x="188460" y="170329"/>
                </a:cubicBezTo>
                <a:cubicBezTo>
                  <a:pt x="200413" y="158376"/>
                  <a:pt x="125706" y="206188"/>
                  <a:pt x="98812" y="179294"/>
                </a:cubicBezTo>
                <a:cubicBezTo>
                  <a:pt x="71918" y="152400"/>
                  <a:pt x="4683" y="0"/>
                  <a:pt x="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8" name="フリーフォーム 6237">
            <a:extLst>
              <a:ext uri="{FF2B5EF4-FFF2-40B4-BE49-F238E27FC236}">
                <a16:creationId xmlns:a16="http://schemas.microsoft.com/office/drawing/2014/main" id="{ACE0A563-F1F9-2A98-1045-4D400BAAFE6A}"/>
              </a:ext>
            </a:extLst>
          </p:cNvPr>
          <p:cNvSpPr/>
          <p:nvPr/>
        </p:nvSpPr>
        <p:spPr>
          <a:xfrm>
            <a:off x="2904556" y="4213226"/>
            <a:ext cx="234567" cy="153788"/>
          </a:xfrm>
          <a:custGeom>
            <a:avLst/>
            <a:gdLst>
              <a:gd name="connsiteX0" fmla="*/ 9 w 234567"/>
              <a:gd name="connsiteY0" fmla="*/ 152586 h 153788"/>
              <a:gd name="connsiteX1" fmla="*/ 197232 w 234567"/>
              <a:gd name="connsiteY1" fmla="*/ 98798 h 153788"/>
              <a:gd name="connsiteX2" fmla="*/ 188268 w 234567"/>
              <a:gd name="connsiteY2" fmla="*/ 186 h 153788"/>
              <a:gd name="connsiteX3" fmla="*/ 233091 w 234567"/>
              <a:gd name="connsiteY3" fmla="*/ 125692 h 153788"/>
              <a:gd name="connsiteX4" fmla="*/ 206197 w 234567"/>
              <a:gd name="connsiteY4" fmla="*/ 134656 h 153788"/>
              <a:gd name="connsiteX5" fmla="*/ 9 w 234567"/>
              <a:gd name="connsiteY5" fmla="*/ 152586 h 15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67" h="153788">
                <a:moveTo>
                  <a:pt x="9" y="152586"/>
                </a:moveTo>
                <a:cubicBezTo>
                  <a:pt x="-1485" y="146610"/>
                  <a:pt x="165856" y="124198"/>
                  <a:pt x="197232" y="98798"/>
                </a:cubicBezTo>
                <a:cubicBezTo>
                  <a:pt x="228609" y="73398"/>
                  <a:pt x="182292" y="-4296"/>
                  <a:pt x="188268" y="186"/>
                </a:cubicBezTo>
                <a:cubicBezTo>
                  <a:pt x="194244" y="4668"/>
                  <a:pt x="230103" y="103280"/>
                  <a:pt x="233091" y="125692"/>
                </a:cubicBezTo>
                <a:cubicBezTo>
                  <a:pt x="236079" y="148104"/>
                  <a:pt x="237573" y="128680"/>
                  <a:pt x="206197" y="134656"/>
                </a:cubicBezTo>
                <a:cubicBezTo>
                  <a:pt x="174821" y="140632"/>
                  <a:pt x="1503" y="158562"/>
                  <a:pt x="9" y="15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9" name="フリーフォーム 6238">
            <a:extLst>
              <a:ext uri="{FF2B5EF4-FFF2-40B4-BE49-F238E27FC236}">
                <a16:creationId xmlns:a16="http://schemas.microsoft.com/office/drawing/2014/main" id="{5F232389-457D-276A-D887-17744682922F}"/>
              </a:ext>
            </a:extLst>
          </p:cNvPr>
          <p:cNvSpPr/>
          <p:nvPr/>
        </p:nvSpPr>
        <p:spPr>
          <a:xfrm>
            <a:off x="3532014" y="4222359"/>
            <a:ext cx="323514" cy="268979"/>
          </a:xfrm>
          <a:custGeom>
            <a:avLst/>
            <a:gdLst>
              <a:gd name="connsiteX0" fmla="*/ 80 w 323514"/>
              <a:gd name="connsiteY0" fmla="*/ 17 h 268979"/>
              <a:gd name="connsiteX1" fmla="*/ 233162 w 323514"/>
              <a:gd name="connsiteY1" fmla="*/ 143453 h 268979"/>
              <a:gd name="connsiteX2" fmla="*/ 322810 w 323514"/>
              <a:gd name="connsiteY2" fmla="*/ 268959 h 268979"/>
              <a:gd name="connsiteX3" fmla="*/ 260057 w 323514"/>
              <a:gd name="connsiteY3" fmla="*/ 134488 h 268979"/>
              <a:gd name="connsiteX4" fmla="*/ 80 w 323514"/>
              <a:gd name="connsiteY4" fmla="*/ 17 h 26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14" h="268979">
                <a:moveTo>
                  <a:pt x="80" y="17"/>
                </a:moveTo>
                <a:cubicBezTo>
                  <a:pt x="-4402" y="1511"/>
                  <a:pt x="179374" y="98629"/>
                  <a:pt x="233162" y="143453"/>
                </a:cubicBezTo>
                <a:cubicBezTo>
                  <a:pt x="286950" y="188277"/>
                  <a:pt x="318328" y="270453"/>
                  <a:pt x="322810" y="268959"/>
                </a:cubicBezTo>
                <a:cubicBezTo>
                  <a:pt x="327292" y="267465"/>
                  <a:pt x="310857" y="176323"/>
                  <a:pt x="260057" y="134488"/>
                </a:cubicBezTo>
                <a:cubicBezTo>
                  <a:pt x="209257" y="92653"/>
                  <a:pt x="4562" y="-1477"/>
                  <a:pt x="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0" name="フリーフォーム 6239">
            <a:extLst>
              <a:ext uri="{FF2B5EF4-FFF2-40B4-BE49-F238E27FC236}">
                <a16:creationId xmlns:a16="http://schemas.microsoft.com/office/drawing/2014/main" id="{CD30B92E-B8B2-DB8D-CA4E-B6217D426CA3}"/>
              </a:ext>
            </a:extLst>
          </p:cNvPr>
          <p:cNvSpPr/>
          <p:nvPr/>
        </p:nvSpPr>
        <p:spPr>
          <a:xfrm>
            <a:off x="2895564" y="6293208"/>
            <a:ext cx="99049" cy="325055"/>
          </a:xfrm>
          <a:custGeom>
            <a:avLst/>
            <a:gdLst>
              <a:gd name="connsiteX0" fmla="*/ 36 w 99049"/>
              <a:gd name="connsiteY0" fmla="*/ 16 h 325055"/>
              <a:gd name="connsiteX1" fmla="*/ 62789 w 99049"/>
              <a:gd name="connsiteY1" fmla="*/ 152416 h 325055"/>
              <a:gd name="connsiteX2" fmla="*/ 62789 w 99049"/>
              <a:gd name="connsiteY2" fmla="*/ 322745 h 325055"/>
              <a:gd name="connsiteX3" fmla="*/ 98648 w 99049"/>
              <a:gd name="connsiteY3" fmla="*/ 251027 h 325055"/>
              <a:gd name="connsiteX4" fmla="*/ 35895 w 99049"/>
              <a:gd name="connsiteY4" fmla="*/ 251027 h 325055"/>
              <a:gd name="connsiteX5" fmla="*/ 53824 w 99049"/>
              <a:gd name="connsiteY5" fmla="*/ 161380 h 325055"/>
              <a:gd name="connsiteX6" fmla="*/ 36 w 99049"/>
              <a:gd name="connsiteY6" fmla="*/ 16 h 3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49" h="325055">
                <a:moveTo>
                  <a:pt x="36" y="16"/>
                </a:moveTo>
                <a:cubicBezTo>
                  <a:pt x="1530" y="-1478"/>
                  <a:pt x="52330" y="98628"/>
                  <a:pt x="62789" y="152416"/>
                </a:cubicBezTo>
                <a:cubicBezTo>
                  <a:pt x="73248" y="206204"/>
                  <a:pt x="56813" y="306310"/>
                  <a:pt x="62789" y="322745"/>
                </a:cubicBezTo>
                <a:cubicBezTo>
                  <a:pt x="68765" y="339180"/>
                  <a:pt x="103130" y="262980"/>
                  <a:pt x="98648" y="251027"/>
                </a:cubicBezTo>
                <a:cubicBezTo>
                  <a:pt x="94166" y="239074"/>
                  <a:pt x="43366" y="265968"/>
                  <a:pt x="35895" y="251027"/>
                </a:cubicBezTo>
                <a:cubicBezTo>
                  <a:pt x="28424" y="236086"/>
                  <a:pt x="64283" y="204709"/>
                  <a:pt x="53824" y="161380"/>
                </a:cubicBezTo>
                <a:cubicBezTo>
                  <a:pt x="43365" y="118051"/>
                  <a:pt x="-1458" y="1510"/>
                  <a:pt x="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1" name="フリーフォーム 6240">
            <a:extLst>
              <a:ext uri="{FF2B5EF4-FFF2-40B4-BE49-F238E27FC236}">
                <a16:creationId xmlns:a16="http://schemas.microsoft.com/office/drawing/2014/main" id="{E0C069EF-97B7-7590-B602-D6D50C8AD5E8}"/>
              </a:ext>
            </a:extLst>
          </p:cNvPr>
          <p:cNvSpPr/>
          <p:nvPr/>
        </p:nvSpPr>
        <p:spPr>
          <a:xfrm>
            <a:off x="2805579" y="6909052"/>
            <a:ext cx="120282" cy="348261"/>
          </a:xfrm>
          <a:custGeom>
            <a:avLst/>
            <a:gdLst>
              <a:gd name="connsiteX0" fmla="*/ 374 w 120282"/>
              <a:gd name="connsiteY0" fmla="*/ 2736 h 348261"/>
              <a:gd name="connsiteX1" fmla="*/ 116915 w 120282"/>
              <a:gd name="connsiteY1" fmla="*/ 343395 h 348261"/>
              <a:gd name="connsiteX2" fmla="*/ 81056 w 120282"/>
              <a:gd name="connsiteY2" fmla="*/ 190995 h 348261"/>
              <a:gd name="connsiteX3" fmla="*/ 374 w 120282"/>
              <a:gd name="connsiteY3" fmla="*/ 2736 h 3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82" h="348261">
                <a:moveTo>
                  <a:pt x="374" y="2736"/>
                </a:moveTo>
                <a:cubicBezTo>
                  <a:pt x="6351" y="28136"/>
                  <a:pt x="103468" y="312019"/>
                  <a:pt x="116915" y="343395"/>
                </a:cubicBezTo>
                <a:cubicBezTo>
                  <a:pt x="130362" y="374771"/>
                  <a:pt x="100479" y="246277"/>
                  <a:pt x="81056" y="190995"/>
                </a:cubicBezTo>
                <a:cubicBezTo>
                  <a:pt x="61633" y="135713"/>
                  <a:pt x="-5603" y="-22664"/>
                  <a:pt x="374" y="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2" name="フリーフォーム 6241">
            <a:extLst>
              <a:ext uri="{FF2B5EF4-FFF2-40B4-BE49-F238E27FC236}">
                <a16:creationId xmlns:a16="http://schemas.microsoft.com/office/drawing/2014/main" id="{61DFC253-C30A-E5BD-FA2F-B4CBF6D967AA}"/>
              </a:ext>
            </a:extLst>
          </p:cNvPr>
          <p:cNvSpPr/>
          <p:nvPr/>
        </p:nvSpPr>
        <p:spPr>
          <a:xfrm>
            <a:off x="5459495" y="7440700"/>
            <a:ext cx="152610" cy="318090"/>
          </a:xfrm>
          <a:custGeom>
            <a:avLst/>
            <a:gdLst>
              <a:gd name="connsiteX0" fmla="*/ 11 w 152610"/>
              <a:gd name="connsiteY0" fmla="*/ 6 h 318090"/>
              <a:gd name="connsiteX1" fmla="*/ 143446 w 152610"/>
              <a:gd name="connsiteY1" fmla="*/ 295841 h 318090"/>
              <a:gd name="connsiteX2" fmla="*/ 26905 w 152610"/>
              <a:gd name="connsiteY2" fmla="*/ 295841 h 318090"/>
              <a:gd name="connsiteX3" fmla="*/ 152411 w 152610"/>
              <a:gd name="connsiteY3" fmla="*/ 286876 h 318090"/>
              <a:gd name="connsiteX4" fmla="*/ 11 w 152610"/>
              <a:gd name="connsiteY4" fmla="*/ 6 h 31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0" h="318090">
                <a:moveTo>
                  <a:pt x="11" y="6"/>
                </a:moveTo>
                <a:cubicBezTo>
                  <a:pt x="-1483" y="1500"/>
                  <a:pt x="138964" y="246535"/>
                  <a:pt x="143446" y="295841"/>
                </a:cubicBezTo>
                <a:cubicBezTo>
                  <a:pt x="147928" y="345147"/>
                  <a:pt x="25411" y="297335"/>
                  <a:pt x="26905" y="295841"/>
                </a:cubicBezTo>
                <a:cubicBezTo>
                  <a:pt x="28399" y="294347"/>
                  <a:pt x="158387" y="333194"/>
                  <a:pt x="152411" y="286876"/>
                </a:cubicBezTo>
                <a:cubicBezTo>
                  <a:pt x="146435" y="240558"/>
                  <a:pt x="1505" y="-1488"/>
                  <a:pt x="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3" name="フリーフォーム 6242">
            <a:extLst>
              <a:ext uri="{FF2B5EF4-FFF2-40B4-BE49-F238E27FC236}">
                <a16:creationId xmlns:a16="http://schemas.microsoft.com/office/drawing/2014/main" id="{42330DE7-2AB7-B3B3-DBA5-BEC28068DB6C}"/>
              </a:ext>
            </a:extLst>
          </p:cNvPr>
          <p:cNvSpPr/>
          <p:nvPr/>
        </p:nvSpPr>
        <p:spPr>
          <a:xfrm>
            <a:off x="5674603" y="6723518"/>
            <a:ext cx="36085" cy="304840"/>
          </a:xfrm>
          <a:custGeom>
            <a:avLst/>
            <a:gdLst>
              <a:gd name="connsiteX0" fmla="*/ 56 w 36085"/>
              <a:gd name="connsiteY0" fmla="*/ 11 h 304840"/>
              <a:gd name="connsiteX1" fmla="*/ 26950 w 36085"/>
              <a:gd name="connsiteY1" fmla="*/ 197235 h 304840"/>
              <a:gd name="connsiteX2" fmla="*/ 56 w 36085"/>
              <a:gd name="connsiteY2" fmla="*/ 304811 h 304840"/>
              <a:gd name="connsiteX3" fmla="*/ 35915 w 36085"/>
              <a:gd name="connsiteY3" fmla="*/ 206200 h 304840"/>
              <a:gd name="connsiteX4" fmla="*/ 56 w 36085"/>
              <a:gd name="connsiteY4" fmla="*/ 11 h 3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5" h="304840">
                <a:moveTo>
                  <a:pt x="56" y="11"/>
                </a:moveTo>
                <a:cubicBezTo>
                  <a:pt x="-1438" y="-1483"/>
                  <a:pt x="26950" y="146435"/>
                  <a:pt x="26950" y="197235"/>
                </a:cubicBezTo>
                <a:cubicBezTo>
                  <a:pt x="26950" y="248035"/>
                  <a:pt x="-1438" y="303317"/>
                  <a:pt x="56" y="304811"/>
                </a:cubicBezTo>
                <a:cubicBezTo>
                  <a:pt x="1550" y="306305"/>
                  <a:pt x="32927" y="251023"/>
                  <a:pt x="35915" y="206200"/>
                </a:cubicBezTo>
                <a:cubicBezTo>
                  <a:pt x="38903" y="161377"/>
                  <a:pt x="1550" y="1505"/>
                  <a:pt x="5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5C5545F-D724-1215-2C9A-D847225D6882}"/>
              </a:ext>
            </a:extLst>
          </p:cNvPr>
          <p:cNvSpPr/>
          <p:nvPr/>
        </p:nvSpPr>
        <p:spPr>
          <a:xfrm>
            <a:off x="2489636" y="7061712"/>
            <a:ext cx="474621" cy="777885"/>
          </a:xfrm>
          <a:custGeom>
            <a:avLst/>
            <a:gdLst>
              <a:gd name="connsiteX0" fmla="*/ 176 w 474621"/>
              <a:gd name="connsiteY0" fmla="*/ 100 h 777885"/>
              <a:gd name="connsiteX1" fmla="*/ 286615 w 474621"/>
              <a:gd name="connsiteY1" fmla="*/ 495859 h 777885"/>
              <a:gd name="connsiteX2" fmla="*/ 468393 w 474621"/>
              <a:gd name="connsiteY2" fmla="*/ 771281 h 777885"/>
              <a:gd name="connsiteX3" fmla="*/ 407800 w 474621"/>
              <a:gd name="connsiteY3" fmla="*/ 666621 h 777885"/>
              <a:gd name="connsiteX4" fmla="*/ 170937 w 474621"/>
              <a:gd name="connsiteY4" fmla="*/ 385690 h 777885"/>
              <a:gd name="connsiteX5" fmla="*/ 242547 w 474621"/>
              <a:gd name="connsiteY5" fmla="*/ 451792 h 777885"/>
              <a:gd name="connsiteX6" fmla="*/ 176 w 474621"/>
              <a:gd name="connsiteY6" fmla="*/ 100 h 77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621" h="777885">
                <a:moveTo>
                  <a:pt x="176" y="100"/>
                </a:moveTo>
                <a:cubicBezTo>
                  <a:pt x="7521" y="7444"/>
                  <a:pt x="208579" y="367329"/>
                  <a:pt x="286615" y="495859"/>
                </a:cubicBezTo>
                <a:cubicBezTo>
                  <a:pt x="364651" y="624389"/>
                  <a:pt x="448196" y="742821"/>
                  <a:pt x="468393" y="771281"/>
                </a:cubicBezTo>
                <a:cubicBezTo>
                  <a:pt x="488590" y="799741"/>
                  <a:pt x="457376" y="730886"/>
                  <a:pt x="407800" y="666621"/>
                </a:cubicBezTo>
                <a:cubicBezTo>
                  <a:pt x="358224" y="602356"/>
                  <a:pt x="198479" y="421495"/>
                  <a:pt x="170937" y="385690"/>
                </a:cubicBezTo>
                <a:cubicBezTo>
                  <a:pt x="143395" y="349885"/>
                  <a:pt x="268253" y="514221"/>
                  <a:pt x="242547" y="451792"/>
                </a:cubicBezTo>
                <a:cubicBezTo>
                  <a:pt x="216841" y="389363"/>
                  <a:pt x="-7169" y="-7244"/>
                  <a:pt x="17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4" name="フリーフォーム 6243">
            <a:extLst>
              <a:ext uri="{FF2B5EF4-FFF2-40B4-BE49-F238E27FC236}">
                <a16:creationId xmlns:a16="http://schemas.microsoft.com/office/drawing/2014/main" id="{5E6BFCE1-5BBA-1BC5-71C9-653BAC314214}"/>
              </a:ext>
            </a:extLst>
          </p:cNvPr>
          <p:cNvSpPr/>
          <p:nvPr/>
        </p:nvSpPr>
        <p:spPr>
          <a:xfrm>
            <a:off x="3188900" y="7912834"/>
            <a:ext cx="303859" cy="394067"/>
          </a:xfrm>
          <a:custGeom>
            <a:avLst/>
            <a:gdLst>
              <a:gd name="connsiteX0" fmla="*/ 171245 w 303859"/>
              <a:gd name="connsiteY0" fmla="*/ 2785 h 394067"/>
              <a:gd name="connsiteX1" fmla="*/ 171245 w 303859"/>
              <a:gd name="connsiteY1" fmla="*/ 250665 h 394067"/>
              <a:gd name="connsiteX2" fmla="*/ 303447 w 303859"/>
              <a:gd name="connsiteY2" fmla="*/ 393884 h 394067"/>
              <a:gd name="connsiteX3" fmla="*/ 121669 w 303859"/>
              <a:gd name="connsiteY3" fmla="*/ 223123 h 394067"/>
              <a:gd name="connsiteX4" fmla="*/ 483 w 303859"/>
              <a:gd name="connsiteY4" fmla="*/ 118462 h 394067"/>
              <a:gd name="connsiteX5" fmla="*/ 165736 w 303859"/>
              <a:gd name="connsiteY5" fmla="*/ 217614 h 394067"/>
              <a:gd name="connsiteX6" fmla="*/ 138194 w 303859"/>
              <a:gd name="connsiteY6" fmla="*/ 123971 h 394067"/>
              <a:gd name="connsiteX7" fmla="*/ 171245 w 303859"/>
              <a:gd name="connsiteY7" fmla="*/ 2785 h 39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59" h="394067">
                <a:moveTo>
                  <a:pt x="171245" y="2785"/>
                </a:moveTo>
                <a:cubicBezTo>
                  <a:pt x="176753" y="23901"/>
                  <a:pt x="149211" y="185482"/>
                  <a:pt x="171245" y="250665"/>
                </a:cubicBezTo>
                <a:cubicBezTo>
                  <a:pt x="193279" y="315848"/>
                  <a:pt x="311710" y="398474"/>
                  <a:pt x="303447" y="393884"/>
                </a:cubicBezTo>
                <a:cubicBezTo>
                  <a:pt x="295184" y="389294"/>
                  <a:pt x="172163" y="269027"/>
                  <a:pt x="121669" y="223123"/>
                </a:cubicBezTo>
                <a:cubicBezTo>
                  <a:pt x="71175" y="177219"/>
                  <a:pt x="-6861" y="119380"/>
                  <a:pt x="483" y="118462"/>
                </a:cubicBezTo>
                <a:cubicBezTo>
                  <a:pt x="7827" y="117544"/>
                  <a:pt x="142784" y="216696"/>
                  <a:pt x="165736" y="217614"/>
                </a:cubicBezTo>
                <a:cubicBezTo>
                  <a:pt x="188688" y="218532"/>
                  <a:pt x="133604" y="161612"/>
                  <a:pt x="138194" y="123971"/>
                </a:cubicBezTo>
                <a:cubicBezTo>
                  <a:pt x="142784" y="86330"/>
                  <a:pt x="165737" y="-18331"/>
                  <a:pt x="171245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5" name="フリーフォーム 6244">
            <a:extLst>
              <a:ext uri="{FF2B5EF4-FFF2-40B4-BE49-F238E27FC236}">
                <a16:creationId xmlns:a16="http://schemas.microsoft.com/office/drawing/2014/main" id="{EF444828-D49F-F3C8-291C-A966F0957C6D}"/>
              </a:ext>
            </a:extLst>
          </p:cNvPr>
          <p:cNvSpPr/>
          <p:nvPr/>
        </p:nvSpPr>
        <p:spPr>
          <a:xfrm>
            <a:off x="4889213" y="4959323"/>
            <a:ext cx="38519" cy="279482"/>
          </a:xfrm>
          <a:custGeom>
            <a:avLst/>
            <a:gdLst>
              <a:gd name="connsiteX0" fmla="*/ 38387 w 38519"/>
              <a:gd name="connsiteY0" fmla="*/ 27 h 279482"/>
              <a:gd name="connsiteX1" fmla="*/ 12987 w 38519"/>
              <a:gd name="connsiteY1" fmla="*/ 165127 h 279482"/>
              <a:gd name="connsiteX2" fmla="*/ 16162 w 38519"/>
              <a:gd name="connsiteY2" fmla="*/ 279427 h 279482"/>
              <a:gd name="connsiteX3" fmla="*/ 287 w 38519"/>
              <a:gd name="connsiteY3" fmla="*/ 177827 h 279482"/>
              <a:gd name="connsiteX4" fmla="*/ 38387 w 38519"/>
              <a:gd name="connsiteY4" fmla="*/ 27 h 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279482">
                <a:moveTo>
                  <a:pt x="38387" y="27"/>
                </a:moveTo>
                <a:cubicBezTo>
                  <a:pt x="40504" y="-2090"/>
                  <a:pt x="16691" y="118560"/>
                  <a:pt x="12987" y="165127"/>
                </a:cubicBezTo>
                <a:cubicBezTo>
                  <a:pt x="9283" y="211694"/>
                  <a:pt x="18279" y="277310"/>
                  <a:pt x="16162" y="279427"/>
                </a:cubicBezTo>
                <a:cubicBezTo>
                  <a:pt x="14045" y="281544"/>
                  <a:pt x="-2359" y="222806"/>
                  <a:pt x="287" y="177827"/>
                </a:cubicBezTo>
                <a:cubicBezTo>
                  <a:pt x="2933" y="132848"/>
                  <a:pt x="36270" y="2144"/>
                  <a:pt x="3838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6" name="フリーフォーム 6245">
            <a:extLst>
              <a:ext uri="{FF2B5EF4-FFF2-40B4-BE49-F238E27FC236}">
                <a16:creationId xmlns:a16="http://schemas.microsoft.com/office/drawing/2014/main" id="{67B39DDC-42A0-BFDC-833A-C1615272F216}"/>
              </a:ext>
            </a:extLst>
          </p:cNvPr>
          <p:cNvSpPr/>
          <p:nvPr/>
        </p:nvSpPr>
        <p:spPr>
          <a:xfrm>
            <a:off x="4971862" y="5194291"/>
            <a:ext cx="534861" cy="67264"/>
          </a:xfrm>
          <a:custGeom>
            <a:avLst/>
            <a:gdLst>
              <a:gd name="connsiteX0" fmla="*/ 188 w 534861"/>
              <a:gd name="connsiteY0" fmla="*/ 9 h 67264"/>
              <a:gd name="connsiteX1" fmla="*/ 270063 w 534861"/>
              <a:gd name="connsiteY1" fmla="*/ 25409 h 67264"/>
              <a:gd name="connsiteX2" fmla="*/ 241488 w 534861"/>
              <a:gd name="connsiteY2" fmla="*/ 19059 h 67264"/>
              <a:gd name="connsiteX3" fmla="*/ 533588 w 534861"/>
              <a:gd name="connsiteY3" fmla="*/ 66684 h 67264"/>
              <a:gd name="connsiteX4" fmla="*/ 343088 w 534861"/>
              <a:gd name="connsiteY4" fmla="*/ 44459 h 67264"/>
              <a:gd name="connsiteX5" fmla="*/ 228788 w 534861"/>
              <a:gd name="connsiteY5" fmla="*/ 28584 h 67264"/>
              <a:gd name="connsiteX6" fmla="*/ 188 w 534861"/>
              <a:gd name="connsiteY6" fmla="*/ 9 h 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" h="67264">
                <a:moveTo>
                  <a:pt x="188" y="9"/>
                </a:moveTo>
                <a:cubicBezTo>
                  <a:pt x="7067" y="-520"/>
                  <a:pt x="229846" y="22234"/>
                  <a:pt x="270063" y="25409"/>
                </a:cubicBezTo>
                <a:cubicBezTo>
                  <a:pt x="310280" y="28584"/>
                  <a:pt x="241488" y="19059"/>
                  <a:pt x="241488" y="19059"/>
                </a:cubicBezTo>
                <a:lnTo>
                  <a:pt x="533588" y="66684"/>
                </a:lnTo>
                <a:cubicBezTo>
                  <a:pt x="550521" y="70917"/>
                  <a:pt x="393888" y="50809"/>
                  <a:pt x="343088" y="44459"/>
                </a:cubicBezTo>
                <a:cubicBezTo>
                  <a:pt x="292288" y="38109"/>
                  <a:pt x="281175" y="33346"/>
                  <a:pt x="228788" y="28584"/>
                </a:cubicBezTo>
                <a:cubicBezTo>
                  <a:pt x="176401" y="23822"/>
                  <a:pt x="-6691" y="538"/>
                  <a:pt x="1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7" name="フリーフォーム 6246">
            <a:extLst>
              <a:ext uri="{FF2B5EF4-FFF2-40B4-BE49-F238E27FC236}">
                <a16:creationId xmlns:a16="http://schemas.microsoft.com/office/drawing/2014/main" id="{971EF391-2E49-85DA-E566-450997D67375}"/>
              </a:ext>
            </a:extLst>
          </p:cNvPr>
          <p:cNvSpPr/>
          <p:nvPr/>
        </p:nvSpPr>
        <p:spPr>
          <a:xfrm>
            <a:off x="5196252" y="5263752"/>
            <a:ext cx="613779" cy="72494"/>
          </a:xfrm>
          <a:custGeom>
            <a:avLst/>
            <a:gdLst>
              <a:gd name="connsiteX0" fmla="*/ 4398 w 613779"/>
              <a:gd name="connsiteY0" fmla="*/ 398 h 72494"/>
              <a:gd name="connsiteX1" fmla="*/ 334598 w 613779"/>
              <a:gd name="connsiteY1" fmla="*/ 60723 h 72494"/>
              <a:gd name="connsiteX2" fmla="*/ 299673 w 613779"/>
              <a:gd name="connsiteY2" fmla="*/ 70248 h 72494"/>
              <a:gd name="connsiteX3" fmla="*/ 610823 w 613779"/>
              <a:gd name="connsiteY3" fmla="*/ 32148 h 72494"/>
              <a:gd name="connsiteX4" fmla="*/ 458423 w 613779"/>
              <a:gd name="connsiteY4" fmla="*/ 28973 h 72494"/>
              <a:gd name="connsiteX5" fmla="*/ 493348 w 613779"/>
              <a:gd name="connsiteY5" fmla="*/ 38498 h 72494"/>
              <a:gd name="connsiteX6" fmla="*/ 299673 w 613779"/>
              <a:gd name="connsiteY6" fmla="*/ 67073 h 72494"/>
              <a:gd name="connsiteX7" fmla="*/ 258398 w 613779"/>
              <a:gd name="connsiteY7" fmla="*/ 48023 h 72494"/>
              <a:gd name="connsiteX8" fmla="*/ 150448 w 613779"/>
              <a:gd name="connsiteY8" fmla="*/ 35323 h 72494"/>
              <a:gd name="connsiteX9" fmla="*/ 4398 w 613779"/>
              <a:gd name="connsiteY9" fmla="*/ 398 h 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779" h="72494">
                <a:moveTo>
                  <a:pt x="4398" y="398"/>
                </a:moveTo>
                <a:cubicBezTo>
                  <a:pt x="35090" y="4631"/>
                  <a:pt x="285386" y="49081"/>
                  <a:pt x="334598" y="60723"/>
                </a:cubicBezTo>
                <a:cubicBezTo>
                  <a:pt x="383811" y="72365"/>
                  <a:pt x="253636" y="75011"/>
                  <a:pt x="299673" y="70248"/>
                </a:cubicBezTo>
                <a:cubicBezTo>
                  <a:pt x="345711" y="65486"/>
                  <a:pt x="584365" y="39027"/>
                  <a:pt x="610823" y="32148"/>
                </a:cubicBezTo>
                <a:cubicBezTo>
                  <a:pt x="637281" y="25269"/>
                  <a:pt x="478002" y="27915"/>
                  <a:pt x="458423" y="28973"/>
                </a:cubicBezTo>
                <a:cubicBezTo>
                  <a:pt x="438844" y="30031"/>
                  <a:pt x="519806" y="32148"/>
                  <a:pt x="493348" y="38498"/>
                </a:cubicBezTo>
                <a:cubicBezTo>
                  <a:pt x="466890" y="44848"/>
                  <a:pt x="338831" y="65486"/>
                  <a:pt x="299673" y="67073"/>
                </a:cubicBezTo>
                <a:cubicBezTo>
                  <a:pt x="260515" y="68660"/>
                  <a:pt x="283269" y="53315"/>
                  <a:pt x="258398" y="48023"/>
                </a:cubicBezTo>
                <a:cubicBezTo>
                  <a:pt x="233527" y="42731"/>
                  <a:pt x="188548" y="43790"/>
                  <a:pt x="150448" y="35323"/>
                </a:cubicBezTo>
                <a:cubicBezTo>
                  <a:pt x="112348" y="26856"/>
                  <a:pt x="-26294" y="-3835"/>
                  <a:pt x="4398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8" name="フリーフォーム 6247">
            <a:extLst>
              <a:ext uri="{FF2B5EF4-FFF2-40B4-BE49-F238E27FC236}">
                <a16:creationId xmlns:a16="http://schemas.microsoft.com/office/drawing/2014/main" id="{C247E95D-691F-16E1-C2CA-C25D0BD4D46E}"/>
              </a:ext>
            </a:extLst>
          </p:cNvPr>
          <p:cNvSpPr/>
          <p:nvPr/>
        </p:nvSpPr>
        <p:spPr>
          <a:xfrm>
            <a:off x="5480050" y="6016543"/>
            <a:ext cx="28664" cy="136865"/>
          </a:xfrm>
          <a:custGeom>
            <a:avLst/>
            <a:gdLst>
              <a:gd name="connsiteX0" fmla="*/ 25400 w 28664"/>
              <a:gd name="connsiteY0" fmla="*/ 82 h 136865"/>
              <a:gd name="connsiteX1" fmla="*/ 9525 w 28664"/>
              <a:gd name="connsiteY1" fmla="*/ 98507 h 136865"/>
              <a:gd name="connsiteX2" fmla="*/ 28575 w 28664"/>
              <a:gd name="connsiteY2" fmla="*/ 136607 h 136865"/>
              <a:gd name="connsiteX3" fmla="*/ 0 w 28664"/>
              <a:gd name="connsiteY3" fmla="*/ 82632 h 136865"/>
              <a:gd name="connsiteX4" fmla="*/ 25400 w 28664"/>
              <a:gd name="connsiteY4" fmla="*/ 82 h 1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4" h="136865">
                <a:moveTo>
                  <a:pt x="25400" y="82"/>
                </a:moveTo>
                <a:cubicBezTo>
                  <a:pt x="26988" y="2728"/>
                  <a:pt x="8996" y="75753"/>
                  <a:pt x="9525" y="98507"/>
                </a:cubicBezTo>
                <a:cubicBezTo>
                  <a:pt x="10054" y="121261"/>
                  <a:pt x="30163" y="139253"/>
                  <a:pt x="28575" y="136607"/>
                </a:cubicBezTo>
                <a:cubicBezTo>
                  <a:pt x="26988" y="133961"/>
                  <a:pt x="0" y="105915"/>
                  <a:pt x="0" y="82632"/>
                </a:cubicBezTo>
                <a:cubicBezTo>
                  <a:pt x="0" y="59349"/>
                  <a:pt x="23812" y="-2564"/>
                  <a:pt x="2540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9" name="フリーフォーム 6248">
            <a:extLst>
              <a:ext uri="{FF2B5EF4-FFF2-40B4-BE49-F238E27FC236}">
                <a16:creationId xmlns:a16="http://schemas.microsoft.com/office/drawing/2014/main" id="{2E8E7C46-762C-BC09-6196-BFE24BBAC81D}"/>
              </a:ext>
            </a:extLst>
          </p:cNvPr>
          <p:cNvSpPr/>
          <p:nvPr/>
        </p:nvSpPr>
        <p:spPr>
          <a:xfrm>
            <a:off x="5436810" y="6597422"/>
            <a:ext cx="62367" cy="175420"/>
          </a:xfrm>
          <a:custGeom>
            <a:avLst/>
            <a:gdLst>
              <a:gd name="connsiteX0" fmla="*/ 62290 w 62367"/>
              <a:gd name="connsiteY0" fmla="*/ 228 h 175420"/>
              <a:gd name="connsiteX1" fmla="*/ 14665 w 62367"/>
              <a:gd name="connsiteY1" fmla="*/ 95478 h 175420"/>
              <a:gd name="connsiteX2" fmla="*/ 14665 w 62367"/>
              <a:gd name="connsiteY2" fmla="*/ 174853 h 175420"/>
              <a:gd name="connsiteX3" fmla="*/ 1965 w 62367"/>
              <a:gd name="connsiteY3" fmla="*/ 124053 h 175420"/>
              <a:gd name="connsiteX4" fmla="*/ 62290 w 62367"/>
              <a:gd name="connsiteY4" fmla="*/ 228 h 1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7" h="175420">
                <a:moveTo>
                  <a:pt x="62290" y="228"/>
                </a:moveTo>
                <a:cubicBezTo>
                  <a:pt x="64407" y="-4534"/>
                  <a:pt x="22602" y="66374"/>
                  <a:pt x="14665" y="95478"/>
                </a:cubicBezTo>
                <a:cubicBezTo>
                  <a:pt x="6728" y="124582"/>
                  <a:pt x="16782" y="170091"/>
                  <a:pt x="14665" y="174853"/>
                </a:cubicBezTo>
                <a:cubicBezTo>
                  <a:pt x="12548" y="179615"/>
                  <a:pt x="-5972" y="153686"/>
                  <a:pt x="1965" y="124053"/>
                </a:cubicBezTo>
                <a:cubicBezTo>
                  <a:pt x="9902" y="94420"/>
                  <a:pt x="60173" y="4990"/>
                  <a:pt x="6229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0" name="フリーフォーム 6249">
            <a:extLst>
              <a:ext uri="{FF2B5EF4-FFF2-40B4-BE49-F238E27FC236}">
                <a16:creationId xmlns:a16="http://schemas.microsoft.com/office/drawing/2014/main" id="{29A224C6-E4EE-7410-DFFF-2344FE0859E1}"/>
              </a:ext>
            </a:extLst>
          </p:cNvPr>
          <p:cNvSpPr/>
          <p:nvPr/>
        </p:nvSpPr>
        <p:spPr>
          <a:xfrm>
            <a:off x="2752181" y="5680009"/>
            <a:ext cx="35469" cy="117681"/>
          </a:xfrm>
          <a:custGeom>
            <a:avLst/>
            <a:gdLst>
              <a:gd name="connsiteX0" fmla="*/ 13244 w 35469"/>
              <a:gd name="connsiteY0" fmla="*/ 66 h 117681"/>
              <a:gd name="connsiteX1" fmla="*/ 544 w 35469"/>
              <a:gd name="connsiteY1" fmla="*/ 66741 h 117681"/>
              <a:gd name="connsiteX2" fmla="*/ 35469 w 35469"/>
              <a:gd name="connsiteY2" fmla="*/ 117541 h 117681"/>
              <a:gd name="connsiteX3" fmla="*/ 544 w 35469"/>
              <a:gd name="connsiteY3" fmla="*/ 79441 h 117681"/>
              <a:gd name="connsiteX4" fmla="*/ 13244 w 35469"/>
              <a:gd name="connsiteY4" fmla="*/ 66 h 1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117681">
                <a:moveTo>
                  <a:pt x="13244" y="66"/>
                </a:moveTo>
                <a:cubicBezTo>
                  <a:pt x="13244" y="-2051"/>
                  <a:pt x="-3160" y="47162"/>
                  <a:pt x="544" y="66741"/>
                </a:cubicBezTo>
                <a:cubicBezTo>
                  <a:pt x="4248" y="86320"/>
                  <a:pt x="35469" y="115424"/>
                  <a:pt x="35469" y="117541"/>
                </a:cubicBezTo>
                <a:cubicBezTo>
                  <a:pt x="35469" y="119658"/>
                  <a:pt x="3190" y="97433"/>
                  <a:pt x="544" y="79441"/>
                </a:cubicBezTo>
                <a:cubicBezTo>
                  <a:pt x="-2102" y="61449"/>
                  <a:pt x="13244" y="2183"/>
                  <a:pt x="1324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1" name="フリーフォーム 6250">
            <a:extLst>
              <a:ext uri="{FF2B5EF4-FFF2-40B4-BE49-F238E27FC236}">
                <a16:creationId xmlns:a16="http://schemas.microsoft.com/office/drawing/2014/main" id="{F1C5CB99-BBBE-1A1D-3D6B-4981AE0CB160}"/>
              </a:ext>
            </a:extLst>
          </p:cNvPr>
          <p:cNvSpPr/>
          <p:nvPr/>
        </p:nvSpPr>
        <p:spPr>
          <a:xfrm>
            <a:off x="4037780" y="4834927"/>
            <a:ext cx="32654" cy="305402"/>
          </a:xfrm>
          <a:custGeom>
            <a:avLst/>
            <a:gdLst>
              <a:gd name="connsiteX0" fmla="*/ 32570 w 32654"/>
              <a:gd name="connsiteY0" fmla="*/ 598 h 305402"/>
              <a:gd name="connsiteX1" fmla="*/ 10345 w 32654"/>
              <a:gd name="connsiteY1" fmla="*/ 203798 h 305402"/>
              <a:gd name="connsiteX2" fmla="*/ 16695 w 32654"/>
              <a:gd name="connsiteY2" fmla="*/ 305398 h 305402"/>
              <a:gd name="connsiteX3" fmla="*/ 7170 w 32654"/>
              <a:gd name="connsiteY3" fmla="*/ 200623 h 305402"/>
              <a:gd name="connsiteX4" fmla="*/ 820 w 32654"/>
              <a:gd name="connsiteY4" fmla="*/ 143473 h 305402"/>
              <a:gd name="connsiteX5" fmla="*/ 32570 w 32654"/>
              <a:gd name="connsiteY5" fmla="*/ 598 h 30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4" h="305402">
                <a:moveTo>
                  <a:pt x="32570" y="598"/>
                </a:moveTo>
                <a:cubicBezTo>
                  <a:pt x="34157" y="10652"/>
                  <a:pt x="12991" y="152998"/>
                  <a:pt x="10345" y="203798"/>
                </a:cubicBezTo>
                <a:cubicBezTo>
                  <a:pt x="7699" y="254598"/>
                  <a:pt x="17224" y="305927"/>
                  <a:pt x="16695" y="305398"/>
                </a:cubicBezTo>
                <a:cubicBezTo>
                  <a:pt x="16166" y="304869"/>
                  <a:pt x="9816" y="227611"/>
                  <a:pt x="7170" y="200623"/>
                </a:cubicBezTo>
                <a:cubicBezTo>
                  <a:pt x="4524" y="173636"/>
                  <a:pt x="-2355" y="176810"/>
                  <a:pt x="820" y="143473"/>
                </a:cubicBezTo>
                <a:cubicBezTo>
                  <a:pt x="3995" y="110136"/>
                  <a:pt x="30983" y="-9456"/>
                  <a:pt x="32570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2" name="フリーフォーム 6251">
            <a:extLst>
              <a:ext uri="{FF2B5EF4-FFF2-40B4-BE49-F238E27FC236}">
                <a16:creationId xmlns:a16="http://schemas.microsoft.com/office/drawing/2014/main" id="{70F7C6DF-E556-153D-666C-900BA86FFE2D}"/>
              </a:ext>
            </a:extLst>
          </p:cNvPr>
          <p:cNvSpPr/>
          <p:nvPr/>
        </p:nvSpPr>
        <p:spPr>
          <a:xfrm>
            <a:off x="3733773" y="4965486"/>
            <a:ext cx="110769" cy="416152"/>
          </a:xfrm>
          <a:custGeom>
            <a:avLst/>
            <a:gdLst>
              <a:gd name="connsiteX0" fmla="*/ 27 w 110769"/>
              <a:gd name="connsiteY0" fmla="*/ 214 h 416152"/>
              <a:gd name="connsiteX1" fmla="*/ 79402 w 110769"/>
              <a:gd name="connsiteY1" fmla="*/ 209764 h 416152"/>
              <a:gd name="connsiteX2" fmla="*/ 82577 w 110769"/>
              <a:gd name="connsiteY2" fmla="*/ 336764 h 416152"/>
              <a:gd name="connsiteX3" fmla="*/ 107977 w 110769"/>
              <a:gd name="connsiteY3" fmla="*/ 260564 h 416152"/>
              <a:gd name="connsiteX4" fmla="*/ 107977 w 110769"/>
              <a:gd name="connsiteY4" fmla="*/ 416139 h 416152"/>
              <a:gd name="connsiteX5" fmla="*/ 88927 w 110769"/>
              <a:gd name="connsiteY5" fmla="*/ 251039 h 416152"/>
              <a:gd name="connsiteX6" fmla="*/ 27 w 110769"/>
              <a:gd name="connsiteY6" fmla="*/ 214 h 4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69" h="416152">
                <a:moveTo>
                  <a:pt x="27" y="214"/>
                </a:moveTo>
                <a:cubicBezTo>
                  <a:pt x="-1560" y="-6665"/>
                  <a:pt x="65644" y="153672"/>
                  <a:pt x="79402" y="209764"/>
                </a:cubicBezTo>
                <a:cubicBezTo>
                  <a:pt x="93160" y="265856"/>
                  <a:pt x="77814" y="328297"/>
                  <a:pt x="82577" y="336764"/>
                </a:cubicBezTo>
                <a:cubicBezTo>
                  <a:pt x="87340" y="345231"/>
                  <a:pt x="103744" y="247335"/>
                  <a:pt x="107977" y="260564"/>
                </a:cubicBezTo>
                <a:cubicBezTo>
                  <a:pt x="112210" y="273793"/>
                  <a:pt x="111152" y="417726"/>
                  <a:pt x="107977" y="416139"/>
                </a:cubicBezTo>
                <a:cubicBezTo>
                  <a:pt x="104802" y="414552"/>
                  <a:pt x="105331" y="317185"/>
                  <a:pt x="88927" y="251039"/>
                </a:cubicBezTo>
                <a:cubicBezTo>
                  <a:pt x="72523" y="184893"/>
                  <a:pt x="1614" y="7093"/>
                  <a:pt x="27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3" name="フリーフォーム 6252">
            <a:extLst>
              <a:ext uri="{FF2B5EF4-FFF2-40B4-BE49-F238E27FC236}">
                <a16:creationId xmlns:a16="http://schemas.microsoft.com/office/drawing/2014/main" id="{51A0B350-721F-D84F-F9B7-CCF93FA52E0A}"/>
              </a:ext>
            </a:extLst>
          </p:cNvPr>
          <p:cNvSpPr/>
          <p:nvPr/>
        </p:nvSpPr>
        <p:spPr>
          <a:xfrm>
            <a:off x="2924035" y="5343511"/>
            <a:ext cx="127169" cy="152923"/>
          </a:xfrm>
          <a:custGeom>
            <a:avLst/>
            <a:gdLst>
              <a:gd name="connsiteX0" fmla="*/ 41415 w 127169"/>
              <a:gd name="connsiteY0" fmla="*/ 14 h 152923"/>
              <a:gd name="connsiteX1" fmla="*/ 16015 w 127169"/>
              <a:gd name="connsiteY1" fmla="*/ 66689 h 152923"/>
              <a:gd name="connsiteX2" fmla="*/ 44590 w 127169"/>
              <a:gd name="connsiteY2" fmla="*/ 57164 h 152923"/>
              <a:gd name="connsiteX3" fmla="*/ 38240 w 127169"/>
              <a:gd name="connsiteY3" fmla="*/ 152414 h 152923"/>
              <a:gd name="connsiteX4" fmla="*/ 50940 w 127169"/>
              <a:gd name="connsiteY4" fmla="*/ 92089 h 152923"/>
              <a:gd name="connsiteX5" fmla="*/ 127140 w 127169"/>
              <a:gd name="connsiteY5" fmla="*/ 28589 h 152923"/>
              <a:gd name="connsiteX6" fmla="*/ 41415 w 127169"/>
              <a:gd name="connsiteY6" fmla="*/ 66689 h 152923"/>
              <a:gd name="connsiteX7" fmla="*/ 140 w 127169"/>
              <a:gd name="connsiteY7" fmla="*/ 73039 h 152923"/>
              <a:gd name="connsiteX8" fmla="*/ 41415 w 127169"/>
              <a:gd name="connsiteY8" fmla="*/ 14 h 15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69" h="152923">
                <a:moveTo>
                  <a:pt x="41415" y="14"/>
                </a:moveTo>
                <a:cubicBezTo>
                  <a:pt x="44061" y="-1044"/>
                  <a:pt x="15486" y="57164"/>
                  <a:pt x="16015" y="66689"/>
                </a:cubicBezTo>
                <a:cubicBezTo>
                  <a:pt x="16544" y="76214"/>
                  <a:pt x="40886" y="42877"/>
                  <a:pt x="44590" y="57164"/>
                </a:cubicBezTo>
                <a:cubicBezTo>
                  <a:pt x="48294" y="71451"/>
                  <a:pt x="37182" y="146593"/>
                  <a:pt x="38240" y="152414"/>
                </a:cubicBezTo>
                <a:cubicBezTo>
                  <a:pt x="39298" y="158235"/>
                  <a:pt x="36123" y="112726"/>
                  <a:pt x="50940" y="92089"/>
                </a:cubicBezTo>
                <a:cubicBezTo>
                  <a:pt x="65757" y="71452"/>
                  <a:pt x="128727" y="32822"/>
                  <a:pt x="127140" y="28589"/>
                </a:cubicBezTo>
                <a:cubicBezTo>
                  <a:pt x="125553" y="24356"/>
                  <a:pt x="62582" y="59281"/>
                  <a:pt x="41415" y="66689"/>
                </a:cubicBezTo>
                <a:cubicBezTo>
                  <a:pt x="20248" y="74097"/>
                  <a:pt x="-1977" y="85739"/>
                  <a:pt x="140" y="73039"/>
                </a:cubicBezTo>
                <a:cubicBezTo>
                  <a:pt x="2257" y="60339"/>
                  <a:pt x="38769" y="1072"/>
                  <a:pt x="414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4" name="フリーフォーム 6253">
            <a:extLst>
              <a:ext uri="{FF2B5EF4-FFF2-40B4-BE49-F238E27FC236}">
                <a16:creationId xmlns:a16="http://schemas.microsoft.com/office/drawing/2014/main" id="{62E7E117-ADD5-814A-CD31-AF27A540A60D}"/>
              </a:ext>
            </a:extLst>
          </p:cNvPr>
          <p:cNvSpPr/>
          <p:nvPr/>
        </p:nvSpPr>
        <p:spPr>
          <a:xfrm>
            <a:off x="3861418" y="7041380"/>
            <a:ext cx="330670" cy="175388"/>
          </a:xfrm>
          <a:custGeom>
            <a:avLst/>
            <a:gdLst>
              <a:gd name="connsiteX0" fmla="*/ 329582 w 330670"/>
              <a:gd name="connsiteY0" fmla="*/ 770 h 175388"/>
              <a:gd name="connsiteX1" fmla="*/ 8907 w 330670"/>
              <a:gd name="connsiteY1" fmla="*/ 172220 h 175388"/>
              <a:gd name="connsiteX2" fmla="*/ 91457 w 330670"/>
              <a:gd name="connsiteY2" fmla="*/ 111895 h 175388"/>
              <a:gd name="connsiteX3" fmla="*/ 113682 w 330670"/>
              <a:gd name="connsiteY3" fmla="*/ 108720 h 175388"/>
              <a:gd name="connsiteX4" fmla="*/ 329582 w 330670"/>
              <a:gd name="connsiteY4" fmla="*/ 770 h 1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70" h="175388">
                <a:moveTo>
                  <a:pt x="329582" y="770"/>
                </a:moveTo>
                <a:cubicBezTo>
                  <a:pt x="312119" y="11353"/>
                  <a:pt x="48594" y="153699"/>
                  <a:pt x="8907" y="172220"/>
                </a:cubicBezTo>
                <a:cubicBezTo>
                  <a:pt x="-30780" y="190741"/>
                  <a:pt x="73994" y="122478"/>
                  <a:pt x="91457" y="111895"/>
                </a:cubicBezTo>
                <a:cubicBezTo>
                  <a:pt x="108919" y="101312"/>
                  <a:pt x="78228" y="125653"/>
                  <a:pt x="113682" y="108720"/>
                </a:cubicBezTo>
                <a:cubicBezTo>
                  <a:pt x="149136" y="91787"/>
                  <a:pt x="347045" y="-9813"/>
                  <a:pt x="329582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5" name="フリーフォーム 6254">
            <a:extLst>
              <a:ext uri="{FF2B5EF4-FFF2-40B4-BE49-F238E27FC236}">
                <a16:creationId xmlns:a16="http://schemas.microsoft.com/office/drawing/2014/main" id="{163757AC-7662-69C8-701D-633EFA30A701}"/>
              </a:ext>
            </a:extLst>
          </p:cNvPr>
          <p:cNvSpPr/>
          <p:nvPr/>
        </p:nvSpPr>
        <p:spPr>
          <a:xfrm>
            <a:off x="3486138" y="7302500"/>
            <a:ext cx="19103" cy="136525"/>
          </a:xfrm>
          <a:custGeom>
            <a:avLst/>
            <a:gdLst>
              <a:gd name="connsiteX0" fmla="*/ 12 w 19103"/>
              <a:gd name="connsiteY0" fmla="*/ 0 h 136525"/>
              <a:gd name="connsiteX1" fmla="*/ 15887 w 19103"/>
              <a:gd name="connsiteY1" fmla="*/ 76200 h 136525"/>
              <a:gd name="connsiteX2" fmla="*/ 12 w 19103"/>
              <a:gd name="connsiteY2" fmla="*/ 136525 h 136525"/>
              <a:gd name="connsiteX3" fmla="*/ 19062 w 19103"/>
              <a:gd name="connsiteY3" fmla="*/ 76200 h 136525"/>
              <a:gd name="connsiteX4" fmla="*/ 12 w 19103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136525">
                <a:moveTo>
                  <a:pt x="12" y="0"/>
                </a:moveTo>
                <a:cubicBezTo>
                  <a:pt x="-517" y="0"/>
                  <a:pt x="15887" y="53446"/>
                  <a:pt x="15887" y="76200"/>
                </a:cubicBezTo>
                <a:cubicBezTo>
                  <a:pt x="15887" y="98954"/>
                  <a:pt x="-517" y="136525"/>
                  <a:pt x="12" y="136525"/>
                </a:cubicBezTo>
                <a:cubicBezTo>
                  <a:pt x="541" y="136525"/>
                  <a:pt x="20120" y="99483"/>
                  <a:pt x="19062" y="76200"/>
                </a:cubicBezTo>
                <a:cubicBezTo>
                  <a:pt x="18004" y="52917"/>
                  <a:pt x="541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6" name="フリーフォーム 6255">
            <a:extLst>
              <a:ext uri="{FF2B5EF4-FFF2-40B4-BE49-F238E27FC236}">
                <a16:creationId xmlns:a16="http://schemas.microsoft.com/office/drawing/2014/main" id="{D54ADE6D-48AE-A175-F2A6-84AA102FB0D7}"/>
              </a:ext>
            </a:extLst>
          </p:cNvPr>
          <p:cNvSpPr/>
          <p:nvPr/>
        </p:nvSpPr>
        <p:spPr>
          <a:xfrm>
            <a:off x="3617886" y="7285454"/>
            <a:ext cx="38179" cy="149628"/>
          </a:xfrm>
          <a:custGeom>
            <a:avLst/>
            <a:gdLst>
              <a:gd name="connsiteX0" fmla="*/ 7964 w 38179"/>
              <a:gd name="connsiteY0" fmla="*/ 1171 h 149628"/>
              <a:gd name="connsiteX1" fmla="*/ 1614 w 38179"/>
              <a:gd name="connsiteY1" fmla="*/ 61496 h 149628"/>
              <a:gd name="connsiteX2" fmla="*/ 36539 w 38179"/>
              <a:gd name="connsiteY2" fmla="*/ 147221 h 149628"/>
              <a:gd name="connsiteX3" fmla="*/ 27014 w 38179"/>
              <a:gd name="connsiteY3" fmla="*/ 115471 h 149628"/>
              <a:gd name="connsiteX4" fmla="*/ 7964 w 38179"/>
              <a:gd name="connsiteY4" fmla="*/ 1171 h 14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" h="149628">
                <a:moveTo>
                  <a:pt x="7964" y="1171"/>
                </a:moveTo>
                <a:cubicBezTo>
                  <a:pt x="3731" y="-7825"/>
                  <a:pt x="-3148" y="37154"/>
                  <a:pt x="1614" y="61496"/>
                </a:cubicBezTo>
                <a:cubicBezTo>
                  <a:pt x="6376" y="85838"/>
                  <a:pt x="32306" y="138225"/>
                  <a:pt x="36539" y="147221"/>
                </a:cubicBezTo>
                <a:cubicBezTo>
                  <a:pt x="40772" y="156217"/>
                  <a:pt x="36539" y="138754"/>
                  <a:pt x="27014" y="115471"/>
                </a:cubicBezTo>
                <a:cubicBezTo>
                  <a:pt x="17489" y="92188"/>
                  <a:pt x="12197" y="10167"/>
                  <a:pt x="7964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7" name="フリーフォーム 6256">
            <a:extLst>
              <a:ext uri="{FF2B5EF4-FFF2-40B4-BE49-F238E27FC236}">
                <a16:creationId xmlns:a16="http://schemas.microsoft.com/office/drawing/2014/main" id="{EC7574C2-0AF4-75EF-C5BB-FB92B1016791}"/>
              </a:ext>
            </a:extLst>
          </p:cNvPr>
          <p:cNvSpPr/>
          <p:nvPr/>
        </p:nvSpPr>
        <p:spPr>
          <a:xfrm>
            <a:off x="4162387" y="7000827"/>
            <a:ext cx="311371" cy="160578"/>
          </a:xfrm>
          <a:custGeom>
            <a:avLst/>
            <a:gdLst>
              <a:gd name="connsiteX0" fmla="*/ 38 w 311371"/>
              <a:gd name="connsiteY0" fmla="*/ 48 h 160578"/>
              <a:gd name="connsiteX1" fmla="*/ 187363 w 311371"/>
              <a:gd name="connsiteY1" fmla="*/ 101648 h 160578"/>
              <a:gd name="connsiteX2" fmla="*/ 215938 w 311371"/>
              <a:gd name="connsiteY2" fmla="*/ 158798 h 160578"/>
              <a:gd name="connsiteX3" fmla="*/ 215938 w 311371"/>
              <a:gd name="connsiteY3" fmla="*/ 139748 h 160578"/>
              <a:gd name="connsiteX4" fmla="*/ 311188 w 311371"/>
              <a:gd name="connsiteY4" fmla="*/ 76248 h 160578"/>
              <a:gd name="connsiteX5" fmla="*/ 238163 w 311371"/>
              <a:gd name="connsiteY5" fmla="*/ 120698 h 160578"/>
              <a:gd name="connsiteX6" fmla="*/ 171488 w 311371"/>
              <a:gd name="connsiteY6" fmla="*/ 88948 h 160578"/>
              <a:gd name="connsiteX7" fmla="*/ 38 w 311371"/>
              <a:gd name="connsiteY7" fmla="*/ 48 h 16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71" h="160578">
                <a:moveTo>
                  <a:pt x="38" y="48"/>
                </a:moveTo>
                <a:cubicBezTo>
                  <a:pt x="2684" y="2165"/>
                  <a:pt x="151380" y="75190"/>
                  <a:pt x="187363" y="101648"/>
                </a:cubicBezTo>
                <a:cubicBezTo>
                  <a:pt x="223346" y="128106"/>
                  <a:pt x="215938" y="158798"/>
                  <a:pt x="215938" y="158798"/>
                </a:cubicBezTo>
                <a:cubicBezTo>
                  <a:pt x="220700" y="165148"/>
                  <a:pt x="200063" y="153506"/>
                  <a:pt x="215938" y="139748"/>
                </a:cubicBezTo>
                <a:cubicBezTo>
                  <a:pt x="231813" y="125990"/>
                  <a:pt x="307484" y="79423"/>
                  <a:pt x="311188" y="76248"/>
                </a:cubicBezTo>
                <a:cubicBezTo>
                  <a:pt x="314892" y="73073"/>
                  <a:pt x="261446" y="118581"/>
                  <a:pt x="238163" y="120698"/>
                </a:cubicBezTo>
                <a:cubicBezTo>
                  <a:pt x="214880" y="122815"/>
                  <a:pt x="209588" y="112231"/>
                  <a:pt x="171488" y="88948"/>
                </a:cubicBezTo>
                <a:cubicBezTo>
                  <a:pt x="133388" y="65665"/>
                  <a:pt x="-2608" y="-2069"/>
                  <a:pt x="3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8" name="フリーフォーム 6257">
            <a:extLst>
              <a:ext uri="{FF2B5EF4-FFF2-40B4-BE49-F238E27FC236}">
                <a16:creationId xmlns:a16="http://schemas.microsoft.com/office/drawing/2014/main" id="{5ADF6D2A-E654-DE3A-34C8-2BADA5919AD9}"/>
              </a:ext>
            </a:extLst>
          </p:cNvPr>
          <p:cNvSpPr/>
          <p:nvPr/>
        </p:nvSpPr>
        <p:spPr>
          <a:xfrm>
            <a:off x="4012553" y="1075773"/>
            <a:ext cx="684351" cy="247408"/>
          </a:xfrm>
          <a:custGeom>
            <a:avLst/>
            <a:gdLst>
              <a:gd name="connsiteX0" fmla="*/ 2557 w 684351"/>
              <a:gd name="connsiteY0" fmla="*/ 244263 h 247408"/>
              <a:gd name="connsiteX1" fmla="*/ 256939 w 684351"/>
              <a:gd name="connsiteY1" fmla="*/ 10507 h 247408"/>
              <a:gd name="connsiteX2" fmla="*/ 181312 w 684351"/>
              <a:gd name="connsiteY2" fmla="*/ 93009 h 247408"/>
              <a:gd name="connsiteX3" fmla="*/ 353191 w 684351"/>
              <a:gd name="connsiteY3" fmla="*/ 3632 h 247408"/>
              <a:gd name="connsiteX4" fmla="*/ 683200 w 684351"/>
              <a:gd name="connsiteY4" fmla="*/ 17382 h 247408"/>
              <a:gd name="connsiteX5" fmla="*/ 463194 w 684351"/>
              <a:gd name="connsiteY5" fmla="*/ 17382 h 247408"/>
              <a:gd name="connsiteX6" fmla="*/ 490695 w 684351"/>
              <a:gd name="connsiteY6" fmla="*/ 65508 h 247408"/>
              <a:gd name="connsiteX7" fmla="*/ 621324 w 684351"/>
              <a:gd name="connsiteY7" fmla="*/ 65508 h 247408"/>
              <a:gd name="connsiteX8" fmla="*/ 126310 w 684351"/>
              <a:gd name="connsiteY8" fmla="*/ 79259 h 247408"/>
              <a:gd name="connsiteX9" fmla="*/ 126310 w 684351"/>
              <a:gd name="connsiteY9" fmla="*/ 141135 h 247408"/>
              <a:gd name="connsiteX10" fmla="*/ 2557 w 684351"/>
              <a:gd name="connsiteY10" fmla="*/ 244263 h 24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351" h="247408">
                <a:moveTo>
                  <a:pt x="2557" y="244263"/>
                </a:moveTo>
                <a:cubicBezTo>
                  <a:pt x="24328" y="222492"/>
                  <a:pt x="227147" y="35716"/>
                  <a:pt x="256939" y="10507"/>
                </a:cubicBezTo>
                <a:cubicBezTo>
                  <a:pt x="286732" y="-14702"/>
                  <a:pt x="165270" y="94155"/>
                  <a:pt x="181312" y="93009"/>
                </a:cubicBezTo>
                <a:cubicBezTo>
                  <a:pt x="197354" y="91863"/>
                  <a:pt x="269543" y="16236"/>
                  <a:pt x="353191" y="3632"/>
                </a:cubicBezTo>
                <a:cubicBezTo>
                  <a:pt x="436839" y="-8973"/>
                  <a:pt x="664866" y="15090"/>
                  <a:pt x="683200" y="17382"/>
                </a:cubicBezTo>
                <a:cubicBezTo>
                  <a:pt x="701534" y="19674"/>
                  <a:pt x="495278" y="9361"/>
                  <a:pt x="463194" y="17382"/>
                </a:cubicBezTo>
                <a:cubicBezTo>
                  <a:pt x="431110" y="25403"/>
                  <a:pt x="464340" y="57487"/>
                  <a:pt x="490695" y="65508"/>
                </a:cubicBezTo>
                <a:cubicBezTo>
                  <a:pt x="517050" y="73529"/>
                  <a:pt x="621324" y="65508"/>
                  <a:pt x="621324" y="65508"/>
                </a:cubicBezTo>
                <a:lnTo>
                  <a:pt x="126310" y="79259"/>
                </a:lnTo>
                <a:cubicBezTo>
                  <a:pt x="43808" y="91863"/>
                  <a:pt x="148081" y="113634"/>
                  <a:pt x="126310" y="141135"/>
                </a:cubicBezTo>
                <a:cubicBezTo>
                  <a:pt x="104539" y="168636"/>
                  <a:pt x="-19214" y="266034"/>
                  <a:pt x="2557" y="244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9" name="フリーフォーム 6258">
            <a:extLst>
              <a:ext uri="{FF2B5EF4-FFF2-40B4-BE49-F238E27FC236}">
                <a16:creationId xmlns:a16="http://schemas.microsoft.com/office/drawing/2014/main" id="{47B49B2B-D6DE-1023-1816-C5E2D2C398C5}"/>
              </a:ext>
            </a:extLst>
          </p:cNvPr>
          <p:cNvSpPr/>
          <p:nvPr/>
        </p:nvSpPr>
        <p:spPr>
          <a:xfrm>
            <a:off x="3300039" y="1086514"/>
            <a:ext cx="777151" cy="192661"/>
          </a:xfrm>
          <a:custGeom>
            <a:avLst/>
            <a:gdLst>
              <a:gd name="connsiteX0" fmla="*/ 776947 w 777151"/>
              <a:gd name="connsiteY0" fmla="*/ 192271 h 192661"/>
              <a:gd name="connsiteX1" fmla="*/ 673820 w 777151"/>
              <a:gd name="connsiteY1" fmla="*/ 54767 h 192661"/>
              <a:gd name="connsiteX2" fmla="*/ 378187 w 777151"/>
              <a:gd name="connsiteY2" fmla="*/ 27266 h 192661"/>
              <a:gd name="connsiteX3" fmla="*/ 433188 w 777151"/>
              <a:gd name="connsiteY3" fmla="*/ 34142 h 192661"/>
              <a:gd name="connsiteX4" fmla="*/ 51 w 777151"/>
              <a:gd name="connsiteY4" fmla="*/ 96018 h 192661"/>
              <a:gd name="connsiteX5" fmla="*/ 405687 w 777151"/>
              <a:gd name="connsiteY5" fmla="*/ 54767 h 192661"/>
              <a:gd name="connsiteX6" fmla="*/ 653194 w 777151"/>
              <a:gd name="connsiteY6" fmla="*/ 6641 h 192661"/>
              <a:gd name="connsiteX7" fmla="*/ 776947 w 777151"/>
              <a:gd name="connsiteY7" fmla="*/ 192271 h 19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51" h="192661">
                <a:moveTo>
                  <a:pt x="776947" y="192271"/>
                </a:moveTo>
                <a:cubicBezTo>
                  <a:pt x="780385" y="200292"/>
                  <a:pt x="740280" y="82268"/>
                  <a:pt x="673820" y="54767"/>
                </a:cubicBezTo>
                <a:cubicBezTo>
                  <a:pt x="607360" y="27266"/>
                  <a:pt x="418292" y="30703"/>
                  <a:pt x="378187" y="27266"/>
                </a:cubicBezTo>
                <a:cubicBezTo>
                  <a:pt x="338082" y="23829"/>
                  <a:pt x="496211" y="22683"/>
                  <a:pt x="433188" y="34142"/>
                </a:cubicBezTo>
                <a:cubicBezTo>
                  <a:pt x="370165" y="45601"/>
                  <a:pt x="4634" y="92581"/>
                  <a:pt x="51" y="96018"/>
                </a:cubicBezTo>
                <a:cubicBezTo>
                  <a:pt x="-4532" y="99455"/>
                  <a:pt x="296830" y="69663"/>
                  <a:pt x="405687" y="54767"/>
                </a:cubicBezTo>
                <a:cubicBezTo>
                  <a:pt x="514544" y="39871"/>
                  <a:pt x="589026" y="-19714"/>
                  <a:pt x="653194" y="6641"/>
                </a:cubicBezTo>
                <a:cubicBezTo>
                  <a:pt x="717362" y="32996"/>
                  <a:pt x="773509" y="184250"/>
                  <a:pt x="776947" y="19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0" name="フリーフォーム 6259">
            <a:extLst>
              <a:ext uri="{FF2B5EF4-FFF2-40B4-BE49-F238E27FC236}">
                <a16:creationId xmlns:a16="http://schemas.microsoft.com/office/drawing/2014/main" id="{70A53199-512E-4FCB-F376-FC7A1B4762A9}"/>
              </a:ext>
            </a:extLst>
          </p:cNvPr>
          <p:cNvSpPr/>
          <p:nvPr/>
        </p:nvSpPr>
        <p:spPr>
          <a:xfrm>
            <a:off x="3320624" y="1065654"/>
            <a:ext cx="570975" cy="172237"/>
          </a:xfrm>
          <a:custGeom>
            <a:avLst/>
            <a:gdLst>
              <a:gd name="connsiteX0" fmla="*/ 570732 w 570975"/>
              <a:gd name="connsiteY0" fmla="*/ 158129 h 172237"/>
              <a:gd name="connsiteX1" fmla="*/ 385102 w 570975"/>
              <a:gd name="connsiteY1" fmla="*/ 48126 h 172237"/>
              <a:gd name="connsiteX2" fmla="*/ 92 w 570975"/>
              <a:gd name="connsiteY2" fmla="*/ 171880 h 172237"/>
              <a:gd name="connsiteX3" fmla="*/ 350726 w 570975"/>
              <a:gd name="connsiteY3" fmla="*/ 0 h 172237"/>
              <a:gd name="connsiteX4" fmla="*/ 570732 w 570975"/>
              <a:gd name="connsiteY4" fmla="*/ 158129 h 1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975" h="172237">
                <a:moveTo>
                  <a:pt x="570732" y="158129"/>
                </a:moveTo>
                <a:cubicBezTo>
                  <a:pt x="576461" y="166150"/>
                  <a:pt x="480209" y="45834"/>
                  <a:pt x="385102" y="48126"/>
                </a:cubicBezTo>
                <a:cubicBezTo>
                  <a:pt x="289995" y="50418"/>
                  <a:pt x="5821" y="179901"/>
                  <a:pt x="92" y="171880"/>
                </a:cubicBezTo>
                <a:cubicBezTo>
                  <a:pt x="-5637" y="163859"/>
                  <a:pt x="255619" y="0"/>
                  <a:pt x="350726" y="0"/>
                </a:cubicBezTo>
                <a:cubicBezTo>
                  <a:pt x="445833" y="0"/>
                  <a:pt x="565003" y="150108"/>
                  <a:pt x="570732" y="15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1" name="フリーフォーム 6260">
            <a:extLst>
              <a:ext uri="{FF2B5EF4-FFF2-40B4-BE49-F238E27FC236}">
                <a16:creationId xmlns:a16="http://schemas.microsoft.com/office/drawing/2014/main" id="{8FACA2D7-24CE-321F-E5E2-9246175706EB}"/>
              </a:ext>
            </a:extLst>
          </p:cNvPr>
          <p:cNvSpPr/>
          <p:nvPr/>
        </p:nvSpPr>
        <p:spPr>
          <a:xfrm>
            <a:off x="2122177" y="1238909"/>
            <a:ext cx="1831058" cy="645586"/>
          </a:xfrm>
          <a:custGeom>
            <a:avLst/>
            <a:gdLst>
              <a:gd name="connsiteX0" fmla="*/ 1831056 w 1831058"/>
              <a:gd name="connsiteY0" fmla="*/ 74252 h 645586"/>
              <a:gd name="connsiteX1" fmla="*/ 1253540 w 1831058"/>
              <a:gd name="connsiteY1" fmla="*/ 12375 h 645586"/>
              <a:gd name="connsiteX2" fmla="*/ 689775 w 1831058"/>
              <a:gd name="connsiteY2" fmla="*/ 67377 h 645586"/>
              <a:gd name="connsiteX3" fmla="*/ 916656 w 1831058"/>
              <a:gd name="connsiteY3" fmla="*/ 60502 h 645586"/>
              <a:gd name="connsiteX4" fmla="*/ 710400 w 1831058"/>
              <a:gd name="connsiteY4" fmla="*/ 170505 h 645586"/>
              <a:gd name="connsiteX5" fmla="*/ 2256 w 1831058"/>
              <a:gd name="connsiteY5" fmla="*/ 644893 h 645586"/>
              <a:gd name="connsiteX6" fmla="*/ 971658 w 1831058"/>
              <a:gd name="connsiteY6" fmla="*/ 53626 h 645586"/>
              <a:gd name="connsiteX7" fmla="*/ 1246665 w 1831058"/>
              <a:gd name="connsiteY7" fmla="*/ 33001 h 645586"/>
              <a:gd name="connsiteX8" fmla="*/ 1831056 w 1831058"/>
              <a:gd name="connsiteY8" fmla="*/ 74252 h 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058" h="645586">
                <a:moveTo>
                  <a:pt x="1831056" y="74252"/>
                </a:moveTo>
                <a:cubicBezTo>
                  <a:pt x="1832202" y="70814"/>
                  <a:pt x="1443753" y="13521"/>
                  <a:pt x="1253540" y="12375"/>
                </a:cubicBezTo>
                <a:cubicBezTo>
                  <a:pt x="1063327" y="11229"/>
                  <a:pt x="745922" y="59356"/>
                  <a:pt x="689775" y="67377"/>
                </a:cubicBezTo>
                <a:cubicBezTo>
                  <a:pt x="633628" y="75398"/>
                  <a:pt x="913218" y="43314"/>
                  <a:pt x="916656" y="60502"/>
                </a:cubicBezTo>
                <a:cubicBezTo>
                  <a:pt x="920093" y="77690"/>
                  <a:pt x="862800" y="73107"/>
                  <a:pt x="710400" y="170505"/>
                </a:cubicBezTo>
                <a:cubicBezTo>
                  <a:pt x="558000" y="267903"/>
                  <a:pt x="-41287" y="664373"/>
                  <a:pt x="2256" y="644893"/>
                </a:cubicBezTo>
                <a:cubicBezTo>
                  <a:pt x="45799" y="625413"/>
                  <a:pt x="764257" y="155608"/>
                  <a:pt x="971658" y="53626"/>
                </a:cubicBezTo>
                <a:cubicBezTo>
                  <a:pt x="1179059" y="-48356"/>
                  <a:pt x="1101140" y="24980"/>
                  <a:pt x="1246665" y="33001"/>
                </a:cubicBezTo>
                <a:cubicBezTo>
                  <a:pt x="1392190" y="41022"/>
                  <a:pt x="1829910" y="77690"/>
                  <a:pt x="1831056" y="7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2" name="フリーフォーム 6261">
            <a:extLst>
              <a:ext uri="{FF2B5EF4-FFF2-40B4-BE49-F238E27FC236}">
                <a16:creationId xmlns:a16="http://schemas.microsoft.com/office/drawing/2014/main" id="{78C2460E-83A8-1989-5E05-C7040535BE38}"/>
              </a:ext>
            </a:extLst>
          </p:cNvPr>
          <p:cNvSpPr/>
          <p:nvPr/>
        </p:nvSpPr>
        <p:spPr>
          <a:xfrm>
            <a:off x="1505813" y="1548542"/>
            <a:ext cx="2333432" cy="2285429"/>
          </a:xfrm>
          <a:custGeom>
            <a:avLst/>
            <a:gdLst>
              <a:gd name="connsiteX0" fmla="*/ 2323667 w 2333432"/>
              <a:gd name="connsiteY0" fmla="*/ 197756 h 2285429"/>
              <a:gd name="connsiteX1" fmla="*/ 1051757 w 2333432"/>
              <a:gd name="connsiteY1" fmla="*/ 349010 h 2285429"/>
              <a:gd name="connsiteX2" fmla="*/ 384864 w 2333432"/>
              <a:gd name="connsiteY2" fmla="*/ 905900 h 2285429"/>
              <a:gd name="connsiteX3" fmla="*/ 27354 w 2333432"/>
              <a:gd name="connsiteY3" fmla="*/ 2191560 h 2285429"/>
              <a:gd name="connsiteX4" fmla="*/ 61730 w 2333432"/>
              <a:gd name="connsiteY4" fmla="*/ 2019681 h 2285429"/>
              <a:gd name="connsiteX5" fmla="*/ 357363 w 2333432"/>
              <a:gd name="connsiteY5" fmla="*/ 685894 h 2285429"/>
              <a:gd name="connsiteX6" fmla="*/ 336737 w 2333432"/>
              <a:gd name="connsiteY6" fmla="*/ 967777 h 2285429"/>
              <a:gd name="connsiteX7" fmla="*/ 873002 w 2333432"/>
              <a:gd name="connsiteY7" fmla="*/ 211506 h 2285429"/>
              <a:gd name="connsiteX8" fmla="*/ 350488 w 2333432"/>
              <a:gd name="connsiteY8" fmla="*/ 899025 h 2285429"/>
              <a:gd name="connsiteX9" fmla="*/ 1127384 w 2333432"/>
              <a:gd name="connsiteY9" fmla="*/ 12126 h 2285429"/>
              <a:gd name="connsiteX10" fmla="*/ 879877 w 2333432"/>
              <a:gd name="connsiteY10" fmla="*/ 376511 h 2285429"/>
              <a:gd name="connsiteX11" fmla="*/ 1326764 w 2333432"/>
              <a:gd name="connsiteY11" fmla="*/ 266508 h 2285429"/>
              <a:gd name="connsiteX12" fmla="*/ 1622398 w 2333432"/>
              <a:gd name="connsiteY12" fmla="*/ 197756 h 2285429"/>
              <a:gd name="connsiteX13" fmla="*/ 2323667 w 2333432"/>
              <a:gd name="connsiteY13" fmla="*/ 197756 h 228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3432" h="2285429">
                <a:moveTo>
                  <a:pt x="2323667" y="197756"/>
                </a:moveTo>
                <a:cubicBezTo>
                  <a:pt x="2228560" y="222965"/>
                  <a:pt x="1374891" y="230986"/>
                  <a:pt x="1051757" y="349010"/>
                </a:cubicBezTo>
                <a:cubicBezTo>
                  <a:pt x="728623" y="467034"/>
                  <a:pt x="555598" y="598808"/>
                  <a:pt x="384864" y="905900"/>
                </a:cubicBezTo>
                <a:cubicBezTo>
                  <a:pt x="214130" y="1212992"/>
                  <a:pt x="81210" y="2005930"/>
                  <a:pt x="27354" y="2191560"/>
                </a:cubicBezTo>
                <a:cubicBezTo>
                  <a:pt x="-26502" y="2377190"/>
                  <a:pt x="6729" y="2270625"/>
                  <a:pt x="61730" y="2019681"/>
                </a:cubicBezTo>
                <a:cubicBezTo>
                  <a:pt x="116731" y="1768737"/>
                  <a:pt x="311528" y="861211"/>
                  <a:pt x="357363" y="685894"/>
                </a:cubicBezTo>
                <a:cubicBezTo>
                  <a:pt x="403197" y="510577"/>
                  <a:pt x="250797" y="1046842"/>
                  <a:pt x="336737" y="967777"/>
                </a:cubicBezTo>
                <a:cubicBezTo>
                  <a:pt x="422677" y="888712"/>
                  <a:pt x="870710" y="222965"/>
                  <a:pt x="873002" y="211506"/>
                </a:cubicBezTo>
                <a:cubicBezTo>
                  <a:pt x="875294" y="200047"/>
                  <a:pt x="308091" y="932255"/>
                  <a:pt x="350488" y="899025"/>
                </a:cubicBezTo>
                <a:cubicBezTo>
                  <a:pt x="392885" y="865795"/>
                  <a:pt x="1039153" y="99212"/>
                  <a:pt x="1127384" y="12126"/>
                </a:cubicBezTo>
                <a:cubicBezTo>
                  <a:pt x="1215615" y="-74960"/>
                  <a:pt x="846647" y="334114"/>
                  <a:pt x="879877" y="376511"/>
                </a:cubicBezTo>
                <a:cubicBezTo>
                  <a:pt x="913107" y="418908"/>
                  <a:pt x="1326764" y="266508"/>
                  <a:pt x="1326764" y="266508"/>
                </a:cubicBezTo>
                <a:cubicBezTo>
                  <a:pt x="1450517" y="236716"/>
                  <a:pt x="1452810" y="203485"/>
                  <a:pt x="1622398" y="197756"/>
                </a:cubicBezTo>
                <a:cubicBezTo>
                  <a:pt x="1791986" y="192027"/>
                  <a:pt x="2418774" y="172547"/>
                  <a:pt x="2323667" y="197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3" name="フリーフォーム 6262">
            <a:extLst>
              <a:ext uri="{FF2B5EF4-FFF2-40B4-BE49-F238E27FC236}">
                <a16:creationId xmlns:a16="http://schemas.microsoft.com/office/drawing/2014/main" id="{C8670DAF-6B8A-9F40-CB5D-BAEF2F3DB8FD}"/>
              </a:ext>
            </a:extLst>
          </p:cNvPr>
          <p:cNvSpPr/>
          <p:nvPr/>
        </p:nvSpPr>
        <p:spPr>
          <a:xfrm>
            <a:off x="1759042" y="2000191"/>
            <a:ext cx="2329419" cy="2910613"/>
          </a:xfrm>
          <a:custGeom>
            <a:avLst/>
            <a:gdLst>
              <a:gd name="connsiteX0" fmla="*/ 2304194 w 2329419"/>
              <a:gd name="connsiteY0" fmla="*/ 48615 h 2910613"/>
              <a:gd name="connsiteX1" fmla="*/ 764152 w 2329419"/>
              <a:gd name="connsiteY1" fmla="*/ 440501 h 2910613"/>
              <a:gd name="connsiteX2" fmla="*/ 28507 w 2329419"/>
              <a:gd name="connsiteY2" fmla="*/ 1980543 h 2910613"/>
              <a:gd name="connsiteX3" fmla="*/ 138510 w 2329419"/>
              <a:gd name="connsiteY3" fmla="*/ 1712411 h 2910613"/>
              <a:gd name="connsiteX4" fmla="*/ 21632 w 2329419"/>
              <a:gd name="connsiteY4" fmla="*/ 2908693 h 2910613"/>
              <a:gd name="connsiteX5" fmla="*/ 179761 w 2329419"/>
              <a:gd name="connsiteY5" fmla="*/ 1389277 h 2910613"/>
              <a:gd name="connsiteX6" fmla="*/ 166011 w 2329419"/>
              <a:gd name="connsiteY6" fmla="*/ 1588657 h 2910613"/>
              <a:gd name="connsiteX7" fmla="*/ 695400 w 2329419"/>
              <a:gd name="connsiteY7" fmla="*/ 337373 h 2910613"/>
              <a:gd name="connsiteX8" fmla="*/ 516645 w 2329419"/>
              <a:gd name="connsiteY8" fmla="*/ 674257 h 2910613"/>
              <a:gd name="connsiteX9" fmla="*/ 1114787 w 2329419"/>
              <a:gd name="connsiteY9" fmla="*/ 14239 h 2910613"/>
              <a:gd name="connsiteX10" fmla="*/ 977283 w 2329419"/>
              <a:gd name="connsiteY10" fmla="*/ 213620 h 2910613"/>
              <a:gd name="connsiteX11" fmla="*/ 1321042 w 2329419"/>
              <a:gd name="connsiteY11" fmla="*/ 124242 h 2910613"/>
              <a:gd name="connsiteX12" fmla="*/ 956657 w 2329419"/>
              <a:gd name="connsiteY12" fmla="*/ 357998 h 2910613"/>
              <a:gd name="connsiteX13" fmla="*/ 1664802 w 2329419"/>
              <a:gd name="connsiteY13" fmla="*/ 89866 h 2910613"/>
              <a:gd name="connsiteX14" fmla="*/ 2304194 w 2329419"/>
              <a:gd name="connsiteY14" fmla="*/ 48615 h 29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29419" h="2910613">
                <a:moveTo>
                  <a:pt x="2304194" y="48615"/>
                </a:moveTo>
                <a:cubicBezTo>
                  <a:pt x="2154086" y="107054"/>
                  <a:pt x="1143433" y="118513"/>
                  <a:pt x="764152" y="440501"/>
                </a:cubicBezTo>
                <a:cubicBezTo>
                  <a:pt x="384871" y="762489"/>
                  <a:pt x="132781" y="1768558"/>
                  <a:pt x="28507" y="1980543"/>
                </a:cubicBezTo>
                <a:cubicBezTo>
                  <a:pt x="-75767" y="2192528"/>
                  <a:pt x="139656" y="1557719"/>
                  <a:pt x="138510" y="1712411"/>
                </a:cubicBezTo>
                <a:cubicBezTo>
                  <a:pt x="137364" y="1867103"/>
                  <a:pt x="14757" y="2962549"/>
                  <a:pt x="21632" y="2908693"/>
                </a:cubicBezTo>
                <a:cubicBezTo>
                  <a:pt x="28507" y="2854837"/>
                  <a:pt x="155698" y="1609283"/>
                  <a:pt x="179761" y="1389277"/>
                </a:cubicBezTo>
                <a:cubicBezTo>
                  <a:pt x="203824" y="1169271"/>
                  <a:pt x="80071" y="1763974"/>
                  <a:pt x="166011" y="1588657"/>
                </a:cubicBezTo>
                <a:cubicBezTo>
                  <a:pt x="251951" y="1413340"/>
                  <a:pt x="636961" y="489773"/>
                  <a:pt x="695400" y="337373"/>
                </a:cubicBezTo>
                <a:cubicBezTo>
                  <a:pt x="753839" y="184973"/>
                  <a:pt x="446747" y="728113"/>
                  <a:pt x="516645" y="674257"/>
                </a:cubicBezTo>
                <a:cubicBezTo>
                  <a:pt x="586543" y="620401"/>
                  <a:pt x="1038014" y="91012"/>
                  <a:pt x="1114787" y="14239"/>
                </a:cubicBezTo>
                <a:cubicBezTo>
                  <a:pt x="1191560" y="-62534"/>
                  <a:pt x="942907" y="195286"/>
                  <a:pt x="977283" y="213620"/>
                </a:cubicBezTo>
                <a:cubicBezTo>
                  <a:pt x="1011659" y="231954"/>
                  <a:pt x="1324480" y="100179"/>
                  <a:pt x="1321042" y="124242"/>
                </a:cubicBezTo>
                <a:cubicBezTo>
                  <a:pt x="1317604" y="148305"/>
                  <a:pt x="899364" y="363727"/>
                  <a:pt x="956657" y="357998"/>
                </a:cubicBezTo>
                <a:cubicBezTo>
                  <a:pt x="1013950" y="352269"/>
                  <a:pt x="1434483" y="137992"/>
                  <a:pt x="1664802" y="89866"/>
                </a:cubicBezTo>
                <a:cubicBezTo>
                  <a:pt x="1895121" y="41740"/>
                  <a:pt x="2454302" y="-9824"/>
                  <a:pt x="2304194" y="4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4" name="フリーフォーム 6263">
            <a:extLst>
              <a:ext uri="{FF2B5EF4-FFF2-40B4-BE49-F238E27FC236}">
                <a16:creationId xmlns:a16="http://schemas.microsoft.com/office/drawing/2014/main" id="{05341DAF-1B7D-6592-6286-E00A2848CBCA}"/>
              </a:ext>
            </a:extLst>
          </p:cNvPr>
          <p:cNvSpPr/>
          <p:nvPr/>
        </p:nvSpPr>
        <p:spPr>
          <a:xfrm>
            <a:off x="1294726" y="3698820"/>
            <a:ext cx="280938" cy="1226911"/>
          </a:xfrm>
          <a:custGeom>
            <a:avLst/>
            <a:gdLst>
              <a:gd name="connsiteX0" fmla="*/ 252191 w 280938"/>
              <a:gd name="connsiteY0" fmla="*/ 31 h 1226911"/>
              <a:gd name="connsiteX1" fmla="*/ 39060 w 280938"/>
              <a:gd name="connsiteY1" fmla="*/ 563797 h 1226911"/>
              <a:gd name="connsiteX2" fmla="*/ 272817 w 280938"/>
              <a:gd name="connsiteY2" fmla="*/ 1196314 h 1226911"/>
              <a:gd name="connsiteX3" fmla="*/ 231566 w 280938"/>
              <a:gd name="connsiteY3" fmla="*/ 1134437 h 1226911"/>
              <a:gd name="connsiteX4" fmla="*/ 18435 w 280938"/>
              <a:gd name="connsiteY4" fmla="*/ 804428 h 1226911"/>
              <a:gd name="connsiteX5" fmla="*/ 32185 w 280938"/>
              <a:gd name="connsiteY5" fmla="*/ 831929 h 1226911"/>
              <a:gd name="connsiteX6" fmla="*/ 204065 w 280938"/>
              <a:gd name="connsiteY6" fmla="*/ 275039 h 1226911"/>
              <a:gd name="connsiteX7" fmla="*/ 52811 w 280938"/>
              <a:gd name="connsiteY7" fmla="*/ 536296 h 1226911"/>
              <a:gd name="connsiteX8" fmla="*/ 252191 w 280938"/>
              <a:gd name="connsiteY8" fmla="*/ 31 h 12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38" h="1226911">
                <a:moveTo>
                  <a:pt x="252191" y="31"/>
                </a:moveTo>
                <a:cubicBezTo>
                  <a:pt x="249899" y="4615"/>
                  <a:pt x="35622" y="364417"/>
                  <a:pt x="39060" y="563797"/>
                </a:cubicBezTo>
                <a:cubicBezTo>
                  <a:pt x="42498" y="763178"/>
                  <a:pt x="240733" y="1101207"/>
                  <a:pt x="272817" y="1196314"/>
                </a:cubicBezTo>
                <a:cubicBezTo>
                  <a:pt x="304901" y="1291421"/>
                  <a:pt x="231566" y="1134437"/>
                  <a:pt x="231566" y="1134437"/>
                </a:cubicBezTo>
                <a:lnTo>
                  <a:pt x="18435" y="804428"/>
                </a:lnTo>
                <a:cubicBezTo>
                  <a:pt x="-14795" y="754010"/>
                  <a:pt x="1247" y="920160"/>
                  <a:pt x="32185" y="831929"/>
                </a:cubicBezTo>
                <a:cubicBezTo>
                  <a:pt x="63123" y="743698"/>
                  <a:pt x="200627" y="324311"/>
                  <a:pt x="204065" y="275039"/>
                </a:cubicBezTo>
                <a:cubicBezTo>
                  <a:pt x="207503" y="225767"/>
                  <a:pt x="49373" y="584422"/>
                  <a:pt x="52811" y="536296"/>
                </a:cubicBezTo>
                <a:cubicBezTo>
                  <a:pt x="56249" y="488170"/>
                  <a:pt x="254483" y="-4553"/>
                  <a:pt x="25219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5" name="フリーフォーム 6264">
            <a:extLst>
              <a:ext uri="{FF2B5EF4-FFF2-40B4-BE49-F238E27FC236}">
                <a16:creationId xmlns:a16="http://schemas.microsoft.com/office/drawing/2014/main" id="{04E19914-31BD-0585-B3A4-A41F0A569C1C}"/>
              </a:ext>
            </a:extLst>
          </p:cNvPr>
          <p:cNvSpPr/>
          <p:nvPr/>
        </p:nvSpPr>
        <p:spPr>
          <a:xfrm>
            <a:off x="1587758" y="3850057"/>
            <a:ext cx="426985" cy="990798"/>
          </a:xfrm>
          <a:custGeom>
            <a:avLst/>
            <a:gdLst>
              <a:gd name="connsiteX0" fmla="*/ 426672 w 426985"/>
              <a:gd name="connsiteY0" fmla="*/ 48 h 990798"/>
              <a:gd name="connsiteX1" fmla="*/ 144789 w 426985"/>
              <a:gd name="connsiteY1" fmla="*/ 605065 h 990798"/>
              <a:gd name="connsiteX2" fmla="*/ 158540 w 426985"/>
              <a:gd name="connsiteY2" fmla="*/ 969450 h 990798"/>
              <a:gd name="connsiteX3" fmla="*/ 144789 w 426985"/>
              <a:gd name="connsiteY3" fmla="*/ 893823 h 990798"/>
              <a:gd name="connsiteX4" fmla="*/ 410 w 426985"/>
              <a:gd name="connsiteY4" fmla="*/ 446935 h 990798"/>
              <a:gd name="connsiteX5" fmla="*/ 103538 w 426985"/>
              <a:gd name="connsiteY5" fmla="*/ 625690 h 990798"/>
              <a:gd name="connsiteX6" fmla="*/ 172290 w 426985"/>
              <a:gd name="connsiteY6" fmla="*/ 412560 h 990798"/>
              <a:gd name="connsiteX7" fmla="*/ 82913 w 426985"/>
              <a:gd name="connsiteY7" fmla="*/ 570689 h 990798"/>
              <a:gd name="connsiteX8" fmla="*/ 426672 w 426985"/>
              <a:gd name="connsiteY8" fmla="*/ 48 h 9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985" h="990798">
                <a:moveTo>
                  <a:pt x="426672" y="48"/>
                </a:moveTo>
                <a:cubicBezTo>
                  <a:pt x="436985" y="5777"/>
                  <a:pt x="189478" y="443498"/>
                  <a:pt x="144789" y="605065"/>
                </a:cubicBezTo>
                <a:cubicBezTo>
                  <a:pt x="100100" y="766632"/>
                  <a:pt x="158540" y="921324"/>
                  <a:pt x="158540" y="969450"/>
                </a:cubicBezTo>
                <a:cubicBezTo>
                  <a:pt x="158540" y="1017576"/>
                  <a:pt x="171144" y="980909"/>
                  <a:pt x="144789" y="893823"/>
                </a:cubicBezTo>
                <a:cubicBezTo>
                  <a:pt x="118434" y="806737"/>
                  <a:pt x="7285" y="491624"/>
                  <a:pt x="410" y="446935"/>
                </a:cubicBezTo>
                <a:cubicBezTo>
                  <a:pt x="-6465" y="402246"/>
                  <a:pt x="74891" y="631419"/>
                  <a:pt x="103538" y="625690"/>
                </a:cubicBezTo>
                <a:cubicBezTo>
                  <a:pt x="132185" y="619961"/>
                  <a:pt x="175727" y="421727"/>
                  <a:pt x="172290" y="412560"/>
                </a:cubicBezTo>
                <a:cubicBezTo>
                  <a:pt x="168853" y="403393"/>
                  <a:pt x="35933" y="638295"/>
                  <a:pt x="82913" y="570689"/>
                </a:cubicBezTo>
                <a:cubicBezTo>
                  <a:pt x="129893" y="503083"/>
                  <a:pt x="416359" y="-5681"/>
                  <a:pt x="42667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6" name="フリーフォーム 6265">
            <a:extLst>
              <a:ext uri="{FF2B5EF4-FFF2-40B4-BE49-F238E27FC236}">
                <a16:creationId xmlns:a16="http://schemas.microsoft.com/office/drawing/2014/main" id="{76A4765C-100E-23A8-44BD-43230A8320FA}"/>
              </a:ext>
            </a:extLst>
          </p:cNvPr>
          <p:cNvSpPr/>
          <p:nvPr/>
        </p:nvSpPr>
        <p:spPr>
          <a:xfrm>
            <a:off x="4169373" y="1132750"/>
            <a:ext cx="1884477" cy="604888"/>
          </a:xfrm>
          <a:custGeom>
            <a:avLst/>
            <a:gdLst>
              <a:gd name="connsiteX0" fmla="*/ 61 w 1884477"/>
              <a:gd name="connsiteY0" fmla="*/ 80699 h 604888"/>
              <a:gd name="connsiteX1" fmla="*/ 465887 w 1884477"/>
              <a:gd name="connsiteY1" fmla="*/ 5937 h 604888"/>
              <a:gd name="connsiteX2" fmla="*/ 1161752 w 1884477"/>
              <a:gd name="connsiteY2" fmla="*/ 264729 h 604888"/>
              <a:gd name="connsiteX3" fmla="*/ 1132997 w 1884477"/>
              <a:gd name="connsiteY3" fmla="*/ 224473 h 604888"/>
              <a:gd name="connsiteX4" fmla="*/ 1828861 w 1884477"/>
              <a:gd name="connsiteY4" fmla="*/ 581031 h 604888"/>
              <a:gd name="connsiteX5" fmla="*/ 1725344 w 1884477"/>
              <a:gd name="connsiteY5" fmla="*/ 517771 h 604888"/>
              <a:gd name="connsiteX6" fmla="*/ 805193 w 1884477"/>
              <a:gd name="connsiteY6" fmla="*/ 80699 h 604888"/>
              <a:gd name="connsiteX7" fmla="*/ 362370 w 1884477"/>
              <a:gd name="connsiteY7" fmla="*/ 86450 h 604888"/>
              <a:gd name="connsiteX8" fmla="*/ 494642 w 1884477"/>
              <a:gd name="connsiteY8" fmla="*/ 51944 h 604888"/>
              <a:gd name="connsiteX9" fmla="*/ 61 w 1884477"/>
              <a:gd name="connsiteY9" fmla="*/ 80699 h 6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4477" h="604888">
                <a:moveTo>
                  <a:pt x="61" y="80699"/>
                </a:moveTo>
                <a:cubicBezTo>
                  <a:pt x="-4732" y="73031"/>
                  <a:pt x="272272" y="-24735"/>
                  <a:pt x="465887" y="5937"/>
                </a:cubicBezTo>
                <a:cubicBezTo>
                  <a:pt x="659502" y="36609"/>
                  <a:pt x="1050567" y="228306"/>
                  <a:pt x="1161752" y="264729"/>
                </a:cubicBezTo>
                <a:cubicBezTo>
                  <a:pt x="1272937" y="301152"/>
                  <a:pt x="1021812" y="171756"/>
                  <a:pt x="1132997" y="224473"/>
                </a:cubicBezTo>
                <a:cubicBezTo>
                  <a:pt x="1244182" y="277190"/>
                  <a:pt x="1730137" y="532148"/>
                  <a:pt x="1828861" y="581031"/>
                </a:cubicBezTo>
                <a:cubicBezTo>
                  <a:pt x="1927585" y="629914"/>
                  <a:pt x="1895955" y="601160"/>
                  <a:pt x="1725344" y="517771"/>
                </a:cubicBezTo>
                <a:cubicBezTo>
                  <a:pt x="1554733" y="434382"/>
                  <a:pt x="1032355" y="152586"/>
                  <a:pt x="805193" y="80699"/>
                </a:cubicBezTo>
                <a:cubicBezTo>
                  <a:pt x="578031" y="8812"/>
                  <a:pt x="414128" y="91242"/>
                  <a:pt x="362370" y="86450"/>
                </a:cubicBezTo>
                <a:cubicBezTo>
                  <a:pt x="310612" y="81658"/>
                  <a:pt x="558861" y="53861"/>
                  <a:pt x="494642" y="51944"/>
                </a:cubicBezTo>
                <a:cubicBezTo>
                  <a:pt x="430423" y="50027"/>
                  <a:pt x="4854" y="88367"/>
                  <a:pt x="61" y="8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7" name="フリーフォーム 6266">
            <a:extLst>
              <a:ext uri="{FF2B5EF4-FFF2-40B4-BE49-F238E27FC236}">
                <a16:creationId xmlns:a16="http://schemas.microsoft.com/office/drawing/2014/main" id="{2EC2A688-48B4-BD0A-BD3D-7B16E839631F}"/>
              </a:ext>
            </a:extLst>
          </p:cNvPr>
          <p:cNvSpPr/>
          <p:nvPr/>
        </p:nvSpPr>
        <p:spPr>
          <a:xfrm>
            <a:off x="5675115" y="1561297"/>
            <a:ext cx="1254803" cy="1454378"/>
          </a:xfrm>
          <a:custGeom>
            <a:avLst/>
            <a:gdLst>
              <a:gd name="connsiteX0" fmla="*/ 1066 w 1254803"/>
              <a:gd name="connsiteY0" fmla="*/ 2960 h 1454378"/>
              <a:gd name="connsiteX1" fmla="*/ 593413 w 1254803"/>
              <a:gd name="connsiteY1" fmla="*/ 480288 h 1454378"/>
              <a:gd name="connsiteX2" fmla="*/ 501398 w 1254803"/>
              <a:gd name="connsiteY2" fmla="*/ 388273 h 1454378"/>
              <a:gd name="connsiteX3" fmla="*/ 857957 w 1254803"/>
              <a:gd name="connsiteY3" fmla="*/ 687322 h 1454378"/>
              <a:gd name="connsiteX4" fmla="*/ 806198 w 1254803"/>
              <a:gd name="connsiteY4" fmla="*/ 578054 h 1454378"/>
              <a:gd name="connsiteX5" fmla="*/ 1082243 w 1254803"/>
              <a:gd name="connsiteY5" fmla="*/ 1049631 h 1454378"/>
              <a:gd name="connsiteX6" fmla="*/ 1001730 w 1254803"/>
              <a:gd name="connsiteY6" fmla="*/ 963367 h 1454378"/>
              <a:gd name="connsiteX7" fmla="*/ 1243270 w 1254803"/>
              <a:gd name="connsiteY7" fmla="*/ 1440695 h 1454378"/>
              <a:gd name="connsiteX8" fmla="*/ 570410 w 1254803"/>
              <a:gd name="connsiteY8" fmla="*/ 342265 h 1454378"/>
              <a:gd name="connsiteX9" fmla="*/ 846455 w 1254803"/>
              <a:gd name="connsiteY9" fmla="*/ 606809 h 1454378"/>
              <a:gd name="connsiteX10" fmla="*/ 311617 w 1254803"/>
              <a:gd name="connsiteY10" fmla="*/ 169737 h 1454378"/>
              <a:gd name="connsiteX11" fmla="*/ 443889 w 1254803"/>
              <a:gd name="connsiteY11" fmla="*/ 273254 h 1454378"/>
              <a:gd name="connsiteX12" fmla="*/ 1066 w 1254803"/>
              <a:gd name="connsiteY12" fmla="*/ 2960 h 145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4803" h="1454378">
                <a:moveTo>
                  <a:pt x="1066" y="2960"/>
                </a:moveTo>
                <a:cubicBezTo>
                  <a:pt x="25987" y="37466"/>
                  <a:pt x="510024" y="416069"/>
                  <a:pt x="593413" y="480288"/>
                </a:cubicBezTo>
                <a:cubicBezTo>
                  <a:pt x="676802" y="544507"/>
                  <a:pt x="457307" y="353767"/>
                  <a:pt x="501398" y="388273"/>
                </a:cubicBezTo>
                <a:cubicBezTo>
                  <a:pt x="545489" y="422779"/>
                  <a:pt x="807157" y="655692"/>
                  <a:pt x="857957" y="687322"/>
                </a:cubicBezTo>
                <a:cubicBezTo>
                  <a:pt x="908757" y="718952"/>
                  <a:pt x="768817" y="517669"/>
                  <a:pt x="806198" y="578054"/>
                </a:cubicBezTo>
                <a:cubicBezTo>
                  <a:pt x="843579" y="638439"/>
                  <a:pt x="1049654" y="985412"/>
                  <a:pt x="1082243" y="1049631"/>
                </a:cubicBezTo>
                <a:cubicBezTo>
                  <a:pt x="1114832" y="1113850"/>
                  <a:pt x="974892" y="898190"/>
                  <a:pt x="1001730" y="963367"/>
                </a:cubicBezTo>
                <a:cubicBezTo>
                  <a:pt x="1028568" y="1028544"/>
                  <a:pt x="1315157" y="1544212"/>
                  <a:pt x="1243270" y="1440695"/>
                </a:cubicBezTo>
                <a:cubicBezTo>
                  <a:pt x="1171383" y="1337178"/>
                  <a:pt x="636546" y="481246"/>
                  <a:pt x="570410" y="342265"/>
                </a:cubicBezTo>
                <a:cubicBezTo>
                  <a:pt x="504274" y="203284"/>
                  <a:pt x="889587" y="635564"/>
                  <a:pt x="846455" y="606809"/>
                </a:cubicBezTo>
                <a:cubicBezTo>
                  <a:pt x="803323" y="578054"/>
                  <a:pt x="378711" y="225329"/>
                  <a:pt x="311617" y="169737"/>
                </a:cubicBezTo>
                <a:cubicBezTo>
                  <a:pt x="244523" y="114145"/>
                  <a:pt x="491814" y="300092"/>
                  <a:pt x="443889" y="273254"/>
                </a:cubicBezTo>
                <a:cubicBezTo>
                  <a:pt x="395965" y="246416"/>
                  <a:pt x="-23855" y="-31546"/>
                  <a:pt x="1066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8" name="フリーフォーム 6267">
            <a:extLst>
              <a:ext uri="{FF2B5EF4-FFF2-40B4-BE49-F238E27FC236}">
                <a16:creationId xmlns:a16="http://schemas.microsoft.com/office/drawing/2014/main" id="{8727B614-D0F2-ADA9-F1B2-12FA0CEE7796}"/>
              </a:ext>
            </a:extLst>
          </p:cNvPr>
          <p:cNvSpPr/>
          <p:nvPr/>
        </p:nvSpPr>
        <p:spPr>
          <a:xfrm>
            <a:off x="6831518" y="2946997"/>
            <a:ext cx="317319" cy="1630939"/>
          </a:xfrm>
          <a:custGeom>
            <a:avLst/>
            <a:gdLst>
              <a:gd name="connsiteX0" fmla="*/ 603 w 317319"/>
              <a:gd name="connsiteY0" fmla="*/ 3237 h 1630939"/>
              <a:gd name="connsiteX1" fmla="*/ 127124 w 317319"/>
              <a:gd name="connsiteY1" fmla="*/ 244777 h 1630939"/>
              <a:gd name="connsiteX2" fmla="*/ 173131 w 317319"/>
              <a:gd name="connsiteY2" fmla="*/ 676097 h 1630939"/>
              <a:gd name="connsiteX3" fmla="*/ 178882 w 317319"/>
              <a:gd name="connsiteY3" fmla="*/ 572580 h 1630939"/>
              <a:gd name="connsiteX4" fmla="*/ 247893 w 317319"/>
              <a:gd name="connsiteY4" fmla="*/ 1130422 h 1630939"/>
              <a:gd name="connsiteX5" fmla="*/ 242142 w 317319"/>
              <a:gd name="connsiteY5" fmla="*/ 963645 h 1630939"/>
              <a:gd name="connsiteX6" fmla="*/ 311154 w 317319"/>
              <a:gd name="connsiteY6" fmla="*/ 1613501 h 1630939"/>
              <a:gd name="connsiteX7" fmla="*/ 299652 w 317319"/>
              <a:gd name="connsiteY7" fmla="*/ 1343207 h 1630939"/>
              <a:gd name="connsiteX8" fmla="*/ 184633 w 317319"/>
              <a:gd name="connsiteY8" fmla="*/ 290784 h 1630939"/>
              <a:gd name="connsiteX9" fmla="*/ 213388 w 317319"/>
              <a:gd name="connsiteY9" fmla="*/ 561078 h 1630939"/>
              <a:gd name="connsiteX10" fmla="*/ 184633 w 317319"/>
              <a:gd name="connsiteY10" fmla="*/ 411554 h 1630939"/>
              <a:gd name="connsiteX11" fmla="*/ 603 w 317319"/>
              <a:gd name="connsiteY11" fmla="*/ 3237 h 163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319" h="1630939">
                <a:moveTo>
                  <a:pt x="603" y="3237"/>
                </a:moveTo>
                <a:cubicBezTo>
                  <a:pt x="-8982" y="-24559"/>
                  <a:pt x="98369" y="132634"/>
                  <a:pt x="127124" y="244777"/>
                </a:cubicBezTo>
                <a:cubicBezTo>
                  <a:pt x="155879" y="356920"/>
                  <a:pt x="164505" y="621463"/>
                  <a:pt x="173131" y="676097"/>
                </a:cubicBezTo>
                <a:cubicBezTo>
                  <a:pt x="181757" y="730731"/>
                  <a:pt x="166422" y="496859"/>
                  <a:pt x="178882" y="572580"/>
                </a:cubicBezTo>
                <a:cubicBezTo>
                  <a:pt x="191342" y="648301"/>
                  <a:pt x="237350" y="1065245"/>
                  <a:pt x="247893" y="1130422"/>
                </a:cubicBezTo>
                <a:cubicBezTo>
                  <a:pt x="258436" y="1195600"/>
                  <a:pt x="231599" y="883132"/>
                  <a:pt x="242142" y="963645"/>
                </a:cubicBezTo>
                <a:cubicBezTo>
                  <a:pt x="252685" y="1044158"/>
                  <a:pt x="301569" y="1550241"/>
                  <a:pt x="311154" y="1613501"/>
                </a:cubicBezTo>
                <a:cubicBezTo>
                  <a:pt x="320739" y="1676761"/>
                  <a:pt x="320739" y="1563660"/>
                  <a:pt x="299652" y="1343207"/>
                </a:cubicBezTo>
                <a:cubicBezTo>
                  <a:pt x="278565" y="1122754"/>
                  <a:pt x="199010" y="421139"/>
                  <a:pt x="184633" y="290784"/>
                </a:cubicBezTo>
                <a:cubicBezTo>
                  <a:pt x="170256" y="160429"/>
                  <a:pt x="213388" y="540950"/>
                  <a:pt x="213388" y="561078"/>
                </a:cubicBezTo>
                <a:cubicBezTo>
                  <a:pt x="213388" y="581206"/>
                  <a:pt x="216263" y="501652"/>
                  <a:pt x="184633" y="411554"/>
                </a:cubicBezTo>
                <a:cubicBezTo>
                  <a:pt x="153003" y="321456"/>
                  <a:pt x="10188" y="31033"/>
                  <a:pt x="603" y="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9" name="フリーフォーム 6268">
            <a:extLst>
              <a:ext uri="{FF2B5EF4-FFF2-40B4-BE49-F238E27FC236}">
                <a16:creationId xmlns:a16="http://schemas.microsoft.com/office/drawing/2014/main" id="{D2F33018-FFB3-160C-1E3C-DB7548C6FC0C}"/>
              </a:ext>
            </a:extLst>
          </p:cNvPr>
          <p:cNvSpPr/>
          <p:nvPr/>
        </p:nvSpPr>
        <p:spPr>
          <a:xfrm>
            <a:off x="3013179" y="7874905"/>
            <a:ext cx="604175" cy="2057550"/>
          </a:xfrm>
          <a:custGeom>
            <a:avLst/>
            <a:gdLst>
              <a:gd name="connsiteX0" fmla="*/ 315 w 604175"/>
              <a:gd name="connsiteY0" fmla="*/ 3887 h 2057550"/>
              <a:gd name="connsiteX1" fmla="*/ 282112 w 604175"/>
              <a:gd name="connsiteY1" fmla="*/ 981548 h 2057550"/>
              <a:gd name="connsiteX2" fmla="*/ 276361 w 604175"/>
              <a:gd name="connsiteY2" fmla="*/ 826272 h 2057550"/>
              <a:gd name="connsiteX3" fmla="*/ 604164 w 604175"/>
              <a:gd name="connsiteY3" fmla="*/ 2056974 h 2057550"/>
              <a:gd name="connsiteX4" fmla="*/ 287863 w 604175"/>
              <a:gd name="connsiteY4" fmla="*/ 981548 h 2057550"/>
              <a:gd name="connsiteX5" fmla="*/ 172844 w 604175"/>
              <a:gd name="connsiteY5" fmla="*/ 561729 h 2057550"/>
              <a:gd name="connsiteX6" fmla="*/ 224602 w 604175"/>
              <a:gd name="connsiteY6" fmla="*/ 636491 h 2057550"/>
              <a:gd name="connsiteX7" fmla="*/ 315 w 604175"/>
              <a:gd name="connsiteY7" fmla="*/ 3887 h 20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175" h="2057550">
                <a:moveTo>
                  <a:pt x="315" y="3887"/>
                </a:moveTo>
                <a:cubicBezTo>
                  <a:pt x="9900" y="61397"/>
                  <a:pt x="236104" y="844484"/>
                  <a:pt x="282112" y="981548"/>
                </a:cubicBezTo>
                <a:cubicBezTo>
                  <a:pt x="328120" y="1118612"/>
                  <a:pt x="222686" y="647034"/>
                  <a:pt x="276361" y="826272"/>
                </a:cubicBezTo>
                <a:cubicBezTo>
                  <a:pt x="330036" y="1005510"/>
                  <a:pt x="602247" y="2031095"/>
                  <a:pt x="604164" y="2056974"/>
                </a:cubicBezTo>
                <a:cubicBezTo>
                  <a:pt x="606081" y="2082853"/>
                  <a:pt x="359750" y="1230755"/>
                  <a:pt x="287863" y="981548"/>
                </a:cubicBezTo>
                <a:cubicBezTo>
                  <a:pt x="215976" y="732341"/>
                  <a:pt x="183387" y="619238"/>
                  <a:pt x="172844" y="561729"/>
                </a:cubicBezTo>
                <a:cubicBezTo>
                  <a:pt x="162301" y="504220"/>
                  <a:pt x="246647" y="728506"/>
                  <a:pt x="224602" y="636491"/>
                </a:cubicBezTo>
                <a:cubicBezTo>
                  <a:pt x="202557" y="544476"/>
                  <a:pt x="-9270" y="-53623"/>
                  <a:pt x="315" y="3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0" name="フリーフォーム 6269">
            <a:extLst>
              <a:ext uri="{FF2B5EF4-FFF2-40B4-BE49-F238E27FC236}">
                <a16:creationId xmlns:a16="http://schemas.microsoft.com/office/drawing/2014/main" id="{6958892A-5D43-F70D-6221-DCC24322351D}"/>
              </a:ext>
            </a:extLst>
          </p:cNvPr>
          <p:cNvSpPr/>
          <p:nvPr/>
        </p:nvSpPr>
        <p:spPr>
          <a:xfrm>
            <a:off x="4605840" y="7417637"/>
            <a:ext cx="507081" cy="334851"/>
          </a:xfrm>
          <a:custGeom>
            <a:avLst/>
            <a:gdLst>
              <a:gd name="connsiteX0" fmla="*/ 666 w 507081"/>
              <a:gd name="connsiteY0" fmla="*/ 334635 h 334851"/>
              <a:gd name="connsiteX1" fmla="*/ 265209 w 507081"/>
              <a:gd name="connsiteY1" fmla="*/ 162106 h 334851"/>
              <a:gd name="connsiteX2" fmla="*/ 201949 w 507081"/>
              <a:gd name="connsiteY2" fmla="*/ 179359 h 334851"/>
              <a:gd name="connsiteX3" fmla="*/ 391730 w 507081"/>
              <a:gd name="connsiteY3" fmla="*/ 18333 h 334851"/>
              <a:gd name="connsiteX4" fmla="*/ 506749 w 507081"/>
              <a:gd name="connsiteY4" fmla="*/ 6831 h 334851"/>
              <a:gd name="connsiteX5" fmla="*/ 357224 w 507081"/>
              <a:gd name="connsiteY5" fmla="*/ 47088 h 334851"/>
              <a:gd name="connsiteX6" fmla="*/ 236454 w 507081"/>
              <a:gd name="connsiteY6" fmla="*/ 144854 h 334851"/>
              <a:gd name="connsiteX7" fmla="*/ 190447 w 507081"/>
              <a:gd name="connsiteY7" fmla="*/ 196612 h 334851"/>
              <a:gd name="connsiteX8" fmla="*/ 666 w 507081"/>
              <a:gd name="connsiteY8" fmla="*/ 334635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081" h="334851">
                <a:moveTo>
                  <a:pt x="666" y="334635"/>
                </a:moveTo>
                <a:cubicBezTo>
                  <a:pt x="13126" y="328884"/>
                  <a:pt x="231662" y="187985"/>
                  <a:pt x="265209" y="162106"/>
                </a:cubicBezTo>
                <a:cubicBezTo>
                  <a:pt x="298756" y="136227"/>
                  <a:pt x="180862" y="203321"/>
                  <a:pt x="201949" y="179359"/>
                </a:cubicBezTo>
                <a:cubicBezTo>
                  <a:pt x="223036" y="155397"/>
                  <a:pt x="340930" y="47088"/>
                  <a:pt x="391730" y="18333"/>
                </a:cubicBezTo>
                <a:cubicBezTo>
                  <a:pt x="442530" y="-10422"/>
                  <a:pt x="512500" y="2039"/>
                  <a:pt x="506749" y="6831"/>
                </a:cubicBezTo>
                <a:cubicBezTo>
                  <a:pt x="500998" y="11623"/>
                  <a:pt x="402273" y="24084"/>
                  <a:pt x="357224" y="47088"/>
                </a:cubicBezTo>
                <a:cubicBezTo>
                  <a:pt x="312175" y="70092"/>
                  <a:pt x="264250" y="119933"/>
                  <a:pt x="236454" y="144854"/>
                </a:cubicBezTo>
                <a:cubicBezTo>
                  <a:pt x="208658" y="169775"/>
                  <a:pt x="226870" y="163065"/>
                  <a:pt x="190447" y="196612"/>
                </a:cubicBezTo>
                <a:cubicBezTo>
                  <a:pt x="154024" y="230159"/>
                  <a:pt x="-11794" y="340386"/>
                  <a:pt x="666" y="334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1" name="フリーフォーム 6270">
            <a:extLst>
              <a:ext uri="{FF2B5EF4-FFF2-40B4-BE49-F238E27FC236}">
                <a16:creationId xmlns:a16="http://schemas.microsoft.com/office/drawing/2014/main" id="{AD9903E1-6688-051B-8B07-C52294A7A5B3}"/>
              </a:ext>
            </a:extLst>
          </p:cNvPr>
          <p:cNvSpPr/>
          <p:nvPr/>
        </p:nvSpPr>
        <p:spPr>
          <a:xfrm>
            <a:off x="3859761" y="7490957"/>
            <a:ext cx="159638" cy="247245"/>
          </a:xfrm>
          <a:custGeom>
            <a:avLst/>
            <a:gdLst>
              <a:gd name="connsiteX0" fmla="*/ 101174 w 159638"/>
              <a:gd name="connsiteY0" fmla="*/ 89 h 247245"/>
              <a:gd name="connsiteX1" fmla="*/ 17647 w 159638"/>
              <a:gd name="connsiteY1" fmla="*/ 92408 h 247245"/>
              <a:gd name="connsiteX2" fmla="*/ 79193 w 159638"/>
              <a:gd name="connsiteY2" fmla="*/ 153955 h 247245"/>
              <a:gd name="connsiteX3" fmla="*/ 158324 w 159638"/>
              <a:gd name="connsiteY3" fmla="*/ 246274 h 247245"/>
              <a:gd name="connsiteX4" fmla="*/ 123154 w 159638"/>
              <a:gd name="connsiteY4" fmla="*/ 197916 h 247245"/>
              <a:gd name="connsiteX5" fmla="*/ 52816 w 159638"/>
              <a:gd name="connsiteY5" fmla="*/ 127578 h 247245"/>
              <a:gd name="connsiteX6" fmla="*/ 158324 w 159638"/>
              <a:gd name="connsiteY6" fmla="*/ 127578 h 247245"/>
              <a:gd name="connsiteX7" fmla="*/ 62 w 159638"/>
              <a:gd name="connsiteY7" fmla="*/ 109993 h 247245"/>
              <a:gd name="connsiteX8" fmla="*/ 101174 w 159638"/>
              <a:gd name="connsiteY8" fmla="*/ 89 h 24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38" h="247245">
                <a:moveTo>
                  <a:pt x="101174" y="89"/>
                </a:moveTo>
                <a:cubicBezTo>
                  <a:pt x="104105" y="-2842"/>
                  <a:pt x="21310" y="66764"/>
                  <a:pt x="17647" y="92408"/>
                </a:cubicBezTo>
                <a:cubicBezTo>
                  <a:pt x="13983" y="118052"/>
                  <a:pt x="55747" y="128311"/>
                  <a:pt x="79193" y="153955"/>
                </a:cubicBezTo>
                <a:cubicBezTo>
                  <a:pt x="102639" y="179599"/>
                  <a:pt x="150997" y="238947"/>
                  <a:pt x="158324" y="246274"/>
                </a:cubicBezTo>
                <a:cubicBezTo>
                  <a:pt x="165651" y="253601"/>
                  <a:pt x="140739" y="217699"/>
                  <a:pt x="123154" y="197916"/>
                </a:cubicBezTo>
                <a:cubicBezTo>
                  <a:pt x="105569" y="178133"/>
                  <a:pt x="46954" y="139301"/>
                  <a:pt x="52816" y="127578"/>
                </a:cubicBezTo>
                <a:cubicBezTo>
                  <a:pt x="58678" y="115855"/>
                  <a:pt x="167116" y="130509"/>
                  <a:pt x="158324" y="127578"/>
                </a:cubicBezTo>
                <a:cubicBezTo>
                  <a:pt x="149532" y="124647"/>
                  <a:pt x="2993" y="132706"/>
                  <a:pt x="62" y="109993"/>
                </a:cubicBezTo>
                <a:cubicBezTo>
                  <a:pt x="-2869" y="87280"/>
                  <a:pt x="98243" y="3020"/>
                  <a:pt x="10117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2" name="フリーフォーム 6271">
            <a:extLst>
              <a:ext uri="{FF2B5EF4-FFF2-40B4-BE49-F238E27FC236}">
                <a16:creationId xmlns:a16="http://schemas.microsoft.com/office/drawing/2014/main" id="{8EF865A1-05A6-EBCC-DB40-F5F508066196}"/>
              </a:ext>
            </a:extLst>
          </p:cNvPr>
          <p:cNvSpPr/>
          <p:nvPr/>
        </p:nvSpPr>
        <p:spPr>
          <a:xfrm>
            <a:off x="2310397" y="5301016"/>
            <a:ext cx="89959" cy="1400326"/>
          </a:xfrm>
          <a:custGeom>
            <a:avLst/>
            <a:gdLst>
              <a:gd name="connsiteX0" fmla="*/ 89903 w 89959"/>
              <a:gd name="connsiteY0" fmla="*/ 5142 h 1400326"/>
              <a:gd name="connsiteX1" fmla="*/ 6376 w 89959"/>
              <a:gd name="connsiteY1" fmla="*/ 541472 h 1400326"/>
              <a:gd name="connsiteX2" fmla="*/ 15168 w 89959"/>
              <a:gd name="connsiteY2" fmla="*/ 1025049 h 1400326"/>
              <a:gd name="connsiteX3" fmla="*/ 89903 w 89959"/>
              <a:gd name="connsiteY3" fmla="*/ 1398722 h 1400326"/>
              <a:gd name="connsiteX4" fmla="*/ 1980 w 89959"/>
              <a:gd name="connsiteY4" fmla="*/ 879976 h 1400326"/>
              <a:gd name="connsiteX5" fmla="*/ 89903 w 89959"/>
              <a:gd name="connsiteY5" fmla="*/ 5142 h 14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59" h="1400326">
                <a:moveTo>
                  <a:pt x="89903" y="5142"/>
                </a:moveTo>
                <a:cubicBezTo>
                  <a:pt x="90636" y="-51275"/>
                  <a:pt x="18832" y="371488"/>
                  <a:pt x="6376" y="541472"/>
                </a:cubicBezTo>
                <a:cubicBezTo>
                  <a:pt x="-6080" y="711457"/>
                  <a:pt x="1247" y="882174"/>
                  <a:pt x="15168" y="1025049"/>
                </a:cubicBezTo>
                <a:cubicBezTo>
                  <a:pt x="29089" y="1167924"/>
                  <a:pt x="92101" y="1422901"/>
                  <a:pt x="89903" y="1398722"/>
                </a:cubicBezTo>
                <a:cubicBezTo>
                  <a:pt x="87705" y="1374543"/>
                  <a:pt x="-218" y="1115170"/>
                  <a:pt x="1980" y="879976"/>
                </a:cubicBezTo>
                <a:cubicBezTo>
                  <a:pt x="4178" y="644782"/>
                  <a:pt x="89170" y="61559"/>
                  <a:pt x="89903" y="5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3" name="フリーフォーム 6272">
            <a:extLst>
              <a:ext uri="{FF2B5EF4-FFF2-40B4-BE49-F238E27FC236}">
                <a16:creationId xmlns:a16="http://schemas.microsoft.com/office/drawing/2014/main" id="{4F3A4BC1-23BA-B8E4-C266-0142434802B0}"/>
              </a:ext>
            </a:extLst>
          </p:cNvPr>
          <p:cNvSpPr/>
          <p:nvPr/>
        </p:nvSpPr>
        <p:spPr>
          <a:xfrm>
            <a:off x="6035904" y="5552234"/>
            <a:ext cx="184753" cy="417800"/>
          </a:xfrm>
          <a:custGeom>
            <a:avLst/>
            <a:gdLst>
              <a:gd name="connsiteX0" fmla="*/ 15 w 184753"/>
              <a:gd name="connsiteY0" fmla="*/ 108 h 417800"/>
              <a:gd name="connsiteX1" fmla="*/ 131900 w 184753"/>
              <a:gd name="connsiteY1" fmla="*/ 180351 h 417800"/>
              <a:gd name="connsiteX2" fmla="*/ 184654 w 184753"/>
              <a:gd name="connsiteY2" fmla="*/ 417743 h 417800"/>
              <a:gd name="connsiteX3" fmla="*/ 140692 w 184753"/>
              <a:gd name="connsiteY3" fmla="*/ 158370 h 417800"/>
              <a:gd name="connsiteX4" fmla="*/ 15 w 184753"/>
              <a:gd name="connsiteY4" fmla="*/ 108 h 4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53" h="417800">
                <a:moveTo>
                  <a:pt x="15" y="108"/>
                </a:moveTo>
                <a:cubicBezTo>
                  <a:pt x="-1450" y="3772"/>
                  <a:pt x="101127" y="110745"/>
                  <a:pt x="131900" y="180351"/>
                </a:cubicBezTo>
                <a:cubicBezTo>
                  <a:pt x="162673" y="249957"/>
                  <a:pt x="183189" y="421407"/>
                  <a:pt x="184654" y="417743"/>
                </a:cubicBezTo>
                <a:cubicBezTo>
                  <a:pt x="186119" y="414080"/>
                  <a:pt x="171465" y="230174"/>
                  <a:pt x="140692" y="158370"/>
                </a:cubicBezTo>
                <a:cubicBezTo>
                  <a:pt x="109919" y="86566"/>
                  <a:pt x="1480" y="-3556"/>
                  <a:pt x="1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4" name="フリーフォーム 6273">
            <a:extLst>
              <a:ext uri="{FF2B5EF4-FFF2-40B4-BE49-F238E27FC236}">
                <a16:creationId xmlns:a16="http://schemas.microsoft.com/office/drawing/2014/main" id="{14740513-B521-F85F-4B1E-3627C1ADE9F8}"/>
              </a:ext>
            </a:extLst>
          </p:cNvPr>
          <p:cNvSpPr/>
          <p:nvPr/>
        </p:nvSpPr>
        <p:spPr>
          <a:xfrm>
            <a:off x="6286171" y="4804690"/>
            <a:ext cx="79567" cy="827078"/>
          </a:xfrm>
          <a:custGeom>
            <a:avLst/>
            <a:gdLst>
              <a:gd name="connsiteX0" fmla="*/ 79460 w 79567"/>
              <a:gd name="connsiteY0" fmla="*/ 306 h 827078"/>
              <a:gd name="connsiteX1" fmla="*/ 17914 w 79567"/>
              <a:gd name="connsiteY1" fmla="*/ 439922 h 827078"/>
              <a:gd name="connsiteX2" fmla="*/ 39894 w 79567"/>
              <a:gd name="connsiteY2" fmla="*/ 826783 h 827078"/>
              <a:gd name="connsiteX3" fmla="*/ 329 w 79567"/>
              <a:gd name="connsiteY3" fmla="*/ 378375 h 827078"/>
              <a:gd name="connsiteX4" fmla="*/ 79460 w 79567"/>
              <a:gd name="connsiteY4" fmla="*/ 306 h 82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7" h="827078">
                <a:moveTo>
                  <a:pt x="79460" y="306"/>
                </a:moveTo>
                <a:cubicBezTo>
                  <a:pt x="82391" y="10564"/>
                  <a:pt x="24508" y="302176"/>
                  <a:pt x="17914" y="439922"/>
                </a:cubicBezTo>
                <a:cubicBezTo>
                  <a:pt x="11320" y="577668"/>
                  <a:pt x="42825" y="837041"/>
                  <a:pt x="39894" y="826783"/>
                </a:cubicBezTo>
                <a:cubicBezTo>
                  <a:pt x="36963" y="816525"/>
                  <a:pt x="-4067" y="516854"/>
                  <a:pt x="329" y="378375"/>
                </a:cubicBezTo>
                <a:cubicBezTo>
                  <a:pt x="4725" y="239896"/>
                  <a:pt x="76529" y="-9952"/>
                  <a:pt x="79460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5" name="フリーフォーム 6274">
            <a:extLst>
              <a:ext uri="{FF2B5EF4-FFF2-40B4-BE49-F238E27FC236}">
                <a16:creationId xmlns:a16="http://schemas.microsoft.com/office/drawing/2014/main" id="{2255CA0A-EA63-B35F-9E3E-1A26D32E26D4}"/>
              </a:ext>
            </a:extLst>
          </p:cNvPr>
          <p:cNvSpPr/>
          <p:nvPr/>
        </p:nvSpPr>
        <p:spPr>
          <a:xfrm>
            <a:off x="5998270" y="6420264"/>
            <a:ext cx="59726" cy="414400"/>
          </a:xfrm>
          <a:custGeom>
            <a:avLst/>
            <a:gdLst>
              <a:gd name="connsiteX0" fmla="*/ 59630 w 59726"/>
              <a:gd name="connsiteY0" fmla="*/ 2517 h 414400"/>
              <a:gd name="connsiteX1" fmla="*/ 2480 w 59726"/>
              <a:gd name="connsiteY1" fmla="*/ 406963 h 414400"/>
              <a:gd name="connsiteX2" fmla="*/ 15668 w 59726"/>
              <a:gd name="connsiteY2" fmla="*/ 244305 h 414400"/>
              <a:gd name="connsiteX3" fmla="*/ 59630 w 59726"/>
              <a:gd name="connsiteY3" fmla="*/ 2517 h 4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26" h="414400">
                <a:moveTo>
                  <a:pt x="59630" y="2517"/>
                </a:moveTo>
                <a:cubicBezTo>
                  <a:pt x="57432" y="29627"/>
                  <a:pt x="9807" y="366665"/>
                  <a:pt x="2480" y="406963"/>
                </a:cubicBezTo>
                <a:cubicBezTo>
                  <a:pt x="-4847" y="447261"/>
                  <a:pt x="5410" y="313911"/>
                  <a:pt x="15668" y="244305"/>
                </a:cubicBezTo>
                <a:cubicBezTo>
                  <a:pt x="25926" y="174699"/>
                  <a:pt x="61828" y="-24593"/>
                  <a:pt x="59630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6" name="フリーフォーム 6275">
            <a:extLst>
              <a:ext uri="{FF2B5EF4-FFF2-40B4-BE49-F238E27FC236}">
                <a16:creationId xmlns:a16="http://schemas.microsoft.com/office/drawing/2014/main" id="{E16FA6F4-AB6D-E8C2-CC9F-4583527FB8C2}"/>
              </a:ext>
            </a:extLst>
          </p:cNvPr>
          <p:cNvSpPr/>
          <p:nvPr/>
        </p:nvSpPr>
        <p:spPr>
          <a:xfrm>
            <a:off x="5834986" y="7183291"/>
            <a:ext cx="86639" cy="281466"/>
          </a:xfrm>
          <a:custGeom>
            <a:avLst/>
            <a:gdLst>
              <a:gd name="connsiteX0" fmla="*/ 86633 w 86639"/>
              <a:gd name="connsiteY0" fmla="*/ 24 h 281466"/>
              <a:gd name="connsiteX1" fmla="*/ 11899 w 86639"/>
              <a:gd name="connsiteY1" fmla="*/ 197851 h 281466"/>
              <a:gd name="connsiteX2" fmla="*/ 3106 w 86639"/>
              <a:gd name="connsiteY2" fmla="*/ 281378 h 281466"/>
              <a:gd name="connsiteX3" fmla="*/ 7502 w 86639"/>
              <a:gd name="connsiteY3" fmla="*/ 184663 h 281466"/>
              <a:gd name="connsiteX4" fmla="*/ 86633 w 86639"/>
              <a:gd name="connsiteY4" fmla="*/ 24 h 28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9" h="281466">
                <a:moveTo>
                  <a:pt x="86633" y="24"/>
                </a:moveTo>
                <a:cubicBezTo>
                  <a:pt x="87366" y="2222"/>
                  <a:pt x="25820" y="150959"/>
                  <a:pt x="11899" y="197851"/>
                </a:cubicBezTo>
                <a:cubicBezTo>
                  <a:pt x="-2022" y="244743"/>
                  <a:pt x="3839" y="283576"/>
                  <a:pt x="3106" y="281378"/>
                </a:cubicBezTo>
                <a:cubicBezTo>
                  <a:pt x="2373" y="279180"/>
                  <a:pt x="-5687" y="227892"/>
                  <a:pt x="7502" y="184663"/>
                </a:cubicBezTo>
                <a:cubicBezTo>
                  <a:pt x="20690" y="141434"/>
                  <a:pt x="85900" y="-2174"/>
                  <a:pt x="8663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7" name="フリーフォーム 6276">
            <a:extLst>
              <a:ext uri="{FF2B5EF4-FFF2-40B4-BE49-F238E27FC236}">
                <a16:creationId xmlns:a16="http://schemas.microsoft.com/office/drawing/2014/main" id="{F1DEE304-8CE9-DD6F-D523-83B3C8FB23FC}"/>
              </a:ext>
            </a:extLst>
          </p:cNvPr>
          <p:cNvSpPr/>
          <p:nvPr/>
        </p:nvSpPr>
        <p:spPr>
          <a:xfrm>
            <a:off x="3732335" y="7613971"/>
            <a:ext cx="109907" cy="255195"/>
          </a:xfrm>
          <a:custGeom>
            <a:avLst/>
            <a:gdLst>
              <a:gd name="connsiteX0" fmla="*/ 0 w 109907"/>
              <a:gd name="connsiteY0" fmla="*/ 167 h 255195"/>
              <a:gd name="connsiteX1" fmla="*/ 92319 w 109907"/>
              <a:gd name="connsiteY1" fmla="*/ 92487 h 255195"/>
              <a:gd name="connsiteX2" fmla="*/ 109903 w 109907"/>
              <a:gd name="connsiteY2" fmla="*/ 255144 h 255195"/>
              <a:gd name="connsiteX3" fmla="*/ 92319 w 109907"/>
              <a:gd name="connsiteY3" fmla="*/ 74902 h 255195"/>
              <a:gd name="connsiteX4" fmla="*/ 0 w 109907"/>
              <a:gd name="connsiteY4" fmla="*/ 167 h 2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07" h="255195">
                <a:moveTo>
                  <a:pt x="0" y="167"/>
                </a:moveTo>
                <a:cubicBezTo>
                  <a:pt x="0" y="3098"/>
                  <a:pt x="74002" y="49991"/>
                  <a:pt x="92319" y="92487"/>
                </a:cubicBezTo>
                <a:cubicBezTo>
                  <a:pt x="110636" y="134983"/>
                  <a:pt x="109903" y="258075"/>
                  <a:pt x="109903" y="255144"/>
                </a:cubicBezTo>
                <a:cubicBezTo>
                  <a:pt x="109903" y="252213"/>
                  <a:pt x="108438" y="116665"/>
                  <a:pt x="92319" y="74902"/>
                </a:cubicBezTo>
                <a:cubicBezTo>
                  <a:pt x="76200" y="33139"/>
                  <a:pt x="0" y="-2764"/>
                  <a:pt x="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8" name="フリーフォーム 6277">
            <a:extLst>
              <a:ext uri="{FF2B5EF4-FFF2-40B4-BE49-F238E27FC236}">
                <a16:creationId xmlns:a16="http://schemas.microsoft.com/office/drawing/2014/main" id="{768B1FDD-AB45-2410-3C9C-99DDC36B3176}"/>
              </a:ext>
            </a:extLst>
          </p:cNvPr>
          <p:cNvSpPr/>
          <p:nvPr/>
        </p:nvSpPr>
        <p:spPr>
          <a:xfrm>
            <a:off x="3219740" y="7477858"/>
            <a:ext cx="51045" cy="175846"/>
          </a:xfrm>
          <a:custGeom>
            <a:avLst/>
            <a:gdLst>
              <a:gd name="connsiteX0" fmla="*/ 2641 w 51045"/>
              <a:gd name="connsiteY0" fmla="*/ 0 h 175846"/>
              <a:gd name="connsiteX1" fmla="*/ 11433 w 51045"/>
              <a:gd name="connsiteY1" fmla="*/ 123092 h 175846"/>
              <a:gd name="connsiteX2" fmla="*/ 50998 w 51045"/>
              <a:gd name="connsiteY2" fmla="*/ 175846 h 175846"/>
              <a:gd name="connsiteX3" fmla="*/ 2641 w 51045"/>
              <a:gd name="connsiteY3" fmla="*/ 123092 h 175846"/>
              <a:gd name="connsiteX4" fmla="*/ 2641 w 51045"/>
              <a:gd name="connsiteY4" fmla="*/ 0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45" h="175846">
                <a:moveTo>
                  <a:pt x="2641" y="0"/>
                </a:moveTo>
                <a:cubicBezTo>
                  <a:pt x="4106" y="0"/>
                  <a:pt x="3374" y="93785"/>
                  <a:pt x="11433" y="123092"/>
                </a:cubicBezTo>
                <a:cubicBezTo>
                  <a:pt x="19492" y="152399"/>
                  <a:pt x="52463" y="175846"/>
                  <a:pt x="50998" y="175846"/>
                </a:cubicBezTo>
                <a:cubicBezTo>
                  <a:pt x="49533" y="175846"/>
                  <a:pt x="7770" y="151667"/>
                  <a:pt x="2641" y="123092"/>
                </a:cubicBezTo>
                <a:cubicBezTo>
                  <a:pt x="-2488" y="94517"/>
                  <a:pt x="1176" y="0"/>
                  <a:pt x="2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9" name="フリーフォーム 6278">
            <a:extLst>
              <a:ext uri="{FF2B5EF4-FFF2-40B4-BE49-F238E27FC236}">
                <a16:creationId xmlns:a16="http://schemas.microsoft.com/office/drawing/2014/main" id="{9F107E1F-4ED6-6D09-78B6-5E520DE259F3}"/>
              </a:ext>
            </a:extLst>
          </p:cNvPr>
          <p:cNvSpPr/>
          <p:nvPr/>
        </p:nvSpPr>
        <p:spPr>
          <a:xfrm>
            <a:off x="4044447" y="8108396"/>
            <a:ext cx="276993" cy="90485"/>
          </a:xfrm>
          <a:custGeom>
            <a:avLst/>
            <a:gdLst>
              <a:gd name="connsiteX0" fmla="*/ 15 w 276993"/>
              <a:gd name="connsiteY0" fmla="*/ 15696 h 90485"/>
              <a:gd name="connsiteX1" fmla="*/ 158276 w 276993"/>
              <a:gd name="connsiteY1" fmla="*/ 15696 h 90485"/>
              <a:gd name="connsiteX2" fmla="*/ 276972 w 276993"/>
              <a:gd name="connsiteY2" fmla="*/ 90431 h 90485"/>
              <a:gd name="connsiteX3" fmla="*/ 149484 w 276993"/>
              <a:gd name="connsiteY3" fmla="*/ 2508 h 90485"/>
              <a:gd name="connsiteX4" fmla="*/ 15 w 276993"/>
              <a:gd name="connsiteY4" fmla="*/ 15696 h 9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93" h="90485">
                <a:moveTo>
                  <a:pt x="15" y="15696"/>
                </a:moveTo>
                <a:cubicBezTo>
                  <a:pt x="1480" y="17894"/>
                  <a:pt x="112117" y="3240"/>
                  <a:pt x="158276" y="15696"/>
                </a:cubicBezTo>
                <a:cubicBezTo>
                  <a:pt x="204435" y="28152"/>
                  <a:pt x="278437" y="92629"/>
                  <a:pt x="276972" y="90431"/>
                </a:cubicBezTo>
                <a:cubicBezTo>
                  <a:pt x="275507" y="88233"/>
                  <a:pt x="197109" y="12033"/>
                  <a:pt x="149484" y="2508"/>
                </a:cubicBezTo>
                <a:cubicBezTo>
                  <a:pt x="101859" y="-7017"/>
                  <a:pt x="-1450" y="13498"/>
                  <a:pt x="15" y="15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0" name="フリーフォーム 6279">
            <a:extLst>
              <a:ext uri="{FF2B5EF4-FFF2-40B4-BE49-F238E27FC236}">
                <a16:creationId xmlns:a16="http://schemas.microsoft.com/office/drawing/2014/main" id="{55C7CDB0-08BF-9F6E-8676-6ACDDA7D308B}"/>
              </a:ext>
            </a:extLst>
          </p:cNvPr>
          <p:cNvSpPr/>
          <p:nvPr/>
        </p:nvSpPr>
        <p:spPr>
          <a:xfrm>
            <a:off x="3953021" y="7970227"/>
            <a:ext cx="113425" cy="228600"/>
          </a:xfrm>
          <a:custGeom>
            <a:avLst/>
            <a:gdLst>
              <a:gd name="connsiteX0" fmla="*/ 113421 w 113425"/>
              <a:gd name="connsiteY0" fmla="*/ 0 h 228600"/>
              <a:gd name="connsiteX1" fmla="*/ 12310 w 113425"/>
              <a:gd name="connsiteY1" fmla="*/ 153865 h 228600"/>
              <a:gd name="connsiteX2" fmla="*/ 12310 w 113425"/>
              <a:gd name="connsiteY2" fmla="*/ 228600 h 228600"/>
              <a:gd name="connsiteX3" fmla="*/ 7914 w 113425"/>
              <a:gd name="connsiteY3" fmla="*/ 153865 h 228600"/>
              <a:gd name="connsiteX4" fmla="*/ 113421 w 11342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5" h="228600">
                <a:moveTo>
                  <a:pt x="113421" y="0"/>
                </a:moveTo>
                <a:cubicBezTo>
                  <a:pt x="114154" y="0"/>
                  <a:pt x="29162" y="115765"/>
                  <a:pt x="12310" y="153865"/>
                </a:cubicBezTo>
                <a:cubicBezTo>
                  <a:pt x="-4542" y="191965"/>
                  <a:pt x="13043" y="228600"/>
                  <a:pt x="12310" y="228600"/>
                </a:cubicBezTo>
                <a:cubicBezTo>
                  <a:pt x="11577" y="228600"/>
                  <a:pt x="-11869" y="192698"/>
                  <a:pt x="7914" y="153865"/>
                </a:cubicBezTo>
                <a:cubicBezTo>
                  <a:pt x="27697" y="115032"/>
                  <a:pt x="112688" y="0"/>
                  <a:pt x="1134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1" name="フリーフォーム 6280">
            <a:extLst>
              <a:ext uri="{FF2B5EF4-FFF2-40B4-BE49-F238E27FC236}">
                <a16:creationId xmlns:a16="http://schemas.microsoft.com/office/drawing/2014/main" id="{617FEF38-8E94-335E-966B-EABFA6A84BB6}"/>
              </a:ext>
            </a:extLst>
          </p:cNvPr>
          <p:cNvSpPr/>
          <p:nvPr/>
        </p:nvSpPr>
        <p:spPr>
          <a:xfrm>
            <a:off x="3107948" y="6607415"/>
            <a:ext cx="40085" cy="175864"/>
          </a:xfrm>
          <a:custGeom>
            <a:avLst/>
            <a:gdLst>
              <a:gd name="connsiteX0" fmla="*/ 17717 w 40085"/>
              <a:gd name="connsiteY0" fmla="*/ 4 h 175864"/>
              <a:gd name="connsiteX1" fmla="*/ 26510 w 40085"/>
              <a:gd name="connsiteY1" fmla="*/ 118700 h 175864"/>
              <a:gd name="connsiteX2" fmla="*/ 133 w 40085"/>
              <a:gd name="connsiteY2" fmla="*/ 175850 h 175864"/>
              <a:gd name="connsiteX3" fmla="*/ 39698 w 40085"/>
              <a:gd name="connsiteY3" fmla="*/ 123097 h 175864"/>
              <a:gd name="connsiteX4" fmla="*/ 17717 w 40085"/>
              <a:gd name="connsiteY4" fmla="*/ 4 h 1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5" h="175864">
                <a:moveTo>
                  <a:pt x="17717" y="4"/>
                </a:moveTo>
                <a:cubicBezTo>
                  <a:pt x="15519" y="-729"/>
                  <a:pt x="29441" y="89392"/>
                  <a:pt x="26510" y="118700"/>
                </a:cubicBezTo>
                <a:cubicBezTo>
                  <a:pt x="23579" y="148008"/>
                  <a:pt x="-2065" y="175117"/>
                  <a:pt x="133" y="175850"/>
                </a:cubicBezTo>
                <a:cubicBezTo>
                  <a:pt x="2331" y="176583"/>
                  <a:pt x="36035" y="148741"/>
                  <a:pt x="39698" y="123097"/>
                </a:cubicBezTo>
                <a:cubicBezTo>
                  <a:pt x="43362" y="97453"/>
                  <a:pt x="19915" y="737"/>
                  <a:pt x="177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2" name="フリーフォーム 6281">
            <a:extLst>
              <a:ext uri="{FF2B5EF4-FFF2-40B4-BE49-F238E27FC236}">
                <a16:creationId xmlns:a16="http://schemas.microsoft.com/office/drawing/2014/main" id="{753EE65E-0ECA-1497-C387-382673E90E1E}"/>
              </a:ext>
            </a:extLst>
          </p:cNvPr>
          <p:cNvSpPr/>
          <p:nvPr/>
        </p:nvSpPr>
        <p:spPr>
          <a:xfrm>
            <a:off x="3701558" y="6936558"/>
            <a:ext cx="61559" cy="138441"/>
          </a:xfrm>
          <a:custGeom>
            <a:avLst/>
            <a:gdLst>
              <a:gd name="connsiteX0" fmla="*/ 61550 w 61559"/>
              <a:gd name="connsiteY0" fmla="*/ 573 h 138441"/>
              <a:gd name="connsiteX1" fmla="*/ 4400 w 61559"/>
              <a:gd name="connsiteY1" fmla="*/ 106080 h 138441"/>
              <a:gd name="connsiteX2" fmla="*/ 4400 w 61559"/>
              <a:gd name="connsiteY2" fmla="*/ 136854 h 138441"/>
              <a:gd name="connsiteX3" fmla="*/ 8796 w 61559"/>
              <a:gd name="connsiteY3" fmla="*/ 66515 h 138441"/>
              <a:gd name="connsiteX4" fmla="*/ 61550 w 61559"/>
              <a:gd name="connsiteY4" fmla="*/ 573 h 1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59" h="138441">
                <a:moveTo>
                  <a:pt x="61550" y="573"/>
                </a:moveTo>
                <a:cubicBezTo>
                  <a:pt x="60817" y="7167"/>
                  <a:pt x="13925" y="83367"/>
                  <a:pt x="4400" y="106080"/>
                </a:cubicBezTo>
                <a:cubicBezTo>
                  <a:pt x="-5125" y="128793"/>
                  <a:pt x="3667" y="143448"/>
                  <a:pt x="4400" y="136854"/>
                </a:cubicBezTo>
                <a:cubicBezTo>
                  <a:pt x="5133" y="130260"/>
                  <a:pt x="-1462" y="87031"/>
                  <a:pt x="8796" y="66515"/>
                </a:cubicBezTo>
                <a:cubicBezTo>
                  <a:pt x="19054" y="46000"/>
                  <a:pt x="62283" y="-6021"/>
                  <a:pt x="61550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3" name="フリーフォーム 6282">
            <a:extLst>
              <a:ext uri="{FF2B5EF4-FFF2-40B4-BE49-F238E27FC236}">
                <a16:creationId xmlns:a16="http://schemas.microsoft.com/office/drawing/2014/main" id="{C3E40ACA-C039-FE81-F0A5-13F6F5BA8ABF}"/>
              </a:ext>
            </a:extLst>
          </p:cNvPr>
          <p:cNvSpPr/>
          <p:nvPr/>
        </p:nvSpPr>
        <p:spPr>
          <a:xfrm>
            <a:off x="5108100" y="7151734"/>
            <a:ext cx="101681" cy="146689"/>
          </a:xfrm>
          <a:custGeom>
            <a:avLst/>
            <a:gdLst>
              <a:gd name="connsiteX0" fmla="*/ 231 w 101681"/>
              <a:gd name="connsiteY0" fmla="*/ 808 h 146689"/>
              <a:gd name="connsiteX1" fmla="*/ 70569 w 101681"/>
              <a:gd name="connsiteY1" fmla="*/ 53562 h 146689"/>
              <a:gd name="connsiteX2" fmla="*/ 92550 w 101681"/>
              <a:gd name="connsiteY2" fmla="*/ 145881 h 146689"/>
              <a:gd name="connsiteX3" fmla="*/ 96946 w 101681"/>
              <a:gd name="connsiteY3" fmla="*/ 93128 h 146689"/>
              <a:gd name="connsiteX4" fmla="*/ 231 w 101681"/>
              <a:gd name="connsiteY4" fmla="*/ 808 h 1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1" h="146689">
                <a:moveTo>
                  <a:pt x="231" y="808"/>
                </a:moveTo>
                <a:cubicBezTo>
                  <a:pt x="-4165" y="-5786"/>
                  <a:pt x="55183" y="29383"/>
                  <a:pt x="70569" y="53562"/>
                </a:cubicBezTo>
                <a:cubicBezTo>
                  <a:pt x="85956" y="77741"/>
                  <a:pt x="88154" y="139287"/>
                  <a:pt x="92550" y="145881"/>
                </a:cubicBezTo>
                <a:cubicBezTo>
                  <a:pt x="96946" y="152475"/>
                  <a:pt x="107936" y="117307"/>
                  <a:pt x="96946" y="93128"/>
                </a:cubicBezTo>
                <a:cubicBezTo>
                  <a:pt x="85956" y="68949"/>
                  <a:pt x="4627" y="7402"/>
                  <a:pt x="231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4" name="フリーフォーム 6283">
            <a:extLst>
              <a:ext uri="{FF2B5EF4-FFF2-40B4-BE49-F238E27FC236}">
                <a16:creationId xmlns:a16="http://schemas.microsoft.com/office/drawing/2014/main" id="{EF9895B7-CC70-3B8D-1FB9-ED8EFC25DE9F}"/>
              </a:ext>
            </a:extLst>
          </p:cNvPr>
          <p:cNvSpPr/>
          <p:nvPr/>
        </p:nvSpPr>
        <p:spPr>
          <a:xfrm>
            <a:off x="4057273" y="4518421"/>
            <a:ext cx="22465" cy="248988"/>
          </a:xfrm>
          <a:custGeom>
            <a:avLst/>
            <a:gdLst>
              <a:gd name="connsiteX0" fmla="*/ 17962 w 22465"/>
              <a:gd name="connsiteY0" fmla="*/ 825 h 248988"/>
              <a:gd name="connsiteX1" fmla="*/ 9169 w 22465"/>
              <a:gd name="connsiteY1" fmla="*/ 119521 h 248988"/>
              <a:gd name="connsiteX2" fmla="*/ 22358 w 22465"/>
              <a:gd name="connsiteY2" fmla="*/ 247010 h 248988"/>
              <a:gd name="connsiteX3" fmla="*/ 377 w 22465"/>
              <a:gd name="connsiteY3" fmla="*/ 181067 h 248988"/>
              <a:gd name="connsiteX4" fmla="*/ 17962 w 22465"/>
              <a:gd name="connsiteY4" fmla="*/ 825 h 2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5" h="248988">
                <a:moveTo>
                  <a:pt x="17962" y="825"/>
                </a:moveTo>
                <a:cubicBezTo>
                  <a:pt x="19427" y="-9433"/>
                  <a:pt x="8436" y="78490"/>
                  <a:pt x="9169" y="119521"/>
                </a:cubicBezTo>
                <a:cubicBezTo>
                  <a:pt x="9902" y="160552"/>
                  <a:pt x="23823" y="236752"/>
                  <a:pt x="22358" y="247010"/>
                </a:cubicBezTo>
                <a:cubicBezTo>
                  <a:pt x="20893" y="257268"/>
                  <a:pt x="-3286" y="226494"/>
                  <a:pt x="377" y="181067"/>
                </a:cubicBezTo>
                <a:cubicBezTo>
                  <a:pt x="4040" y="135640"/>
                  <a:pt x="16497" y="11083"/>
                  <a:pt x="17962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5" name="フリーフォーム 6284">
            <a:extLst>
              <a:ext uri="{FF2B5EF4-FFF2-40B4-BE49-F238E27FC236}">
                <a16:creationId xmlns:a16="http://schemas.microsoft.com/office/drawing/2014/main" id="{762CC65B-BDF7-A47F-AEE0-6DA8EC8A25A7}"/>
              </a:ext>
            </a:extLst>
          </p:cNvPr>
          <p:cNvSpPr/>
          <p:nvPr/>
        </p:nvSpPr>
        <p:spPr>
          <a:xfrm>
            <a:off x="3110905" y="5384948"/>
            <a:ext cx="353329" cy="84133"/>
          </a:xfrm>
          <a:custGeom>
            <a:avLst/>
            <a:gdLst>
              <a:gd name="connsiteX0" fmla="*/ 1572 w 353329"/>
              <a:gd name="connsiteY0" fmla="*/ 83867 h 84133"/>
              <a:gd name="connsiteX1" fmla="*/ 142249 w 353329"/>
              <a:gd name="connsiteY1" fmla="*/ 44302 h 84133"/>
              <a:gd name="connsiteX2" fmla="*/ 269737 w 353329"/>
              <a:gd name="connsiteY2" fmla="*/ 35510 h 84133"/>
              <a:gd name="connsiteX3" fmla="*/ 269737 w 353329"/>
              <a:gd name="connsiteY3" fmla="*/ 340 h 84133"/>
              <a:gd name="connsiteX4" fmla="*/ 353264 w 353329"/>
              <a:gd name="connsiteY4" fmla="*/ 17925 h 84133"/>
              <a:gd name="connsiteX5" fmla="*/ 282926 w 353329"/>
              <a:gd name="connsiteY5" fmla="*/ 22321 h 84133"/>
              <a:gd name="connsiteX6" fmla="*/ 238964 w 353329"/>
              <a:gd name="connsiteY6" fmla="*/ 22321 h 84133"/>
              <a:gd name="connsiteX7" fmla="*/ 1572 w 353329"/>
              <a:gd name="connsiteY7" fmla="*/ 83867 h 8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29" h="84133">
                <a:moveTo>
                  <a:pt x="1572" y="83867"/>
                </a:moveTo>
                <a:cubicBezTo>
                  <a:pt x="-14547" y="87530"/>
                  <a:pt x="97555" y="52361"/>
                  <a:pt x="142249" y="44302"/>
                </a:cubicBezTo>
                <a:cubicBezTo>
                  <a:pt x="186943" y="36242"/>
                  <a:pt x="248489" y="42837"/>
                  <a:pt x="269737" y="35510"/>
                </a:cubicBezTo>
                <a:cubicBezTo>
                  <a:pt x="290985" y="28183"/>
                  <a:pt x="255816" y="3271"/>
                  <a:pt x="269737" y="340"/>
                </a:cubicBezTo>
                <a:cubicBezTo>
                  <a:pt x="283658" y="-2591"/>
                  <a:pt x="351066" y="14262"/>
                  <a:pt x="353264" y="17925"/>
                </a:cubicBezTo>
                <a:cubicBezTo>
                  <a:pt x="355462" y="21588"/>
                  <a:pt x="301976" y="21588"/>
                  <a:pt x="282926" y="22321"/>
                </a:cubicBezTo>
                <a:cubicBezTo>
                  <a:pt x="263876" y="23054"/>
                  <a:pt x="279995" y="13529"/>
                  <a:pt x="238964" y="22321"/>
                </a:cubicBezTo>
                <a:cubicBezTo>
                  <a:pt x="197933" y="31113"/>
                  <a:pt x="17691" y="80204"/>
                  <a:pt x="1572" y="8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6" name="フリーフォーム 6285">
            <a:extLst>
              <a:ext uri="{FF2B5EF4-FFF2-40B4-BE49-F238E27FC236}">
                <a16:creationId xmlns:a16="http://schemas.microsoft.com/office/drawing/2014/main" id="{A8D63E9B-5B06-E8BF-EB36-E492DB2F7C3D}"/>
              </a:ext>
            </a:extLst>
          </p:cNvPr>
          <p:cNvSpPr/>
          <p:nvPr/>
        </p:nvSpPr>
        <p:spPr>
          <a:xfrm>
            <a:off x="3062651" y="5754236"/>
            <a:ext cx="252504" cy="58684"/>
          </a:xfrm>
          <a:custGeom>
            <a:avLst/>
            <a:gdLst>
              <a:gd name="connsiteX0" fmla="*/ 1468 w 252504"/>
              <a:gd name="connsiteY0" fmla="*/ 57479 h 58684"/>
              <a:gd name="connsiteX1" fmla="*/ 247653 w 252504"/>
              <a:gd name="connsiteY1" fmla="*/ 329 h 58684"/>
              <a:gd name="connsiteX2" fmla="*/ 150937 w 252504"/>
              <a:gd name="connsiteY2" fmla="*/ 35499 h 58684"/>
              <a:gd name="connsiteX3" fmla="*/ 1468 w 252504"/>
              <a:gd name="connsiteY3" fmla="*/ 57479 h 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4" h="58684">
                <a:moveTo>
                  <a:pt x="1468" y="57479"/>
                </a:moveTo>
                <a:cubicBezTo>
                  <a:pt x="17587" y="51617"/>
                  <a:pt x="222742" y="3992"/>
                  <a:pt x="247653" y="329"/>
                </a:cubicBezTo>
                <a:cubicBezTo>
                  <a:pt x="272565" y="-3334"/>
                  <a:pt x="195631" y="24508"/>
                  <a:pt x="150937" y="35499"/>
                </a:cubicBezTo>
                <a:cubicBezTo>
                  <a:pt x="106243" y="46490"/>
                  <a:pt x="-14651" y="63341"/>
                  <a:pt x="1468" y="5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7" name="フリーフォーム 6286">
            <a:extLst>
              <a:ext uri="{FF2B5EF4-FFF2-40B4-BE49-F238E27FC236}">
                <a16:creationId xmlns:a16="http://schemas.microsoft.com/office/drawing/2014/main" id="{D8EA96FB-72E2-0DC1-4A1C-895B73E2CF8B}"/>
              </a:ext>
            </a:extLst>
          </p:cNvPr>
          <p:cNvSpPr/>
          <p:nvPr/>
        </p:nvSpPr>
        <p:spPr>
          <a:xfrm>
            <a:off x="5294133" y="5573436"/>
            <a:ext cx="306411" cy="116323"/>
          </a:xfrm>
          <a:custGeom>
            <a:avLst/>
            <a:gdLst>
              <a:gd name="connsiteX0" fmla="*/ 3232 w 306411"/>
              <a:gd name="connsiteY0" fmla="*/ 887 h 116323"/>
              <a:gd name="connsiteX1" fmla="*/ 293379 w 306411"/>
              <a:gd name="connsiteY1" fmla="*/ 106395 h 116323"/>
              <a:gd name="connsiteX2" fmla="*/ 245021 w 306411"/>
              <a:gd name="connsiteY2" fmla="*/ 106395 h 116323"/>
              <a:gd name="connsiteX3" fmla="*/ 143909 w 306411"/>
              <a:gd name="connsiteY3" fmla="*/ 58037 h 116323"/>
              <a:gd name="connsiteX4" fmla="*/ 3232 w 306411"/>
              <a:gd name="connsiteY4" fmla="*/ 887 h 1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1" h="116323">
                <a:moveTo>
                  <a:pt x="3232" y="887"/>
                </a:moveTo>
                <a:cubicBezTo>
                  <a:pt x="28144" y="8947"/>
                  <a:pt x="253081" y="88810"/>
                  <a:pt x="293379" y="106395"/>
                </a:cubicBezTo>
                <a:cubicBezTo>
                  <a:pt x="333677" y="123980"/>
                  <a:pt x="269933" y="114455"/>
                  <a:pt x="245021" y="106395"/>
                </a:cubicBezTo>
                <a:cubicBezTo>
                  <a:pt x="220109" y="98335"/>
                  <a:pt x="183474" y="74156"/>
                  <a:pt x="143909" y="58037"/>
                </a:cubicBezTo>
                <a:cubicBezTo>
                  <a:pt x="104344" y="41918"/>
                  <a:pt x="-21680" y="-7173"/>
                  <a:pt x="3232" y="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8" name="フリーフォーム 6287">
            <a:extLst>
              <a:ext uri="{FF2B5EF4-FFF2-40B4-BE49-F238E27FC236}">
                <a16:creationId xmlns:a16="http://schemas.microsoft.com/office/drawing/2014/main" id="{BB86BDC2-CEC5-9884-6851-C1F6E22F38AD}"/>
              </a:ext>
            </a:extLst>
          </p:cNvPr>
          <p:cNvSpPr/>
          <p:nvPr/>
        </p:nvSpPr>
        <p:spPr>
          <a:xfrm>
            <a:off x="4249972" y="4629073"/>
            <a:ext cx="89317" cy="624910"/>
          </a:xfrm>
          <a:custGeom>
            <a:avLst/>
            <a:gdLst>
              <a:gd name="connsiteX0" fmla="*/ 58259 w 89317"/>
              <a:gd name="connsiteY0" fmla="*/ 77 h 624910"/>
              <a:gd name="connsiteX1" fmla="*/ 18693 w 89317"/>
              <a:gd name="connsiteY1" fmla="*/ 320996 h 624910"/>
              <a:gd name="connsiteX2" fmla="*/ 31882 w 89317"/>
              <a:gd name="connsiteY2" fmla="*/ 444089 h 624910"/>
              <a:gd name="connsiteX3" fmla="*/ 36278 w 89317"/>
              <a:gd name="connsiteY3" fmla="*/ 391335 h 624910"/>
              <a:gd name="connsiteX4" fmla="*/ 89032 w 89317"/>
              <a:gd name="connsiteY4" fmla="*/ 624331 h 624910"/>
              <a:gd name="connsiteX5" fmla="*/ 9901 w 89317"/>
              <a:gd name="connsiteY5" fmla="*/ 312204 h 624910"/>
              <a:gd name="connsiteX6" fmla="*/ 5505 w 89317"/>
              <a:gd name="connsiteY6" fmla="*/ 351769 h 624910"/>
              <a:gd name="connsiteX7" fmla="*/ 58259 w 89317"/>
              <a:gd name="connsiteY7" fmla="*/ 77 h 62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7" h="624910">
                <a:moveTo>
                  <a:pt x="58259" y="77"/>
                </a:moveTo>
                <a:cubicBezTo>
                  <a:pt x="60457" y="-5052"/>
                  <a:pt x="23089" y="246994"/>
                  <a:pt x="18693" y="320996"/>
                </a:cubicBezTo>
                <a:cubicBezTo>
                  <a:pt x="14297" y="394998"/>
                  <a:pt x="28951" y="432366"/>
                  <a:pt x="31882" y="444089"/>
                </a:cubicBezTo>
                <a:cubicBezTo>
                  <a:pt x="34813" y="455812"/>
                  <a:pt x="26753" y="361295"/>
                  <a:pt x="36278" y="391335"/>
                </a:cubicBezTo>
                <a:cubicBezTo>
                  <a:pt x="45803" y="421375"/>
                  <a:pt x="93428" y="637520"/>
                  <a:pt x="89032" y="624331"/>
                </a:cubicBezTo>
                <a:cubicBezTo>
                  <a:pt x="84636" y="611143"/>
                  <a:pt x="23822" y="357631"/>
                  <a:pt x="9901" y="312204"/>
                </a:cubicBezTo>
                <a:cubicBezTo>
                  <a:pt x="-4020" y="266777"/>
                  <a:pt x="-1089" y="397196"/>
                  <a:pt x="5505" y="351769"/>
                </a:cubicBezTo>
                <a:cubicBezTo>
                  <a:pt x="12099" y="306342"/>
                  <a:pt x="56061" y="5206"/>
                  <a:pt x="5825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9" name="フリーフォーム 6288">
            <a:extLst>
              <a:ext uri="{FF2B5EF4-FFF2-40B4-BE49-F238E27FC236}">
                <a16:creationId xmlns:a16="http://schemas.microsoft.com/office/drawing/2014/main" id="{4D044431-DEC6-B691-3538-4DC73C012A3A}"/>
              </a:ext>
            </a:extLst>
          </p:cNvPr>
          <p:cNvSpPr/>
          <p:nvPr/>
        </p:nvSpPr>
        <p:spPr>
          <a:xfrm>
            <a:off x="4227139" y="4412267"/>
            <a:ext cx="32751" cy="342923"/>
          </a:xfrm>
          <a:custGeom>
            <a:avLst/>
            <a:gdLst>
              <a:gd name="connsiteX0" fmla="*/ 32734 w 32751"/>
              <a:gd name="connsiteY0" fmla="*/ 1471 h 342923"/>
              <a:gd name="connsiteX1" fmla="*/ 1961 w 32751"/>
              <a:gd name="connsiteY1" fmla="*/ 335579 h 342923"/>
              <a:gd name="connsiteX2" fmla="*/ 6357 w 32751"/>
              <a:gd name="connsiteY2" fmla="*/ 216883 h 342923"/>
              <a:gd name="connsiteX3" fmla="*/ 32734 w 32751"/>
              <a:gd name="connsiteY3" fmla="*/ 1471 h 34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1" h="342923">
                <a:moveTo>
                  <a:pt x="32734" y="1471"/>
                </a:moveTo>
                <a:cubicBezTo>
                  <a:pt x="32001" y="21254"/>
                  <a:pt x="6357" y="299677"/>
                  <a:pt x="1961" y="335579"/>
                </a:cubicBezTo>
                <a:cubicBezTo>
                  <a:pt x="-2435" y="371481"/>
                  <a:pt x="1228" y="266706"/>
                  <a:pt x="6357" y="216883"/>
                </a:cubicBezTo>
                <a:cubicBezTo>
                  <a:pt x="11486" y="167060"/>
                  <a:pt x="33467" y="-18312"/>
                  <a:pt x="32734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0" name="フリーフォーム 6289">
            <a:extLst>
              <a:ext uri="{FF2B5EF4-FFF2-40B4-BE49-F238E27FC236}">
                <a16:creationId xmlns:a16="http://schemas.microsoft.com/office/drawing/2014/main" id="{EB14BBC5-B4AA-3FA7-38CA-817D0B906148}"/>
              </a:ext>
            </a:extLst>
          </p:cNvPr>
          <p:cNvSpPr/>
          <p:nvPr/>
        </p:nvSpPr>
        <p:spPr>
          <a:xfrm>
            <a:off x="3587336" y="5006948"/>
            <a:ext cx="211362" cy="359919"/>
          </a:xfrm>
          <a:custGeom>
            <a:avLst/>
            <a:gdLst>
              <a:gd name="connsiteX0" fmla="*/ 124239 w 211362"/>
              <a:gd name="connsiteY0" fmla="*/ 27 h 359919"/>
              <a:gd name="connsiteX1" fmla="*/ 200439 w 211362"/>
              <a:gd name="connsiteY1" fmla="*/ 168302 h 359919"/>
              <a:gd name="connsiteX2" fmla="*/ 190914 w 211362"/>
              <a:gd name="connsiteY2" fmla="*/ 301652 h 359919"/>
              <a:gd name="connsiteX3" fmla="*/ 194089 w 211362"/>
              <a:gd name="connsiteY3" fmla="*/ 276252 h 359919"/>
              <a:gd name="connsiteX4" fmla="*/ 57564 w 211362"/>
              <a:gd name="connsiteY4" fmla="*/ 273077 h 359919"/>
              <a:gd name="connsiteX5" fmla="*/ 89314 w 211362"/>
              <a:gd name="connsiteY5" fmla="*/ 282602 h 359919"/>
              <a:gd name="connsiteX6" fmla="*/ 48039 w 211362"/>
              <a:gd name="connsiteY6" fmla="*/ 330227 h 359919"/>
              <a:gd name="connsiteX7" fmla="*/ 414 w 211362"/>
              <a:gd name="connsiteY7" fmla="*/ 358802 h 359919"/>
              <a:gd name="connsiteX8" fmla="*/ 76614 w 211362"/>
              <a:gd name="connsiteY8" fmla="*/ 292127 h 359919"/>
              <a:gd name="connsiteX9" fmla="*/ 162339 w 211362"/>
              <a:gd name="connsiteY9" fmla="*/ 292127 h 359919"/>
              <a:gd name="connsiteX10" fmla="*/ 102014 w 211362"/>
              <a:gd name="connsiteY10" fmla="*/ 260377 h 359919"/>
              <a:gd name="connsiteX11" fmla="*/ 197264 w 211362"/>
              <a:gd name="connsiteY11" fmla="*/ 263552 h 359919"/>
              <a:gd name="connsiteX12" fmla="*/ 190914 w 211362"/>
              <a:gd name="connsiteY12" fmla="*/ 282602 h 359919"/>
              <a:gd name="connsiteX13" fmla="*/ 209964 w 211362"/>
              <a:gd name="connsiteY13" fmla="*/ 181002 h 359919"/>
              <a:gd name="connsiteX14" fmla="*/ 124239 w 211362"/>
              <a:gd name="connsiteY14" fmla="*/ 27 h 3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362" h="359919">
                <a:moveTo>
                  <a:pt x="124239" y="27"/>
                </a:moveTo>
                <a:cubicBezTo>
                  <a:pt x="122651" y="-2090"/>
                  <a:pt x="189327" y="118031"/>
                  <a:pt x="200439" y="168302"/>
                </a:cubicBezTo>
                <a:cubicBezTo>
                  <a:pt x="211551" y="218573"/>
                  <a:pt x="191972" y="283661"/>
                  <a:pt x="190914" y="301652"/>
                </a:cubicBezTo>
                <a:cubicBezTo>
                  <a:pt x="189856" y="319643"/>
                  <a:pt x="216314" y="281015"/>
                  <a:pt x="194089" y="276252"/>
                </a:cubicBezTo>
                <a:cubicBezTo>
                  <a:pt x="171864" y="271490"/>
                  <a:pt x="75026" y="272019"/>
                  <a:pt x="57564" y="273077"/>
                </a:cubicBezTo>
                <a:cubicBezTo>
                  <a:pt x="40102" y="274135"/>
                  <a:pt x="90901" y="273077"/>
                  <a:pt x="89314" y="282602"/>
                </a:cubicBezTo>
                <a:cubicBezTo>
                  <a:pt x="87726" y="292127"/>
                  <a:pt x="62856" y="317527"/>
                  <a:pt x="48039" y="330227"/>
                </a:cubicBezTo>
                <a:cubicBezTo>
                  <a:pt x="33222" y="342927"/>
                  <a:pt x="-4348" y="365152"/>
                  <a:pt x="414" y="358802"/>
                </a:cubicBezTo>
                <a:cubicBezTo>
                  <a:pt x="5176" y="352452"/>
                  <a:pt x="49627" y="303239"/>
                  <a:pt x="76614" y="292127"/>
                </a:cubicBezTo>
                <a:cubicBezTo>
                  <a:pt x="103601" y="281015"/>
                  <a:pt x="158106" y="297419"/>
                  <a:pt x="162339" y="292127"/>
                </a:cubicBezTo>
                <a:cubicBezTo>
                  <a:pt x="166572" y="286835"/>
                  <a:pt x="96193" y="265139"/>
                  <a:pt x="102014" y="260377"/>
                </a:cubicBezTo>
                <a:cubicBezTo>
                  <a:pt x="107835" y="255615"/>
                  <a:pt x="182447" y="259848"/>
                  <a:pt x="197264" y="263552"/>
                </a:cubicBezTo>
                <a:cubicBezTo>
                  <a:pt x="212081" y="267256"/>
                  <a:pt x="188797" y="296360"/>
                  <a:pt x="190914" y="282602"/>
                </a:cubicBezTo>
                <a:cubicBezTo>
                  <a:pt x="193031" y="268844"/>
                  <a:pt x="217372" y="228627"/>
                  <a:pt x="209964" y="181002"/>
                </a:cubicBezTo>
                <a:cubicBezTo>
                  <a:pt x="202556" y="133377"/>
                  <a:pt x="125827" y="2144"/>
                  <a:pt x="12423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1" name="フリーフォーム 6290">
            <a:extLst>
              <a:ext uri="{FF2B5EF4-FFF2-40B4-BE49-F238E27FC236}">
                <a16:creationId xmlns:a16="http://schemas.microsoft.com/office/drawing/2014/main" id="{B0569B13-789A-FDE8-3866-BCE3016F2993}"/>
              </a:ext>
            </a:extLst>
          </p:cNvPr>
          <p:cNvSpPr/>
          <p:nvPr/>
        </p:nvSpPr>
        <p:spPr>
          <a:xfrm>
            <a:off x="4403696" y="4775113"/>
            <a:ext cx="157424" cy="220808"/>
          </a:xfrm>
          <a:custGeom>
            <a:avLst/>
            <a:gdLst>
              <a:gd name="connsiteX0" fmla="*/ 29 w 157424"/>
              <a:gd name="connsiteY0" fmla="*/ 87 h 220808"/>
              <a:gd name="connsiteX1" fmla="*/ 146079 w 157424"/>
              <a:gd name="connsiteY1" fmla="*/ 206462 h 220808"/>
              <a:gd name="connsiteX2" fmla="*/ 133379 w 157424"/>
              <a:gd name="connsiteY2" fmla="*/ 181062 h 220808"/>
              <a:gd name="connsiteX3" fmla="*/ 29 w 157424"/>
              <a:gd name="connsiteY3" fmla="*/ 87 h 22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24" h="220808">
                <a:moveTo>
                  <a:pt x="29" y="87"/>
                </a:moveTo>
                <a:cubicBezTo>
                  <a:pt x="2146" y="4320"/>
                  <a:pt x="123854" y="176300"/>
                  <a:pt x="146079" y="206462"/>
                </a:cubicBezTo>
                <a:cubicBezTo>
                  <a:pt x="168304" y="236624"/>
                  <a:pt x="154546" y="214929"/>
                  <a:pt x="133379" y="181062"/>
                </a:cubicBezTo>
                <a:cubicBezTo>
                  <a:pt x="112212" y="147195"/>
                  <a:pt x="-2088" y="-4146"/>
                  <a:pt x="29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2" name="フリーフォーム 6291">
            <a:extLst>
              <a:ext uri="{FF2B5EF4-FFF2-40B4-BE49-F238E27FC236}">
                <a16:creationId xmlns:a16="http://schemas.microsoft.com/office/drawing/2014/main" id="{CF80ED23-6F2C-2567-D1A3-A21FFBDBCD18}"/>
              </a:ext>
            </a:extLst>
          </p:cNvPr>
          <p:cNvSpPr/>
          <p:nvPr/>
        </p:nvSpPr>
        <p:spPr>
          <a:xfrm>
            <a:off x="4571700" y="4959245"/>
            <a:ext cx="101900" cy="619245"/>
          </a:xfrm>
          <a:custGeom>
            <a:avLst/>
            <a:gdLst>
              <a:gd name="connsiteX0" fmla="*/ 63800 w 101900"/>
              <a:gd name="connsiteY0" fmla="*/ 105 h 619245"/>
              <a:gd name="connsiteX1" fmla="*/ 13000 w 101900"/>
              <a:gd name="connsiteY1" fmla="*/ 181080 h 619245"/>
              <a:gd name="connsiteX2" fmla="*/ 51100 w 101900"/>
              <a:gd name="connsiteY2" fmla="*/ 317605 h 619245"/>
              <a:gd name="connsiteX3" fmla="*/ 300 w 101900"/>
              <a:gd name="connsiteY3" fmla="*/ 279505 h 619245"/>
              <a:gd name="connsiteX4" fmla="*/ 79675 w 101900"/>
              <a:gd name="connsiteY4" fmla="*/ 438255 h 619245"/>
              <a:gd name="connsiteX5" fmla="*/ 101900 w 101900"/>
              <a:gd name="connsiteY5" fmla="*/ 619230 h 619245"/>
              <a:gd name="connsiteX6" fmla="*/ 79675 w 101900"/>
              <a:gd name="connsiteY6" fmla="*/ 447780 h 619245"/>
              <a:gd name="connsiteX7" fmla="*/ 22525 w 101900"/>
              <a:gd name="connsiteY7" fmla="*/ 311255 h 619245"/>
              <a:gd name="connsiteX8" fmla="*/ 22525 w 101900"/>
              <a:gd name="connsiteY8" fmla="*/ 238230 h 619245"/>
              <a:gd name="connsiteX9" fmla="*/ 22525 w 101900"/>
              <a:gd name="connsiteY9" fmla="*/ 155680 h 619245"/>
              <a:gd name="connsiteX10" fmla="*/ 63800 w 101900"/>
              <a:gd name="connsiteY10" fmla="*/ 105 h 6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00" h="619245">
                <a:moveTo>
                  <a:pt x="63800" y="105"/>
                </a:moveTo>
                <a:cubicBezTo>
                  <a:pt x="62213" y="4338"/>
                  <a:pt x="15117" y="128163"/>
                  <a:pt x="13000" y="181080"/>
                </a:cubicBezTo>
                <a:cubicBezTo>
                  <a:pt x="10883" y="233997"/>
                  <a:pt x="53217" y="301201"/>
                  <a:pt x="51100" y="317605"/>
                </a:cubicBezTo>
                <a:cubicBezTo>
                  <a:pt x="48983" y="334009"/>
                  <a:pt x="-4462" y="259397"/>
                  <a:pt x="300" y="279505"/>
                </a:cubicBezTo>
                <a:cubicBezTo>
                  <a:pt x="5062" y="299613"/>
                  <a:pt x="62742" y="381634"/>
                  <a:pt x="79675" y="438255"/>
                </a:cubicBezTo>
                <a:cubicBezTo>
                  <a:pt x="96608" y="494876"/>
                  <a:pt x="101900" y="617643"/>
                  <a:pt x="101900" y="619230"/>
                </a:cubicBezTo>
                <a:cubicBezTo>
                  <a:pt x="101900" y="620817"/>
                  <a:pt x="92904" y="499109"/>
                  <a:pt x="79675" y="447780"/>
                </a:cubicBezTo>
                <a:cubicBezTo>
                  <a:pt x="66446" y="396451"/>
                  <a:pt x="32050" y="346180"/>
                  <a:pt x="22525" y="311255"/>
                </a:cubicBezTo>
                <a:cubicBezTo>
                  <a:pt x="13000" y="276330"/>
                  <a:pt x="22525" y="238230"/>
                  <a:pt x="22525" y="238230"/>
                </a:cubicBezTo>
                <a:cubicBezTo>
                  <a:pt x="22525" y="212301"/>
                  <a:pt x="17233" y="191134"/>
                  <a:pt x="22525" y="155680"/>
                </a:cubicBezTo>
                <a:cubicBezTo>
                  <a:pt x="27817" y="120226"/>
                  <a:pt x="65387" y="-4128"/>
                  <a:pt x="6380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3" name="フリーフォーム 6292">
            <a:extLst>
              <a:ext uri="{FF2B5EF4-FFF2-40B4-BE49-F238E27FC236}">
                <a16:creationId xmlns:a16="http://schemas.microsoft.com/office/drawing/2014/main" id="{825070C0-00AA-5E6C-86F3-1805F8A333FA}"/>
              </a:ext>
            </a:extLst>
          </p:cNvPr>
          <p:cNvSpPr/>
          <p:nvPr/>
        </p:nvSpPr>
        <p:spPr>
          <a:xfrm>
            <a:off x="4144394" y="5460432"/>
            <a:ext cx="72548" cy="384762"/>
          </a:xfrm>
          <a:custGeom>
            <a:avLst/>
            <a:gdLst>
              <a:gd name="connsiteX0" fmla="*/ 49781 w 72548"/>
              <a:gd name="connsiteY0" fmla="*/ 568 h 384762"/>
              <a:gd name="connsiteX1" fmla="*/ 2156 w 72548"/>
              <a:gd name="connsiteY1" fmla="*/ 206943 h 384762"/>
              <a:gd name="connsiteX2" fmla="*/ 8506 w 72548"/>
              <a:gd name="connsiteY2" fmla="*/ 210118 h 384762"/>
              <a:gd name="connsiteX3" fmla="*/ 11681 w 72548"/>
              <a:gd name="connsiteY3" fmla="*/ 327593 h 384762"/>
              <a:gd name="connsiteX4" fmla="*/ 18031 w 72548"/>
              <a:gd name="connsiteY4" fmla="*/ 279968 h 384762"/>
              <a:gd name="connsiteX5" fmla="*/ 27556 w 72548"/>
              <a:gd name="connsiteY5" fmla="*/ 384743 h 384762"/>
              <a:gd name="connsiteX6" fmla="*/ 21206 w 72548"/>
              <a:gd name="connsiteY6" fmla="*/ 270443 h 384762"/>
              <a:gd name="connsiteX7" fmla="*/ 72006 w 72548"/>
              <a:gd name="connsiteY7" fmla="*/ 324418 h 384762"/>
              <a:gd name="connsiteX8" fmla="*/ 46606 w 72548"/>
              <a:gd name="connsiteY8" fmla="*/ 276793 h 384762"/>
              <a:gd name="connsiteX9" fmla="*/ 24381 w 72548"/>
              <a:gd name="connsiteY9" fmla="*/ 191068 h 384762"/>
              <a:gd name="connsiteX10" fmla="*/ 24381 w 72548"/>
              <a:gd name="connsiteY10" fmla="*/ 267268 h 384762"/>
              <a:gd name="connsiteX11" fmla="*/ 2156 w 72548"/>
              <a:gd name="connsiteY11" fmla="*/ 149793 h 384762"/>
              <a:gd name="connsiteX12" fmla="*/ 49781 w 72548"/>
              <a:gd name="connsiteY12" fmla="*/ 568 h 3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48" h="384762">
                <a:moveTo>
                  <a:pt x="49781" y="568"/>
                </a:moveTo>
                <a:cubicBezTo>
                  <a:pt x="49781" y="10093"/>
                  <a:pt x="9035" y="172018"/>
                  <a:pt x="2156" y="206943"/>
                </a:cubicBezTo>
                <a:cubicBezTo>
                  <a:pt x="-4723" y="241868"/>
                  <a:pt x="6918" y="190010"/>
                  <a:pt x="8506" y="210118"/>
                </a:cubicBezTo>
                <a:cubicBezTo>
                  <a:pt x="10093" y="230226"/>
                  <a:pt x="10094" y="315951"/>
                  <a:pt x="11681" y="327593"/>
                </a:cubicBezTo>
                <a:cubicBezTo>
                  <a:pt x="13268" y="339235"/>
                  <a:pt x="15385" y="270443"/>
                  <a:pt x="18031" y="279968"/>
                </a:cubicBezTo>
                <a:cubicBezTo>
                  <a:pt x="20677" y="289493"/>
                  <a:pt x="27027" y="386330"/>
                  <a:pt x="27556" y="384743"/>
                </a:cubicBezTo>
                <a:cubicBezTo>
                  <a:pt x="28085" y="383156"/>
                  <a:pt x="13798" y="280497"/>
                  <a:pt x="21206" y="270443"/>
                </a:cubicBezTo>
                <a:cubicBezTo>
                  <a:pt x="28614" y="260389"/>
                  <a:pt x="67773" y="323360"/>
                  <a:pt x="72006" y="324418"/>
                </a:cubicBezTo>
                <a:cubicBezTo>
                  <a:pt x="76239" y="325476"/>
                  <a:pt x="54544" y="299018"/>
                  <a:pt x="46606" y="276793"/>
                </a:cubicBezTo>
                <a:cubicBezTo>
                  <a:pt x="38668" y="254568"/>
                  <a:pt x="28085" y="192655"/>
                  <a:pt x="24381" y="191068"/>
                </a:cubicBezTo>
                <a:cubicBezTo>
                  <a:pt x="20677" y="189481"/>
                  <a:pt x="28085" y="274147"/>
                  <a:pt x="24381" y="267268"/>
                </a:cubicBezTo>
                <a:cubicBezTo>
                  <a:pt x="20677" y="260389"/>
                  <a:pt x="-1019" y="195830"/>
                  <a:pt x="2156" y="149793"/>
                </a:cubicBezTo>
                <a:cubicBezTo>
                  <a:pt x="5331" y="103756"/>
                  <a:pt x="49781" y="-8957"/>
                  <a:pt x="49781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4" name="フリーフォーム 6293">
            <a:extLst>
              <a:ext uri="{FF2B5EF4-FFF2-40B4-BE49-F238E27FC236}">
                <a16:creationId xmlns:a16="http://schemas.microsoft.com/office/drawing/2014/main" id="{335DAD1F-6701-0AE6-0498-A87A08F9A7F8}"/>
              </a:ext>
            </a:extLst>
          </p:cNvPr>
          <p:cNvSpPr/>
          <p:nvPr/>
        </p:nvSpPr>
        <p:spPr>
          <a:xfrm>
            <a:off x="4619207" y="5694627"/>
            <a:ext cx="82504" cy="351847"/>
          </a:xfrm>
          <a:custGeom>
            <a:avLst/>
            <a:gdLst>
              <a:gd name="connsiteX0" fmla="*/ 418 w 82504"/>
              <a:gd name="connsiteY0" fmla="*/ 1323 h 351847"/>
              <a:gd name="connsiteX1" fmla="*/ 76618 w 82504"/>
              <a:gd name="connsiteY1" fmla="*/ 220398 h 351847"/>
              <a:gd name="connsiteX2" fmla="*/ 76618 w 82504"/>
              <a:gd name="connsiteY2" fmla="*/ 350573 h 351847"/>
              <a:gd name="connsiteX3" fmla="*/ 70268 w 82504"/>
              <a:gd name="connsiteY3" fmla="*/ 280723 h 351847"/>
              <a:gd name="connsiteX4" fmla="*/ 16293 w 82504"/>
              <a:gd name="connsiteY4" fmla="*/ 182298 h 351847"/>
              <a:gd name="connsiteX5" fmla="*/ 63918 w 82504"/>
              <a:gd name="connsiteY5" fmla="*/ 242623 h 351847"/>
              <a:gd name="connsiteX6" fmla="*/ 48043 w 82504"/>
              <a:gd name="connsiteY6" fmla="*/ 194998 h 351847"/>
              <a:gd name="connsiteX7" fmla="*/ 44868 w 82504"/>
              <a:gd name="connsiteY7" fmla="*/ 134673 h 351847"/>
              <a:gd name="connsiteX8" fmla="*/ 44868 w 82504"/>
              <a:gd name="connsiteY8" fmla="*/ 128323 h 351847"/>
              <a:gd name="connsiteX9" fmla="*/ 418 w 82504"/>
              <a:gd name="connsiteY9" fmla="*/ 1323 h 35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04" h="351847">
                <a:moveTo>
                  <a:pt x="418" y="1323"/>
                </a:moveTo>
                <a:cubicBezTo>
                  <a:pt x="5710" y="16669"/>
                  <a:pt x="63918" y="162190"/>
                  <a:pt x="76618" y="220398"/>
                </a:cubicBezTo>
                <a:cubicBezTo>
                  <a:pt x="89318" y="278606"/>
                  <a:pt x="77676" y="340519"/>
                  <a:pt x="76618" y="350573"/>
                </a:cubicBezTo>
                <a:cubicBezTo>
                  <a:pt x="75560" y="360627"/>
                  <a:pt x="80322" y="308769"/>
                  <a:pt x="70268" y="280723"/>
                </a:cubicBezTo>
                <a:cubicBezTo>
                  <a:pt x="60214" y="252677"/>
                  <a:pt x="17351" y="188648"/>
                  <a:pt x="16293" y="182298"/>
                </a:cubicBezTo>
                <a:cubicBezTo>
                  <a:pt x="15235" y="175948"/>
                  <a:pt x="58626" y="240506"/>
                  <a:pt x="63918" y="242623"/>
                </a:cubicBezTo>
                <a:cubicBezTo>
                  <a:pt x="69210" y="244740"/>
                  <a:pt x="51218" y="212990"/>
                  <a:pt x="48043" y="194998"/>
                </a:cubicBezTo>
                <a:cubicBezTo>
                  <a:pt x="44868" y="177006"/>
                  <a:pt x="45397" y="145785"/>
                  <a:pt x="44868" y="134673"/>
                </a:cubicBezTo>
                <a:cubicBezTo>
                  <a:pt x="44339" y="123561"/>
                  <a:pt x="48043" y="147902"/>
                  <a:pt x="44868" y="128323"/>
                </a:cubicBezTo>
                <a:cubicBezTo>
                  <a:pt x="41693" y="108744"/>
                  <a:pt x="-4874" y="-14023"/>
                  <a:pt x="418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5" name="フリーフォーム 6294">
            <a:extLst>
              <a:ext uri="{FF2B5EF4-FFF2-40B4-BE49-F238E27FC236}">
                <a16:creationId xmlns:a16="http://schemas.microsoft.com/office/drawing/2014/main" id="{35EE8BBE-FB2C-1477-AA47-00C4D42970B2}"/>
              </a:ext>
            </a:extLst>
          </p:cNvPr>
          <p:cNvSpPr/>
          <p:nvPr/>
        </p:nvSpPr>
        <p:spPr>
          <a:xfrm>
            <a:off x="6135777" y="6523282"/>
            <a:ext cx="260867" cy="1016962"/>
          </a:xfrm>
          <a:custGeom>
            <a:avLst/>
            <a:gdLst>
              <a:gd name="connsiteX0" fmla="*/ 236701 w 260867"/>
              <a:gd name="connsiteY0" fmla="*/ 2945 h 1016962"/>
              <a:gd name="connsiteX1" fmla="*/ 252885 w 260867"/>
              <a:gd name="connsiteY1" fmla="*/ 456099 h 1016962"/>
              <a:gd name="connsiteX2" fmla="*/ 244793 w 260867"/>
              <a:gd name="connsiteY2" fmla="*/ 407546 h 1016962"/>
              <a:gd name="connsiteX3" fmla="*/ 74860 w 260867"/>
              <a:gd name="connsiteY3" fmla="*/ 828332 h 1016962"/>
              <a:gd name="connsiteX4" fmla="*/ 2032 w 260867"/>
              <a:gd name="connsiteY4" fmla="*/ 1010403 h 1016962"/>
              <a:gd name="connsiteX5" fmla="*/ 147688 w 260867"/>
              <a:gd name="connsiteY5" fmla="*/ 613893 h 1016962"/>
              <a:gd name="connsiteX6" fmla="*/ 224563 w 260867"/>
              <a:gd name="connsiteY6" fmla="*/ 431822 h 1016962"/>
              <a:gd name="connsiteX7" fmla="*/ 236701 w 260867"/>
              <a:gd name="connsiteY7" fmla="*/ 269982 h 1016962"/>
              <a:gd name="connsiteX8" fmla="*/ 236701 w 260867"/>
              <a:gd name="connsiteY8" fmla="*/ 2945 h 101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7" h="1016962">
                <a:moveTo>
                  <a:pt x="236701" y="2945"/>
                </a:moveTo>
                <a:cubicBezTo>
                  <a:pt x="239398" y="33965"/>
                  <a:pt x="251536" y="388666"/>
                  <a:pt x="252885" y="456099"/>
                </a:cubicBezTo>
                <a:cubicBezTo>
                  <a:pt x="254234" y="523532"/>
                  <a:pt x="274464" y="345507"/>
                  <a:pt x="244793" y="407546"/>
                </a:cubicBezTo>
                <a:cubicBezTo>
                  <a:pt x="215122" y="469585"/>
                  <a:pt x="115320" y="727856"/>
                  <a:pt x="74860" y="828332"/>
                </a:cubicBezTo>
                <a:cubicBezTo>
                  <a:pt x="34400" y="928808"/>
                  <a:pt x="-10106" y="1046143"/>
                  <a:pt x="2032" y="1010403"/>
                </a:cubicBezTo>
                <a:cubicBezTo>
                  <a:pt x="14170" y="974663"/>
                  <a:pt x="110600" y="710323"/>
                  <a:pt x="147688" y="613893"/>
                </a:cubicBezTo>
                <a:cubicBezTo>
                  <a:pt x="184776" y="517463"/>
                  <a:pt x="209728" y="489140"/>
                  <a:pt x="224563" y="431822"/>
                </a:cubicBezTo>
                <a:cubicBezTo>
                  <a:pt x="239398" y="374504"/>
                  <a:pt x="234678" y="345508"/>
                  <a:pt x="236701" y="269982"/>
                </a:cubicBezTo>
                <a:cubicBezTo>
                  <a:pt x="238724" y="194456"/>
                  <a:pt x="234004" y="-28075"/>
                  <a:pt x="236701" y="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6" name="フリーフォーム 6295">
            <a:extLst>
              <a:ext uri="{FF2B5EF4-FFF2-40B4-BE49-F238E27FC236}">
                <a16:creationId xmlns:a16="http://schemas.microsoft.com/office/drawing/2014/main" id="{4C9D25F0-6A0D-0AD8-9616-6975F30136B2}"/>
              </a:ext>
            </a:extLst>
          </p:cNvPr>
          <p:cNvSpPr/>
          <p:nvPr/>
        </p:nvSpPr>
        <p:spPr>
          <a:xfrm>
            <a:off x="6110163" y="7640031"/>
            <a:ext cx="120156" cy="320095"/>
          </a:xfrm>
          <a:custGeom>
            <a:avLst/>
            <a:gdLst>
              <a:gd name="connsiteX0" fmla="*/ 44 w 120156"/>
              <a:gd name="connsiteY0" fmla="*/ 633 h 320095"/>
              <a:gd name="connsiteX1" fmla="*/ 77535 w 120156"/>
              <a:gd name="connsiteY1" fmla="*/ 120745 h 320095"/>
              <a:gd name="connsiteX2" fmla="*/ 77535 w 120156"/>
              <a:gd name="connsiteY2" fmla="*/ 310600 h 320095"/>
              <a:gd name="connsiteX3" fmla="*/ 77535 w 120156"/>
              <a:gd name="connsiteY3" fmla="*/ 271854 h 320095"/>
              <a:gd name="connsiteX4" fmla="*/ 120156 w 120156"/>
              <a:gd name="connsiteY4" fmla="*/ 101372 h 320095"/>
              <a:gd name="connsiteX5" fmla="*/ 77535 w 120156"/>
              <a:gd name="connsiteY5" fmla="*/ 213735 h 320095"/>
              <a:gd name="connsiteX6" fmla="*/ 65912 w 120156"/>
              <a:gd name="connsiteY6" fmla="*/ 85874 h 320095"/>
              <a:gd name="connsiteX7" fmla="*/ 65912 w 120156"/>
              <a:gd name="connsiteY7" fmla="*/ 171115 h 320095"/>
              <a:gd name="connsiteX8" fmla="*/ 44 w 120156"/>
              <a:gd name="connsiteY8" fmla="*/ 633 h 3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56" h="320095">
                <a:moveTo>
                  <a:pt x="44" y="633"/>
                </a:moveTo>
                <a:cubicBezTo>
                  <a:pt x="1981" y="-7762"/>
                  <a:pt x="64620" y="69084"/>
                  <a:pt x="77535" y="120745"/>
                </a:cubicBezTo>
                <a:cubicBezTo>
                  <a:pt x="90450" y="172406"/>
                  <a:pt x="77535" y="310600"/>
                  <a:pt x="77535" y="310600"/>
                </a:cubicBezTo>
                <a:cubicBezTo>
                  <a:pt x="77535" y="335785"/>
                  <a:pt x="70432" y="306725"/>
                  <a:pt x="77535" y="271854"/>
                </a:cubicBezTo>
                <a:cubicBezTo>
                  <a:pt x="84638" y="236983"/>
                  <a:pt x="120156" y="111058"/>
                  <a:pt x="120156" y="101372"/>
                </a:cubicBezTo>
                <a:cubicBezTo>
                  <a:pt x="120156" y="91686"/>
                  <a:pt x="86576" y="216318"/>
                  <a:pt x="77535" y="213735"/>
                </a:cubicBezTo>
                <a:cubicBezTo>
                  <a:pt x="68494" y="211152"/>
                  <a:pt x="67849" y="92977"/>
                  <a:pt x="65912" y="85874"/>
                </a:cubicBezTo>
                <a:cubicBezTo>
                  <a:pt x="63975" y="78771"/>
                  <a:pt x="72370" y="182093"/>
                  <a:pt x="65912" y="171115"/>
                </a:cubicBezTo>
                <a:cubicBezTo>
                  <a:pt x="59454" y="160137"/>
                  <a:pt x="-1893" y="9028"/>
                  <a:pt x="4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7" name="フリーフォーム 6296">
            <a:extLst>
              <a:ext uri="{FF2B5EF4-FFF2-40B4-BE49-F238E27FC236}">
                <a16:creationId xmlns:a16="http://schemas.microsoft.com/office/drawing/2014/main" id="{A1BEA23D-EE74-F88F-8365-C3E2FDE197D6}"/>
              </a:ext>
            </a:extLst>
          </p:cNvPr>
          <p:cNvSpPr/>
          <p:nvPr/>
        </p:nvSpPr>
        <p:spPr>
          <a:xfrm>
            <a:off x="5081804" y="7635342"/>
            <a:ext cx="1047960" cy="1270652"/>
          </a:xfrm>
          <a:custGeom>
            <a:avLst/>
            <a:gdLst>
              <a:gd name="connsiteX0" fmla="*/ 1020654 w 1047960"/>
              <a:gd name="connsiteY0" fmla="*/ 28570 h 1270652"/>
              <a:gd name="connsiteX1" fmla="*/ 462715 w 1047960"/>
              <a:gd name="connsiteY1" fmla="*/ 753116 h 1270652"/>
              <a:gd name="connsiteX2" fmla="*/ 307732 w 1047960"/>
              <a:gd name="connsiteY2" fmla="*/ 950719 h 1270652"/>
              <a:gd name="connsiteX3" fmla="*/ 373599 w 1047960"/>
              <a:gd name="connsiteY3" fmla="*/ 834482 h 1270652"/>
              <a:gd name="connsiteX4" fmla="*/ 1640 w 1047960"/>
              <a:gd name="connsiteY4" fmla="*/ 1268434 h 1270652"/>
              <a:gd name="connsiteX5" fmla="*/ 544081 w 1047960"/>
              <a:gd name="connsiteY5" fmla="*/ 617505 h 1270652"/>
              <a:gd name="connsiteX6" fmla="*/ 919915 w 1047960"/>
              <a:gd name="connsiteY6" fmla="*/ 191302 h 1270652"/>
              <a:gd name="connsiteX7" fmla="*/ 1020654 w 1047960"/>
              <a:gd name="connsiteY7" fmla="*/ 28570 h 127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960" h="1270652">
                <a:moveTo>
                  <a:pt x="1020654" y="28570"/>
                </a:moveTo>
                <a:cubicBezTo>
                  <a:pt x="944454" y="122206"/>
                  <a:pt x="581535" y="599425"/>
                  <a:pt x="462715" y="753116"/>
                </a:cubicBezTo>
                <a:cubicBezTo>
                  <a:pt x="343895" y="906807"/>
                  <a:pt x="322585" y="937158"/>
                  <a:pt x="307732" y="950719"/>
                </a:cubicBezTo>
                <a:cubicBezTo>
                  <a:pt x="292879" y="964280"/>
                  <a:pt x="424614" y="781530"/>
                  <a:pt x="373599" y="834482"/>
                </a:cubicBezTo>
                <a:cubicBezTo>
                  <a:pt x="322584" y="887434"/>
                  <a:pt x="-26774" y="1304597"/>
                  <a:pt x="1640" y="1268434"/>
                </a:cubicBezTo>
                <a:cubicBezTo>
                  <a:pt x="30054" y="1232271"/>
                  <a:pt x="391035" y="797027"/>
                  <a:pt x="544081" y="617505"/>
                </a:cubicBezTo>
                <a:cubicBezTo>
                  <a:pt x="697127" y="437983"/>
                  <a:pt x="842423" y="289458"/>
                  <a:pt x="919915" y="191302"/>
                </a:cubicBezTo>
                <a:cubicBezTo>
                  <a:pt x="997406" y="93146"/>
                  <a:pt x="1096854" y="-65066"/>
                  <a:pt x="1020654" y="2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8" name="フリーフォーム 6297">
            <a:extLst>
              <a:ext uri="{FF2B5EF4-FFF2-40B4-BE49-F238E27FC236}">
                <a16:creationId xmlns:a16="http://schemas.microsoft.com/office/drawing/2014/main" id="{405A8D93-DA79-B3AC-EBA5-EBF88E9842F3}"/>
              </a:ext>
            </a:extLst>
          </p:cNvPr>
          <p:cNvSpPr/>
          <p:nvPr/>
        </p:nvSpPr>
        <p:spPr>
          <a:xfrm>
            <a:off x="5418168" y="7950337"/>
            <a:ext cx="765680" cy="1136132"/>
          </a:xfrm>
          <a:custGeom>
            <a:avLst/>
            <a:gdLst>
              <a:gd name="connsiteX0" fmla="*/ 765656 w 765680"/>
              <a:gd name="connsiteY0" fmla="*/ 294 h 1136132"/>
              <a:gd name="connsiteX1" fmla="*/ 463439 w 765680"/>
              <a:gd name="connsiteY1" fmla="*/ 445870 h 1136132"/>
              <a:gd name="connsiteX2" fmla="*/ 2364 w 765680"/>
              <a:gd name="connsiteY2" fmla="*/ 1131670 h 1136132"/>
              <a:gd name="connsiteX3" fmla="*/ 281334 w 765680"/>
              <a:gd name="connsiteY3" fmla="*/ 744212 h 1136132"/>
              <a:gd name="connsiteX4" fmla="*/ 230964 w 765680"/>
              <a:gd name="connsiteY4" fmla="*/ 794582 h 1136132"/>
              <a:gd name="connsiteX5" fmla="*/ 478937 w 765680"/>
              <a:gd name="connsiteY5" fmla="*/ 383877 h 1136132"/>
              <a:gd name="connsiteX6" fmla="*/ 765656 w 765680"/>
              <a:gd name="connsiteY6" fmla="*/ 294 h 113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680" h="1136132">
                <a:moveTo>
                  <a:pt x="765656" y="294"/>
                </a:moveTo>
                <a:cubicBezTo>
                  <a:pt x="763073" y="10626"/>
                  <a:pt x="463439" y="445870"/>
                  <a:pt x="463439" y="445870"/>
                </a:cubicBezTo>
                <a:cubicBezTo>
                  <a:pt x="336224" y="634433"/>
                  <a:pt x="32715" y="1081946"/>
                  <a:pt x="2364" y="1131670"/>
                </a:cubicBezTo>
                <a:cubicBezTo>
                  <a:pt x="-27987" y="1181394"/>
                  <a:pt x="243234" y="800393"/>
                  <a:pt x="281334" y="744212"/>
                </a:cubicBezTo>
                <a:cubicBezTo>
                  <a:pt x="319434" y="688031"/>
                  <a:pt x="198030" y="854638"/>
                  <a:pt x="230964" y="794582"/>
                </a:cubicBezTo>
                <a:cubicBezTo>
                  <a:pt x="263898" y="734526"/>
                  <a:pt x="393051" y="513675"/>
                  <a:pt x="478937" y="383877"/>
                </a:cubicBezTo>
                <a:cubicBezTo>
                  <a:pt x="564823" y="254079"/>
                  <a:pt x="768239" y="-10038"/>
                  <a:pt x="765656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9" name="フリーフォーム 6298">
            <a:extLst>
              <a:ext uri="{FF2B5EF4-FFF2-40B4-BE49-F238E27FC236}">
                <a16:creationId xmlns:a16="http://schemas.microsoft.com/office/drawing/2014/main" id="{B8EFEB7C-9BD6-3B7B-72A5-89A328F6DB3C}"/>
              </a:ext>
            </a:extLst>
          </p:cNvPr>
          <p:cNvSpPr/>
          <p:nvPr/>
        </p:nvSpPr>
        <p:spPr>
          <a:xfrm>
            <a:off x="4262011" y="8613139"/>
            <a:ext cx="1064384" cy="914605"/>
          </a:xfrm>
          <a:custGeom>
            <a:avLst/>
            <a:gdLst>
              <a:gd name="connsiteX0" fmla="*/ 1061657 w 1064384"/>
              <a:gd name="connsiteY0" fmla="*/ 3919 h 914605"/>
              <a:gd name="connsiteX1" fmla="*/ 573460 w 1064384"/>
              <a:gd name="connsiteY1" fmla="*/ 503739 h 914605"/>
              <a:gd name="connsiteX2" fmla="*/ 627704 w 1064384"/>
              <a:gd name="connsiteY2" fmla="*/ 445620 h 914605"/>
              <a:gd name="connsiteX3" fmla="*/ 23 w 1064384"/>
              <a:gd name="connsiteY3" fmla="*/ 914444 h 914605"/>
              <a:gd name="connsiteX4" fmla="*/ 604457 w 1064384"/>
              <a:gd name="connsiteY4" fmla="*/ 495990 h 914605"/>
              <a:gd name="connsiteX5" fmla="*/ 763314 w 1064384"/>
              <a:gd name="connsiteY5" fmla="*/ 282888 h 914605"/>
              <a:gd name="connsiteX6" fmla="*/ 1061657 w 1064384"/>
              <a:gd name="connsiteY6" fmla="*/ 3919 h 91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384" h="914605">
                <a:moveTo>
                  <a:pt x="1061657" y="3919"/>
                </a:moveTo>
                <a:cubicBezTo>
                  <a:pt x="1030015" y="40728"/>
                  <a:pt x="645785" y="430122"/>
                  <a:pt x="573460" y="503739"/>
                </a:cubicBezTo>
                <a:cubicBezTo>
                  <a:pt x="501135" y="577356"/>
                  <a:pt x="723277" y="377169"/>
                  <a:pt x="627704" y="445620"/>
                </a:cubicBezTo>
                <a:cubicBezTo>
                  <a:pt x="532131" y="514071"/>
                  <a:pt x="3897" y="906049"/>
                  <a:pt x="23" y="914444"/>
                </a:cubicBezTo>
                <a:cubicBezTo>
                  <a:pt x="-3852" y="922839"/>
                  <a:pt x="477242" y="601249"/>
                  <a:pt x="604457" y="495990"/>
                </a:cubicBezTo>
                <a:cubicBezTo>
                  <a:pt x="731672" y="390731"/>
                  <a:pt x="685823" y="366191"/>
                  <a:pt x="763314" y="282888"/>
                </a:cubicBezTo>
                <a:cubicBezTo>
                  <a:pt x="840805" y="199585"/>
                  <a:pt x="1093299" y="-32890"/>
                  <a:pt x="1061657" y="3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0" name="フリーフォーム 6299">
            <a:extLst>
              <a:ext uri="{FF2B5EF4-FFF2-40B4-BE49-F238E27FC236}">
                <a16:creationId xmlns:a16="http://schemas.microsoft.com/office/drawing/2014/main" id="{CA6B43C9-8627-5611-871F-738E05411E61}"/>
              </a:ext>
            </a:extLst>
          </p:cNvPr>
          <p:cNvSpPr/>
          <p:nvPr/>
        </p:nvSpPr>
        <p:spPr>
          <a:xfrm>
            <a:off x="4719096" y="8999710"/>
            <a:ext cx="767655" cy="1214195"/>
          </a:xfrm>
          <a:custGeom>
            <a:avLst/>
            <a:gdLst>
              <a:gd name="connsiteX0" fmla="*/ 767304 w 767655"/>
              <a:gd name="connsiteY0" fmla="*/ 931 h 1214195"/>
              <a:gd name="connsiteX1" fmla="*/ 344975 w 767655"/>
              <a:gd name="connsiteY1" fmla="*/ 671232 h 1214195"/>
              <a:gd name="connsiteX2" fmla="*/ 138 w 767655"/>
              <a:gd name="connsiteY2" fmla="*/ 1213673 h 1214195"/>
              <a:gd name="connsiteX3" fmla="*/ 302355 w 767655"/>
              <a:gd name="connsiteY3" fmla="*/ 771971 h 1214195"/>
              <a:gd name="connsiteX4" fmla="*/ 248111 w 767655"/>
              <a:gd name="connsiteY4" fmla="*/ 818466 h 1214195"/>
              <a:gd name="connsiteX5" fmla="*/ 414718 w 767655"/>
              <a:gd name="connsiteY5" fmla="*/ 531748 h 1214195"/>
              <a:gd name="connsiteX6" fmla="*/ 767304 w 767655"/>
              <a:gd name="connsiteY6" fmla="*/ 931 h 12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55" h="1214195">
                <a:moveTo>
                  <a:pt x="767304" y="931"/>
                </a:moveTo>
                <a:cubicBezTo>
                  <a:pt x="755680" y="24178"/>
                  <a:pt x="344975" y="671232"/>
                  <a:pt x="344975" y="671232"/>
                </a:cubicBezTo>
                <a:cubicBezTo>
                  <a:pt x="217114" y="873356"/>
                  <a:pt x="7241" y="1196883"/>
                  <a:pt x="138" y="1213673"/>
                </a:cubicBezTo>
                <a:cubicBezTo>
                  <a:pt x="-6965" y="1230463"/>
                  <a:pt x="261026" y="837839"/>
                  <a:pt x="302355" y="771971"/>
                </a:cubicBezTo>
                <a:cubicBezTo>
                  <a:pt x="343684" y="706103"/>
                  <a:pt x="229384" y="858503"/>
                  <a:pt x="248111" y="818466"/>
                </a:cubicBezTo>
                <a:cubicBezTo>
                  <a:pt x="266838" y="778429"/>
                  <a:pt x="330123" y="667358"/>
                  <a:pt x="414718" y="531748"/>
                </a:cubicBezTo>
                <a:cubicBezTo>
                  <a:pt x="499313" y="396138"/>
                  <a:pt x="778928" y="-22316"/>
                  <a:pt x="767304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1" name="フリーフォーム 6300">
            <a:extLst>
              <a:ext uri="{FF2B5EF4-FFF2-40B4-BE49-F238E27FC236}">
                <a16:creationId xmlns:a16="http://schemas.microsoft.com/office/drawing/2014/main" id="{937B258B-E594-9308-FAD1-944EB86A5A0F}"/>
              </a:ext>
            </a:extLst>
          </p:cNvPr>
          <p:cNvSpPr/>
          <p:nvPr/>
        </p:nvSpPr>
        <p:spPr>
          <a:xfrm>
            <a:off x="3771661" y="10156887"/>
            <a:ext cx="991557" cy="1489154"/>
          </a:xfrm>
          <a:custGeom>
            <a:avLst/>
            <a:gdLst>
              <a:gd name="connsiteX0" fmla="*/ 986319 w 991557"/>
              <a:gd name="connsiteY0" fmla="*/ 6127 h 1489154"/>
              <a:gd name="connsiteX1" fmla="*/ 610485 w 991557"/>
              <a:gd name="connsiteY1" fmla="*/ 587313 h 1489154"/>
              <a:gd name="connsiteX2" fmla="*/ 6051 w 991557"/>
              <a:gd name="connsiteY2" fmla="*/ 1482340 h 1489154"/>
              <a:gd name="connsiteX3" fmla="*/ 339264 w 991557"/>
              <a:gd name="connsiteY3" fmla="*/ 947649 h 1489154"/>
              <a:gd name="connsiteX4" fmla="*/ 986319 w 991557"/>
              <a:gd name="connsiteY4" fmla="*/ 6127 h 14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57" h="1489154">
                <a:moveTo>
                  <a:pt x="986319" y="6127"/>
                </a:moveTo>
                <a:cubicBezTo>
                  <a:pt x="1031522" y="-53929"/>
                  <a:pt x="773863" y="341278"/>
                  <a:pt x="610485" y="587313"/>
                </a:cubicBezTo>
                <a:cubicBezTo>
                  <a:pt x="447107" y="833348"/>
                  <a:pt x="51254" y="1422284"/>
                  <a:pt x="6051" y="1482340"/>
                </a:cubicBezTo>
                <a:cubicBezTo>
                  <a:pt x="-39152" y="1542396"/>
                  <a:pt x="178469" y="1192393"/>
                  <a:pt x="339264" y="947649"/>
                </a:cubicBezTo>
                <a:cubicBezTo>
                  <a:pt x="500059" y="702905"/>
                  <a:pt x="941116" y="66183"/>
                  <a:pt x="986319" y="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2" name="フリーフォーム 6301">
            <a:extLst>
              <a:ext uri="{FF2B5EF4-FFF2-40B4-BE49-F238E27FC236}">
                <a16:creationId xmlns:a16="http://schemas.microsoft.com/office/drawing/2014/main" id="{6DF7AD85-D6CE-A09B-83DF-6E74C0594DF0}"/>
              </a:ext>
            </a:extLst>
          </p:cNvPr>
          <p:cNvSpPr/>
          <p:nvPr/>
        </p:nvSpPr>
        <p:spPr>
          <a:xfrm>
            <a:off x="3470541" y="11179960"/>
            <a:ext cx="582784" cy="954578"/>
          </a:xfrm>
          <a:custGeom>
            <a:avLst/>
            <a:gdLst>
              <a:gd name="connsiteX0" fmla="*/ 330418 w 582784"/>
              <a:gd name="connsiteY0" fmla="*/ 428271 h 954578"/>
              <a:gd name="connsiteX1" fmla="*/ 1079 w 582784"/>
              <a:gd name="connsiteY1" fmla="*/ 951338 h 954578"/>
              <a:gd name="connsiteX2" fmla="*/ 237428 w 582784"/>
              <a:gd name="connsiteY2" fmla="*/ 618125 h 954578"/>
              <a:gd name="connsiteX3" fmla="*/ 582266 w 582784"/>
              <a:gd name="connsiteY3" fmla="*/ 2067 h 954578"/>
              <a:gd name="connsiteX4" fmla="*/ 330418 w 582784"/>
              <a:gd name="connsiteY4" fmla="*/ 428271 h 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784" h="954578">
                <a:moveTo>
                  <a:pt x="330418" y="428271"/>
                </a:moveTo>
                <a:cubicBezTo>
                  <a:pt x="233553" y="586483"/>
                  <a:pt x="16577" y="919696"/>
                  <a:pt x="1079" y="951338"/>
                </a:cubicBezTo>
                <a:cubicBezTo>
                  <a:pt x="-14419" y="982980"/>
                  <a:pt x="140563" y="776337"/>
                  <a:pt x="237428" y="618125"/>
                </a:cubicBezTo>
                <a:cubicBezTo>
                  <a:pt x="334293" y="459913"/>
                  <a:pt x="571288" y="31772"/>
                  <a:pt x="582266" y="2067"/>
                </a:cubicBezTo>
                <a:cubicBezTo>
                  <a:pt x="593244" y="-27638"/>
                  <a:pt x="427283" y="270059"/>
                  <a:pt x="330418" y="428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3" name="フリーフォーム 6302">
            <a:extLst>
              <a:ext uri="{FF2B5EF4-FFF2-40B4-BE49-F238E27FC236}">
                <a16:creationId xmlns:a16="http://schemas.microsoft.com/office/drawing/2014/main" id="{3FA47E78-9BAE-30E1-8D56-4F4DDE019C08}"/>
              </a:ext>
            </a:extLst>
          </p:cNvPr>
          <p:cNvSpPr/>
          <p:nvPr/>
        </p:nvSpPr>
        <p:spPr>
          <a:xfrm>
            <a:off x="6066878" y="7459861"/>
            <a:ext cx="150977" cy="269062"/>
          </a:xfrm>
          <a:custGeom>
            <a:avLst/>
            <a:gdLst>
              <a:gd name="connsiteX0" fmla="*/ 147942 w 150977"/>
              <a:gd name="connsiteY0" fmla="*/ 2573 h 269062"/>
              <a:gd name="connsiteX1" fmla="*/ 708 w 150977"/>
              <a:gd name="connsiteY1" fmla="*/ 266044 h 269062"/>
              <a:gd name="connsiteX2" fmla="*/ 93698 w 150977"/>
              <a:gd name="connsiteY2" fmla="*/ 138183 h 269062"/>
              <a:gd name="connsiteX3" fmla="*/ 147942 w 150977"/>
              <a:gd name="connsiteY3" fmla="*/ 2573 h 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77" h="269062">
                <a:moveTo>
                  <a:pt x="147942" y="2573"/>
                </a:moveTo>
                <a:cubicBezTo>
                  <a:pt x="132444" y="23883"/>
                  <a:pt x="9749" y="243442"/>
                  <a:pt x="708" y="266044"/>
                </a:cubicBezTo>
                <a:cubicBezTo>
                  <a:pt x="-8333" y="288646"/>
                  <a:pt x="71742" y="178220"/>
                  <a:pt x="93698" y="138183"/>
                </a:cubicBezTo>
                <a:cubicBezTo>
                  <a:pt x="115654" y="98146"/>
                  <a:pt x="163440" y="-18737"/>
                  <a:pt x="147942" y="2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4" name="フリーフォーム 6303">
            <a:extLst>
              <a:ext uri="{FF2B5EF4-FFF2-40B4-BE49-F238E27FC236}">
                <a16:creationId xmlns:a16="http://schemas.microsoft.com/office/drawing/2014/main" id="{CC0EBAAE-B0D7-190F-1297-D7D40327D505}"/>
              </a:ext>
            </a:extLst>
          </p:cNvPr>
          <p:cNvSpPr/>
          <p:nvPr/>
        </p:nvSpPr>
        <p:spPr>
          <a:xfrm>
            <a:off x="6217869" y="7466012"/>
            <a:ext cx="110752" cy="271547"/>
          </a:xfrm>
          <a:custGeom>
            <a:avLst/>
            <a:gdLst>
              <a:gd name="connsiteX0" fmla="*/ 826 w 110752"/>
              <a:gd name="connsiteY0" fmla="*/ 296 h 271547"/>
              <a:gd name="connsiteX1" fmla="*/ 109314 w 110752"/>
              <a:gd name="connsiteY1" fmla="*/ 267642 h 271547"/>
              <a:gd name="connsiteX2" fmla="*/ 62819 w 110752"/>
              <a:gd name="connsiteY2" fmla="*/ 163029 h 271547"/>
              <a:gd name="connsiteX3" fmla="*/ 58945 w 110752"/>
              <a:gd name="connsiteY3" fmla="*/ 213398 h 271547"/>
              <a:gd name="connsiteX4" fmla="*/ 826 w 110752"/>
              <a:gd name="connsiteY4" fmla="*/ 296 h 2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2" h="271547">
                <a:moveTo>
                  <a:pt x="826" y="296"/>
                </a:moveTo>
                <a:cubicBezTo>
                  <a:pt x="9221" y="9337"/>
                  <a:pt x="98982" y="240520"/>
                  <a:pt x="109314" y="267642"/>
                </a:cubicBezTo>
                <a:cubicBezTo>
                  <a:pt x="119646" y="294764"/>
                  <a:pt x="71214" y="172070"/>
                  <a:pt x="62819" y="163029"/>
                </a:cubicBezTo>
                <a:cubicBezTo>
                  <a:pt x="54424" y="153988"/>
                  <a:pt x="67340" y="234708"/>
                  <a:pt x="58945" y="213398"/>
                </a:cubicBezTo>
                <a:cubicBezTo>
                  <a:pt x="50550" y="192088"/>
                  <a:pt x="-7569" y="-8745"/>
                  <a:pt x="826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5" name="フリーフォーム 6304">
            <a:extLst>
              <a:ext uri="{FF2B5EF4-FFF2-40B4-BE49-F238E27FC236}">
                <a16:creationId xmlns:a16="http://schemas.microsoft.com/office/drawing/2014/main" id="{F04286A9-3D58-E2F8-AE9C-82F11E99A0BB}"/>
              </a:ext>
            </a:extLst>
          </p:cNvPr>
          <p:cNvSpPr/>
          <p:nvPr/>
        </p:nvSpPr>
        <p:spPr>
          <a:xfrm>
            <a:off x="2676306" y="8708078"/>
            <a:ext cx="432496" cy="836129"/>
          </a:xfrm>
          <a:custGeom>
            <a:avLst/>
            <a:gdLst>
              <a:gd name="connsiteX0" fmla="*/ 431104 w 432496"/>
              <a:gd name="connsiteY0" fmla="*/ 1969 h 836129"/>
              <a:gd name="connsiteX1" fmla="*/ 276121 w 432496"/>
              <a:gd name="connsiteY1" fmla="*/ 284814 h 836129"/>
              <a:gd name="connsiteX2" fmla="*/ 1026 w 432496"/>
              <a:gd name="connsiteY2" fmla="*/ 835003 h 836129"/>
              <a:gd name="connsiteX3" fmla="*/ 190880 w 432496"/>
              <a:gd name="connsiteY3" fmla="*/ 416549 h 836129"/>
              <a:gd name="connsiteX4" fmla="*/ 431104 w 432496"/>
              <a:gd name="connsiteY4" fmla="*/ 1969 h 83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96" h="836129">
                <a:moveTo>
                  <a:pt x="431104" y="1969"/>
                </a:moveTo>
                <a:cubicBezTo>
                  <a:pt x="445311" y="-19987"/>
                  <a:pt x="347801" y="145975"/>
                  <a:pt x="276121" y="284814"/>
                </a:cubicBezTo>
                <a:cubicBezTo>
                  <a:pt x="204441" y="423653"/>
                  <a:pt x="15233" y="813047"/>
                  <a:pt x="1026" y="835003"/>
                </a:cubicBezTo>
                <a:cubicBezTo>
                  <a:pt x="-13181" y="856959"/>
                  <a:pt x="123721" y="552159"/>
                  <a:pt x="190880" y="416549"/>
                </a:cubicBezTo>
                <a:cubicBezTo>
                  <a:pt x="258039" y="280939"/>
                  <a:pt x="416897" y="23925"/>
                  <a:pt x="431104" y="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6" name="フリーフォーム 6305">
            <a:extLst>
              <a:ext uri="{FF2B5EF4-FFF2-40B4-BE49-F238E27FC236}">
                <a16:creationId xmlns:a16="http://schemas.microsoft.com/office/drawing/2014/main" id="{67B1E21C-4407-073A-0486-2F308EB047A7}"/>
              </a:ext>
            </a:extLst>
          </p:cNvPr>
          <p:cNvSpPr/>
          <p:nvPr/>
        </p:nvSpPr>
        <p:spPr>
          <a:xfrm>
            <a:off x="2444851" y="9524305"/>
            <a:ext cx="237277" cy="1371563"/>
          </a:xfrm>
          <a:custGeom>
            <a:avLst/>
            <a:gdLst>
              <a:gd name="connsiteX0" fmla="*/ 236356 w 237277"/>
              <a:gd name="connsiteY0" fmla="*/ 11027 h 1371563"/>
              <a:gd name="connsiteX1" fmla="*/ 81373 w 237277"/>
              <a:gd name="connsiteY1" fmla="*/ 851810 h 1371563"/>
              <a:gd name="connsiteX2" fmla="*/ 7 w 237277"/>
              <a:gd name="connsiteY2" fmla="*/ 1371003 h 1371563"/>
              <a:gd name="connsiteX3" fmla="*/ 85247 w 237277"/>
              <a:gd name="connsiteY3" fmla="*/ 940926 h 1371563"/>
              <a:gd name="connsiteX4" fmla="*/ 143366 w 237277"/>
              <a:gd name="connsiteY4" fmla="*/ 406234 h 1371563"/>
              <a:gd name="connsiteX5" fmla="*/ 236356 w 237277"/>
              <a:gd name="connsiteY5" fmla="*/ 11027 h 13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77" h="1371563">
                <a:moveTo>
                  <a:pt x="236356" y="11027"/>
                </a:moveTo>
                <a:cubicBezTo>
                  <a:pt x="226024" y="85290"/>
                  <a:pt x="120764" y="625147"/>
                  <a:pt x="81373" y="851810"/>
                </a:cubicBezTo>
                <a:cubicBezTo>
                  <a:pt x="41982" y="1078473"/>
                  <a:pt x="-639" y="1356150"/>
                  <a:pt x="7" y="1371003"/>
                </a:cubicBezTo>
                <a:cubicBezTo>
                  <a:pt x="653" y="1385856"/>
                  <a:pt x="61354" y="1101721"/>
                  <a:pt x="85247" y="940926"/>
                </a:cubicBezTo>
                <a:cubicBezTo>
                  <a:pt x="109140" y="780131"/>
                  <a:pt x="119473" y="556051"/>
                  <a:pt x="143366" y="406234"/>
                </a:cubicBezTo>
                <a:cubicBezTo>
                  <a:pt x="167259" y="256417"/>
                  <a:pt x="246688" y="-63236"/>
                  <a:pt x="236356" y="1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7" name="フリーフォーム 6306">
            <a:extLst>
              <a:ext uri="{FF2B5EF4-FFF2-40B4-BE49-F238E27FC236}">
                <a16:creationId xmlns:a16="http://schemas.microsoft.com/office/drawing/2014/main" id="{C4386A4A-D38F-FEEA-0103-2A2A3B2EF73E}"/>
              </a:ext>
            </a:extLst>
          </p:cNvPr>
          <p:cNvSpPr/>
          <p:nvPr/>
        </p:nvSpPr>
        <p:spPr>
          <a:xfrm>
            <a:off x="2358090" y="10894174"/>
            <a:ext cx="76015" cy="1054024"/>
          </a:xfrm>
          <a:custGeom>
            <a:avLst/>
            <a:gdLst>
              <a:gd name="connsiteX0" fmla="*/ 55771 w 76015"/>
              <a:gd name="connsiteY0" fmla="*/ 12758 h 1054024"/>
              <a:gd name="connsiteX1" fmla="*/ 13151 w 76015"/>
              <a:gd name="connsiteY1" fmla="*/ 601694 h 1054024"/>
              <a:gd name="connsiteX2" fmla="*/ 40273 w 76015"/>
              <a:gd name="connsiteY2" fmla="*/ 466084 h 1054024"/>
              <a:gd name="connsiteX3" fmla="*/ 51896 w 76015"/>
              <a:gd name="connsiteY3" fmla="*/ 555199 h 1054024"/>
              <a:gd name="connsiteX4" fmla="*/ 20900 w 76015"/>
              <a:gd name="connsiteY4" fmla="*/ 659812 h 1054024"/>
              <a:gd name="connsiteX5" fmla="*/ 48022 w 76015"/>
              <a:gd name="connsiteY5" fmla="*/ 783799 h 1054024"/>
              <a:gd name="connsiteX6" fmla="*/ 44147 w 76015"/>
              <a:gd name="connsiteY6" fmla="*/ 745053 h 1054024"/>
              <a:gd name="connsiteX7" fmla="*/ 24774 w 76015"/>
              <a:gd name="connsiteY7" fmla="*/ 857416 h 1054024"/>
              <a:gd name="connsiteX8" fmla="*/ 1527 w 76015"/>
              <a:gd name="connsiteY8" fmla="*/ 1031772 h 1054024"/>
              <a:gd name="connsiteX9" fmla="*/ 71269 w 76015"/>
              <a:gd name="connsiteY9" fmla="*/ 307226 h 1054024"/>
              <a:gd name="connsiteX10" fmla="*/ 67395 w 76015"/>
              <a:gd name="connsiteY10" fmla="*/ 202612 h 1054024"/>
              <a:gd name="connsiteX11" fmla="*/ 55771 w 76015"/>
              <a:gd name="connsiteY11" fmla="*/ 12758 h 105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015" h="1054024">
                <a:moveTo>
                  <a:pt x="55771" y="12758"/>
                </a:moveTo>
                <a:cubicBezTo>
                  <a:pt x="46730" y="79272"/>
                  <a:pt x="15734" y="526140"/>
                  <a:pt x="13151" y="601694"/>
                </a:cubicBezTo>
                <a:cubicBezTo>
                  <a:pt x="10568" y="677248"/>
                  <a:pt x="33816" y="473833"/>
                  <a:pt x="40273" y="466084"/>
                </a:cubicBezTo>
                <a:cubicBezTo>
                  <a:pt x="46730" y="458335"/>
                  <a:pt x="55125" y="522911"/>
                  <a:pt x="51896" y="555199"/>
                </a:cubicBezTo>
                <a:cubicBezTo>
                  <a:pt x="48667" y="587487"/>
                  <a:pt x="21546" y="621712"/>
                  <a:pt x="20900" y="659812"/>
                </a:cubicBezTo>
                <a:cubicBezTo>
                  <a:pt x="20254" y="697912"/>
                  <a:pt x="44147" y="769592"/>
                  <a:pt x="48022" y="783799"/>
                </a:cubicBezTo>
                <a:cubicBezTo>
                  <a:pt x="51897" y="798006"/>
                  <a:pt x="48022" y="732784"/>
                  <a:pt x="44147" y="745053"/>
                </a:cubicBezTo>
                <a:cubicBezTo>
                  <a:pt x="40272" y="757322"/>
                  <a:pt x="31877" y="809630"/>
                  <a:pt x="24774" y="857416"/>
                </a:cubicBezTo>
                <a:cubicBezTo>
                  <a:pt x="17671" y="905203"/>
                  <a:pt x="-6222" y="1123470"/>
                  <a:pt x="1527" y="1031772"/>
                </a:cubicBezTo>
                <a:cubicBezTo>
                  <a:pt x="9276" y="940074"/>
                  <a:pt x="60291" y="445419"/>
                  <a:pt x="71269" y="307226"/>
                </a:cubicBezTo>
                <a:cubicBezTo>
                  <a:pt x="82247" y="169033"/>
                  <a:pt x="71269" y="245878"/>
                  <a:pt x="67395" y="202612"/>
                </a:cubicBezTo>
                <a:cubicBezTo>
                  <a:pt x="63521" y="159346"/>
                  <a:pt x="64812" y="-53756"/>
                  <a:pt x="55771" y="1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8" name="フリーフォーム 6307">
            <a:extLst>
              <a:ext uri="{FF2B5EF4-FFF2-40B4-BE49-F238E27FC236}">
                <a16:creationId xmlns:a16="http://schemas.microsoft.com/office/drawing/2014/main" id="{9D4A2468-8A45-4F62-7542-FBA17F16ED17}"/>
              </a:ext>
            </a:extLst>
          </p:cNvPr>
          <p:cNvSpPr/>
          <p:nvPr/>
        </p:nvSpPr>
        <p:spPr>
          <a:xfrm>
            <a:off x="2440001" y="10507755"/>
            <a:ext cx="473959" cy="573737"/>
          </a:xfrm>
          <a:custGeom>
            <a:avLst/>
            <a:gdLst>
              <a:gd name="connsiteX0" fmla="*/ 473680 w 473959"/>
              <a:gd name="connsiteY0" fmla="*/ 96 h 573737"/>
              <a:gd name="connsiteX1" fmla="*/ 229582 w 473959"/>
              <a:gd name="connsiteY1" fmla="*/ 178326 h 573737"/>
              <a:gd name="connsiteX2" fmla="*/ 55226 w 473959"/>
              <a:gd name="connsiteY2" fmla="*/ 406926 h 573737"/>
              <a:gd name="connsiteX3" fmla="*/ 8731 w 473959"/>
              <a:gd name="connsiteY3" fmla="*/ 573533 h 573737"/>
              <a:gd name="connsiteX4" fmla="*/ 24230 w 473959"/>
              <a:gd name="connsiteY4" fmla="*/ 434048 h 573737"/>
              <a:gd name="connsiteX5" fmla="*/ 241206 w 473959"/>
              <a:gd name="connsiteY5" fmla="*/ 135706 h 573737"/>
              <a:gd name="connsiteX6" fmla="*/ 179213 w 473959"/>
              <a:gd name="connsiteY6" fmla="*/ 201574 h 573737"/>
              <a:gd name="connsiteX7" fmla="*/ 473680 w 473959"/>
              <a:gd name="connsiteY7" fmla="*/ 96 h 5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59" h="573737">
                <a:moveTo>
                  <a:pt x="473680" y="96"/>
                </a:moveTo>
                <a:cubicBezTo>
                  <a:pt x="482075" y="-3779"/>
                  <a:pt x="299324" y="110521"/>
                  <a:pt x="229582" y="178326"/>
                </a:cubicBezTo>
                <a:cubicBezTo>
                  <a:pt x="159840" y="246131"/>
                  <a:pt x="92034" y="341058"/>
                  <a:pt x="55226" y="406926"/>
                </a:cubicBezTo>
                <a:cubicBezTo>
                  <a:pt x="18417" y="472794"/>
                  <a:pt x="13897" y="569013"/>
                  <a:pt x="8731" y="573533"/>
                </a:cubicBezTo>
                <a:cubicBezTo>
                  <a:pt x="3565" y="578053"/>
                  <a:pt x="-14516" y="507019"/>
                  <a:pt x="24230" y="434048"/>
                </a:cubicBezTo>
                <a:cubicBezTo>
                  <a:pt x="62976" y="361077"/>
                  <a:pt x="215376" y="174452"/>
                  <a:pt x="241206" y="135706"/>
                </a:cubicBezTo>
                <a:cubicBezTo>
                  <a:pt x="267036" y="96960"/>
                  <a:pt x="141759" y="222238"/>
                  <a:pt x="179213" y="201574"/>
                </a:cubicBezTo>
                <a:cubicBezTo>
                  <a:pt x="216667" y="180910"/>
                  <a:pt x="465285" y="3971"/>
                  <a:pt x="47368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9" name="フリーフォーム 6308">
            <a:extLst>
              <a:ext uri="{FF2B5EF4-FFF2-40B4-BE49-F238E27FC236}">
                <a16:creationId xmlns:a16="http://schemas.microsoft.com/office/drawing/2014/main" id="{9A0483F2-88E8-DF83-C684-19D49C944E45}"/>
              </a:ext>
            </a:extLst>
          </p:cNvPr>
          <p:cNvSpPr/>
          <p:nvPr/>
        </p:nvSpPr>
        <p:spPr>
          <a:xfrm>
            <a:off x="2385807" y="10724743"/>
            <a:ext cx="318773" cy="1196911"/>
          </a:xfrm>
          <a:custGeom>
            <a:avLst/>
            <a:gdLst>
              <a:gd name="connsiteX0" fmla="*/ 318647 w 318773"/>
              <a:gd name="connsiteY0" fmla="*/ 84 h 1196911"/>
              <a:gd name="connsiteX1" fmla="*/ 163664 w 318773"/>
              <a:gd name="connsiteY1" fmla="*/ 589020 h 1196911"/>
              <a:gd name="connsiteX2" fmla="*/ 70674 w 318773"/>
              <a:gd name="connsiteY2" fmla="*/ 933857 h 1196911"/>
              <a:gd name="connsiteX3" fmla="*/ 31929 w 318773"/>
              <a:gd name="connsiteY3" fmla="*/ 1139210 h 1196911"/>
              <a:gd name="connsiteX4" fmla="*/ 74549 w 318773"/>
              <a:gd name="connsiteY4" fmla="*/ 1050094 h 1196911"/>
              <a:gd name="connsiteX5" fmla="*/ 932 w 318773"/>
              <a:gd name="connsiteY5" fmla="*/ 1181830 h 1196911"/>
              <a:gd name="connsiteX6" fmla="*/ 136542 w 318773"/>
              <a:gd name="connsiteY6" fmla="*/ 631640 h 1196911"/>
              <a:gd name="connsiteX7" fmla="*/ 318647 w 318773"/>
              <a:gd name="connsiteY7" fmla="*/ 84 h 119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73" h="1196911">
                <a:moveTo>
                  <a:pt x="318647" y="84"/>
                </a:moveTo>
                <a:cubicBezTo>
                  <a:pt x="323167" y="-7019"/>
                  <a:pt x="204993" y="433391"/>
                  <a:pt x="163664" y="589020"/>
                </a:cubicBezTo>
                <a:cubicBezTo>
                  <a:pt x="122335" y="744649"/>
                  <a:pt x="92630" y="842159"/>
                  <a:pt x="70674" y="933857"/>
                </a:cubicBezTo>
                <a:cubicBezTo>
                  <a:pt x="48718" y="1025555"/>
                  <a:pt x="31283" y="1119837"/>
                  <a:pt x="31929" y="1139210"/>
                </a:cubicBezTo>
                <a:cubicBezTo>
                  <a:pt x="32575" y="1158583"/>
                  <a:pt x="79715" y="1042991"/>
                  <a:pt x="74549" y="1050094"/>
                </a:cubicBezTo>
                <a:cubicBezTo>
                  <a:pt x="69383" y="1057197"/>
                  <a:pt x="-9400" y="1251572"/>
                  <a:pt x="932" y="1181830"/>
                </a:cubicBezTo>
                <a:cubicBezTo>
                  <a:pt x="11264" y="1112088"/>
                  <a:pt x="88110" y="823431"/>
                  <a:pt x="136542" y="631640"/>
                </a:cubicBezTo>
                <a:cubicBezTo>
                  <a:pt x="184974" y="439849"/>
                  <a:pt x="314127" y="7187"/>
                  <a:pt x="31864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0" name="フリーフォーム 6309">
            <a:extLst>
              <a:ext uri="{FF2B5EF4-FFF2-40B4-BE49-F238E27FC236}">
                <a16:creationId xmlns:a16="http://schemas.microsoft.com/office/drawing/2014/main" id="{C2A47D92-5815-CBBB-7B09-318951EE8653}"/>
              </a:ext>
            </a:extLst>
          </p:cNvPr>
          <p:cNvSpPr/>
          <p:nvPr/>
        </p:nvSpPr>
        <p:spPr>
          <a:xfrm>
            <a:off x="3002724" y="9252487"/>
            <a:ext cx="189453" cy="1337212"/>
          </a:xfrm>
          <a:custGeom>
            <a:avLst/>
            <a:gdLst>
              <a:gd name="connsiteX0" fmla="*/ 186052 w 189453"/>
              <a:gd name="connsiteY0" fmla="*/ 1 h 1337212"/>
              <a:gd name="connsiteX1" fmla="*/ 182178 w 189453"/>
              <a:gd name="connsiteY1" fmla="*/ 267347 h 1337212"/>
              <a:gd name="connsiteX2" fmla="*/ 116310 w 189453"/>
              <a:gd name="connsiteY2" fmla="*/ 406832 h 1337212"/>
              <a:gd name="connsiteX3" fmla="*/ 100812 w 189453"/>
              <a:gd name="connsiteY3" fmla="*/ 565689 h 1337212"/>
              <a:gd name="connsiteX4" fmla="*/ 11696 w 189453"/>
              <a:gd name="connsiteY4" fmla="*/ 864032 h 1337212"/>
              <a:gd name="connsiteX5" fmla="*/ 15571 w 189453"/>
              <a:gd name="connsiteY5" fmla="*/ 957021 h 1337212"/>
              <a:gd name="connsiteX6" fmla="*/ 69815 w 189453"/>
              <a:gd name="connsiteY6" fmla="*/ 1336730 h 1337212"/>
              <a:gd name="connsiteX7" fmla="*/ 46568 w 189453"/>
              <a:gd name="connsiteY7" fmla="*/ 1030638 h 1337212"/>
              <a:gd name="connsiteX8" fmla="*/ 73 w 189453"/>
              <a:gd name="connsiteY8" fmla="*/ 774916 h 1337212"/>
              <a:gd name="connsiteX9" fmla="*/ 58191 w 189453"/>
              <a:gd name="connsiteY9" fmla="*/ 643181 h 1337212"/>
              <a:gd name="connsiteX10" fmla="*/ 50442 w 189453"/>
              <a:gd name="connsiteY10" fmla="*/ 685801 h 1337212"/>
              <a:gd name="connsiteX11" fmla="*/ 112435 w 189453"/>
              <a:gd name="connsiteY11" fmla="*/ 530818 h 1337212"/>
              <a:gd name="connsiteX12" fmla="*/ 85313 w 189453"/>
              <a:gd name="connsiteY12" fmla="*/ 375835 h 1337212"/>
              <a:gd name="connsiteX13" fmla="*/ 143432 w 189453"/>
              <a:gd name="connsiteY13" fmla="*/ 317716 h 1337212"/>
              <a:gd name="connsiteX14" fmla="*/ 112435 w 189453"/>
              <a:gd name="connsiteY14" fmla="*/ 418455 h 1337212"/>
              <a:gd name="connsiteX15" fmla="*/ 166679 w 189453"/>
              <a:gd name="connsiteY15" fmla="*/ 271221 h 1337212"/>
              <a:gd name="connsiteX16" fmla="*/ 186052 w 189453"/>
              <a:gd name="connsiteY16" fmla="*/ 1 h 13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53" h="1337212">
                <a:moveTo>
                  <a:pt x="186052" y="1"/>
                </a:moveTo>
                <a:cubicBezTo>
                  <a:pt x="188635" y="-645"/>
                  <a:pt x="193802" y="199542"/>
                  <a:pt x="182178" y="267347"/>
                </a:cubicBezTo>
                <a:cubicBezTo>
                  <a:pt x="170554" y="335152"/>
                  <a:pt x="129871" y="357109"/>
                  <a:pt x="116310" y="406832"/>
                </a:cubicBezTo>
                <a:cubicBezTo>
                  <a:pt x="102749" y="456555"/>
                  <a:pt x="118248" y="489489"/>
                  <a:pt x="100812" y="565689"/>
                </a:cubicBezTo>
                <a:cubicBezTo>
                  <a:pt x="83376" y="641889"/>
                  <a:pt x="25903" y="798810"/>
                  <a:pt x="11696" y="864032"/>
                </a:cubicBezTo>
                <a:cubicBezTo>
                  <a:pt x="-2511" y="929254"/>
                  <a:pt x="5885" y="878238"/>
                  <a:pt x="15571" y="957021"/>
                </a:cubicBezTo>
                <a:cubicBezTo>
                  <a:pt x="25257" y="1035804"/>
                  <a:pt x="64649" y="1324461"/>
                  <a:pt x="69815" y="1336730"/>
                </a:cubicBezTo>
                <a:cubicBezTo>
                  <a:pt x="74981" y="1348999"/>
                  <a:pt x="58192" y="1124274"/>
                  <a:pt x="46568" y="1030638"/>
                </a:cubicBezTo>
                <a:cubicBezTo>
                  <a:pt x="34944" y="937002"/>
                  <a:pt x="-1864" y="839492"/>
                  <a:pt x="73" y="774916"/>
                </a:cubicBezTo>
                <a:cubicBezTo>
                  <a:pt x="2010" y="710340"/>
                  <a:pt x="49796" y="658034"/>
                  <a:pt x="58191" y="643181"/>
                </a:cubicBezTo>
                <a:cubicBezTo>
                  <a:pt x="66586" y="628329"/>
                  <a:pt x="41401" y="704528"/>
                  <a:pt x="50442" y="685801"/>
                </a:cubicBezTo>
                <a:cubicBezTo>
                  <a:pt x="59483" y="667074"/>
                  <a:pt x="106623" y="582479"/>
                  <a:pt x="112435" y="530818"/>
                </a:cubicBezTo>
                <a:cubicBezTo>
                  <a:pt x="118247" y="479157"/>
                  <a:pt x="80147" y="411352"/>
                  <a:pt x="85313" y="375835"/>
                </a:cubicBezTo>
                <a:cubicBezTo>
                  <a:pt x="90479" y="340318"/>
                  <a:pt x="138912" y="310613"/>
                  <a:pt x="143432" y="317716"/>
                </a:cubicBezTo>
                <a:cubicBezTo>
                  <a:pt x="147952" y="324819"/>
                  <a:pt x="108561" y="426204"/>
                  <a:pt x="112435" y="418455"/>
                </a:cubicBezTo>
                <a:cubicBezTo>
                  <a:pt x="116309" y="410706"/>
                  <a:pt x="156993" y="342901"/>
                  <a:pt x="166679" y="271221"/>
                </a:cubicBezTo>
                <a:cubicBezTo>
                  <a:pt x="176365" y="199541"/>
                  <a:pt x="183469" y="647"/>
                  <a:pt x="186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1" name="フリーフォーム 6310">
            <a:extLst>
              <a:ext uri="{FF2B5EF4-FFF2-40B4-BE49-F238E27FC236}">
                <a16:creationId xmlns:a16="http://schemas.microsoft.com/office/drawing/2014/main" id="{01D8D152-1E71-0763-48B1-4A0B809FFA2A}"/>
              </a:ext>
            </a:extLst>
          </p:cNvPr>
          <p:cNvSpPr/>
          <p:nvPr/>
        </p:nvSpPr>
        <p:spPr>
          <a:xfrm>
            <a:off x="2851281" y="8892108"/>
            <a:ext cx="287233" cy="809909"/>
          </a:xfrm>
          <a:custGeom>
            <a:avLst/>
            <a:gdLst>
              <a:gd name="connsiteX0" fmla="*/ 287126 w 287233"/>
              <a:gd name="connsiteY0" fmla="*/ 45 h 809909"/>
              <a:gd name="connsiteX1" fmla="*/ 105021 w 287233"/>
              <a:gd name="connsiteY1" fmla="*/ 461119 h 809909"/>
              <a:gd name="connsiteX2" fmla="*/ 407 w 287233"/>
              <a:gd name="connsiteY2" fmla="*/ 809831 h 809909"/>
              <a:gd name="connsiteX3" fmla="*/ 77899 w 287233"/>
              <a:gd name="connsiteY3" fmla="*/ 488241 h 809909"/>
              <a:gd name="connsiteX4" fmla="*/ 287126 w 287233"/>
              <a:gd name="connsiteY4" fmla="*/ 45 h 80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33" h="809909">
                <a:moveTo>
                  <a:pt x="287126" y="45"/>
                </a:moveTo>
                <a:cubicBezTo>
                  <a:pt x="291646" y="-4475"/>
                  <a:pt x="152807" y="326155"/>
                  <a:pt x="105021" y="461119"/>
                </a:cubicBezTo>
                <a:cubicBezTo>
                  <a:pt x="57235" y="596083"/>
                  <a:pt x="4927" y="805311"/>
                  <a:pt x="407" y="809831"/>
                </a:cubicBezTo>
                <a:cubicBezTo>
                  <a:pt x="-4113" y="814351"/>
                  <a:pt x="29467" y="621914"/>
                  <a:pt x="77899" y="488241"/>
                </a:cubicBezTo>
                <a:cubicBezTo>
                  <a:pt x="126331" y="354568"/>
                  <a:pt x="282606" y="4565"/>
                  <a:pt x="28712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2" name="フリーフォーム 6311">
            <a:extLst>
              <a:ext uri="{FF2B5EF4-FFF2-40B4-BE49-F238E27FC236}">
                <a16:creationId xmlns:a16="http://schemas.microsoft.com/office/drawing/2014/main" id="{0DB5395A-E591-CF15-BCEE-11A9FB84F054}"/>
              </a:ext>
            </a:extLst>
          </p:cNvPr>
          <p:cNvSpPr/>
          <p:nvPr/>
        </p:nvSpPr>
        <p:spPr>
          <a:xfrm>
            <a:off x="2820021" y="9654448"/>
            <a:ext cx="127707" cy="852191"/>
          </a:xfrm>
          <a:custGeom>
            <a:avLst/>
            <a:gdLst>
              <a:gd name="connsiteX0" fmla="*/ 23918 w 127707"/>
              <a:gd name="connsiteY0" fmla="*/ 996 h 852191"/>
              <a:gd name="connsiteX1" fmla="*/ 39416 w 127707"/>
              <a:gd name="connsiteY1" fmla="*/ 241220 h 852191"/>
              <a:gd name="connsiteX2" fmla="*/ 105284 w 127707"/>
              <a:gd name="connsiteY2" fmla="*/ 760413 h 852191"/>
              <a:gd name="connsiteX3" fmla="*/ 120782 w 127707"/>
              <a:gd name="connsiteY3" fmla="*/ 822406 h 852191"/>
              <a:gd name="connsiteX4" fmla="*/ 671 w 127707"/>
              <a:gd name="connsiteY4" fmla="*/ 434949 h 852191"/>
              <a:gd name="connsiteX5" fmla="*/ 70413 w 127707"/>
              <a:gd name="connsiteY5" fmla="*/ 601555 h 852191"/>
              <a:gd name="connsiteX6" fmla="*/ 31667 w 127707"/>
              <a:gd name="connsiteY6" fmla="*/ 322586 h 852191"/>
              <a:gd name="connsiteX7" fmla="*/ 23918 w 127707"/>
              <a:gd name="connsiteY7" fmla="*/ 996 h 85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07" h="852191">
                <a:moveTo>
                  <a:pt x="23918" y="996"/>
                </a:moveTo>
                <a:cubicBezTo>
                  <a:pt x="25209" y="-12565"/>
                  <a:pt x="25855" y="114651"/>
                  <a:pt x="39416" y="241220"/>
                </a:cubicBezTo>
                <a:cubicBezTo>
                  <a:pt x="52977" y="367789"/>
                  <a:pt x="91723" y="663549"/>
                  <a:pt x="105284" y="760413"/>
                </a:cubicBezTo>
                <a:cubicBezTo>
                  <a:pt x="118845" y="857277"/>
                  <a:pt x="138218" y="876650"/>
                  <a:pt x="120782" y="822406"/>
                </a:cubicBezTo>
                <a:cubicBezTo>
                  <a:pt x="103346" y="768162"/>
                  <a:pt x="9066" y="471758"/>
                  <a:pt x="671" y="434949"/>
                </a:cubicBezTo>
                <a:cubicBezTo>
                  <a:pt x="-7724" y="398140"/>
                  <a:pt x="65247" y="620282"/>
                  <a:pt x="70413" y="601555"/>
                </a:cubicBezTo>
                <a:cubicBezTo>
                  <a:pt x="75579" y="582828"/>
                  <a:pt x="43291" y="422033"/>
                  <a:pt x="31667" y="322586"/>
                </a:cubicBezTo>
                <a:cubicBezTo>
                  <a:pt x="20043" y="223139"/>
                  <a:pt x="22627" y="14557"/>
                  <a:pt x="23918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3" name="フリーフォーム 6312">
            <a:extLst>
              <a:ext uri="{FF2B5EF4-FFF2-40B4-BE49-F238E27FC236}">
                <a16:creationId xmlns:a16="http://schemas.microsoft.com/office/drawing/2014/main" id="{40B7A98B-DEA9-992F-F5E7-3538A06676D3}"/>
              </a:ext>
            </a:extLst>
          </p:cNvPr>
          <p:cNvSpPr/>
          <p:nvPr/>
        </p:nvSpPr>
        <p:spPr>
          <a:xfrm>
            <a:off x="2673408" y="10433024"/>
            <a:ext cx="317910" cy="288133"/>
          </a:xfrm>
          <a:custGeom>
            <a:avLst/>
            <a:gdLst>
              <a:gd name="connsiteX0" fmla="*/ 50 w 317910"/>
              <a:gd name="connsiteY0" fmla="*/ 287929 h 288133"/>
              <a:gd name="connsiteX1" fmla="*/ 201528 w 317910"/>
              <a:gd name="connsiteY1" fmla="*/ 98074 h 288133"/>
              <a:gd name="connsiteX2" fmla="*/ 317765 w 317910"/>
              <a:gd name="connsiteY2" fmla="*/ 1210 h 288133"/>
              <a:gd name="connsiteX3" fmla="*/ 220900 w 317910"/>
              <a:gd name="connsiteY3" fmla="*/ 59329 h 288133"/>
              <a:gd name="connsiteX4" fmla="*/ 50 w 317910"/>
              <a:gd name="connsiteY4" fmla="*/ 287929 h 2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10" h="288133">
                <a:moveTo>
                  <a:pt x="50" y="287929"/>
                </a:moveTo>
                <a:cubicBezTo>
                  <a:pt x="-3179" y="294386"/>
                  <a:pt x="148576" y="145860"/>
                  <a:pt x="201528" y="98074"/>
                </a:cubicBezTo>
                <a:cubicBezTo>
                  <a:pt x="254480" y="50288"/>
                  <a:pt x="314536" y="7667"/>
                  <a:pt x="317765" y="1210"/>
                </a:cubicBezTo>
                <a:cubicBezTo>
                  <a:pt x="320994" y="-5247"/>
                  <a:pt x="269978" y="14126"/>
                  <a:pt x="220900" y="59329"/>
                </a:cubicBezTo>
                <a:cubicBezTo>
                  <a:pt x="171822" y="104532"/>
                  <a:pt x="3279" y="281472"/>
                  <a:pt x="50" y="287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4" name="フリーフォーム 6313">
            <a:extLst>
              <a:ext uri="{FF2B5EF4-FFF2-40B4-BE49-F238E27FC236}">
                <a16:creationId xmlns:a16="http://schemas.microsoft.com/office/drawing/2014/main" id="{B8DAB642-20F8-DF2D-EDBB-A16849909430}"/>
              </a:ext>
            </a:extLst>
          </p:cNvPr>
          <p:cNvSpPr/>
          <p:nvPr/>
        </p:nvSpPr>
        <p:spPr>
          <a:xfrm>
            <a:off x="3115159" y="9487126"/>
            <a:ext cx="1184714" cy="1032349"/>
          </a:xfrm>
          <a:custGeom>
            <a:avLst/>
            <a:gdLst>
              <a:gd name="connsiteX0" fmla="*/ 1181746 w 1184714"/>
              <a:gd name="connsiteY0" fmla="*/ 1711 h 1032349"/>
              <a:gd name="connsiteX1" fmla="*/ 685800 w 1184714"/>
              <a:gd name="connsiteY1" fmla="*/ 358172 h 1032349"/>
              <a:gd name="connsiteX2" fmla="*/ 170482 w 1184714"/>
              <a:gd name="connsiteY2" fmla="*/ 885115 h 1032349"/>
              <a:gd name="connsiteX3" fmla="*/ 228600 w 1184714"/>
              <a:gd name="connsiteY3" fmla="*/ 823121 h 1032349"/>
              <a:gd name="connsiteX4" fmla="*/ 0 w 1184714"/>
              <a:gd name="connsiteY4" fmla="*/ 1032349 h 1032349"/>
              <a:gd name="connsiteX5" fmla="*/ 364210 w 1184714"/>
              <a:gd name="connsiteY5" fmla="*/ 699135 h 1032349"/>
              <a:gd name="connsiteX6" fmla="*/ 867905 w 1184714"/>
              <a:gd name="connsiteY6" fmla="*/ 241935 h 1032349"/>
              <a:gd name="connsiteX7" fmla="*/ 1181746 w 1184714"/>
              <a:gd name="connsiteY7" fmla="*/ 1711 h 10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4" h="1032349">
                <a:moveTo>
                  <a:pt x="1181746" y="1711"/>
                </a:moveTo>
                <a:cubicBezTo>
                  <a:pt x="1151395" y="21084"/>
                  <a:pt x="854344" y="210938"/>
                  <a:pt x="685800" y="358172"/>
                </a:cubicBezTo>
                <a:cubicBezTo>
                  <a:pt x="517256" y="505406"/>
                  <a:pt x="246682" y="807623"/>
                  <a:pt x="170482" y="885115"/>
                </a:cubicBezTo>
                <a:cubicBezTo>
                  <a:pt x="94282" y="962607"/>
                  <a:pt x="257014" y="798582"/>
                  <a:pt x="228600" y="823121"/>
                </a:cubicBezTo>
                <a:cubicBezTo>
                  <a:pt x="200186" y="847660"/>
                  <a:pt x="0" y="1032349"/>
                  <a:pt x="0" y="1032349"/>
                </a:cubicBezTo>
                <a:lnTo>
                  <a:pt x="364210" y="699135"/>
                </a:lnTo>
                <a:cubicBezTo>
                  <a:pt x="508861" y="567399"/>
                  <a:pt x="732940" y="352361"/>
                  <a:pt x="867905" y="241935"/>
                </a:cubicBezTo>
                <a:cubicBezTo>
                  <a:pt x="1002870" y="131509"/>
                  <a:pt x="1212097" y="-17662"/>
                  <a:pt x="1181746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5" name="フリーフォーム 6314">
            <a:extLst>
              <a:ext uri="{FF2B5EF4-FFF2-40B4-BE49-F238E27FC236}">
                <a16:creationId xmlns:a16="http://schemas.microsoft.com/office/drawing/2014/main" id="{631F446F-FD8D-46DF-F1E4-1EB71EB4A056}"/>
              </a:ext>
            </a:extLst>
          </p:cNvPr>
          <p:cNvSpPr/>
          <p:nvPr/>
        </p:nvSpPr>
        <p:spPr>
          <a:xfrm>
            <a:off x="3124928" y="10306050"/>
            <a:ext cx="222736" cy="214284"/>
          </a:xfrm>
          <a:custGeom>
            <a:avLst/>
            <a:gdLst>
              <a:gd name="connsiteX0" fmla="*/ 222706 w 222736"/>
              <a:gd name="connsiteY0" fmla="*/ 323 h 214284"/>
              <a:gd name="connsiteX1" fmla="*/ 17353 w 222736"/>
              <a:gd name="connsiteY1" fmla="*/ 205675 h 214284"/>
              <a:gd name="connsiteX2" fmla="*/ 32852 w 222736"/>
              <a:gd name="connsiteY2" fmla="*/ 159181 h 214284"/>
              <a:gd name="connsiteX3" fmla="*/ 222706 w 222736"/>
              <a:gd name="connsiteY3" fmla="*/ 323 h 21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36" h="214284">
                <a:moveTo>
                  <a:pt x="222706" y="323"/>
                </a:moveTo>
                <a:cubicBezTo>
                  <a:pt x="220123" y="8072"/>
                  <a:pt x="48995" y="179199"/>
                  <a:pt x="17353" y="205675"/>
                </a:cubicBezTo>
                <a:cubicBezTo>
                  <a:pt x="-14289" y="232151"/>
                  <a:pt x="1210" y="192115"/>
                  <a:pt x="32852" y="159181"/>
                </a:cubicBezTo>
                <a:cubicBezTo>
                  <a:pt x="64494" y="126247"/>
                  <a:pt x="225289" y="-7426"/>
                  <a:pt x="222706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6" name="フリーフォーム 6315">
            <a:extLst>
              <a:ext uri="{FF2B5EF4-FFF2-40B4-BE49-F238E27FC236}">
                <a16:creationId xmlns:a16="http://schemas.microsoft.com/office/drawing/2014/main" id="{064859F7-10E4-0926-BEE1-69F145D68987}"/>
              </a:ext>
            </a:extLst>
          </p:cNvPr>
          <p:cNvSpPr/>
          <p:nvPr/>
        </p:nvSpPr>
        <p:spPr>
          <a:xfrm>
            <a:off x="2936901" y="10511657"/>
            <a:ext cx="235205" cy="156178"/>
          </a:xfrm>
          <a:custGeom>
            <a:avLst/>
            <a:gdLst>
              <a:gd name="connsiteX0" fmla="*/ 28 w 235205"/>
              <a:gd name="connsiteY0" fmla="*/ 68 h 156178"/>
              <a:gd name="connsiteX1" fmla="*/ 217004 w 235205"/>
              <a:gd name="connsiteY1" fmla="*/ 147302 h 156178"/>
              <a:gd name="connsiteX2" fmla="*/ 201506 w 235205"/>
              <a:gd name="connsiteY2" fmla="*/ 127929 h 156178"/>
              <a:gd name="connsiteX3" fmla="*/ 28 w 235205"/>
              <a:gd name="connsiteY3" fmla="*/ 68 h 15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05" h="156178">
                <a:moveTo>
                  <a:pt x="28" y="68"/>
                </a:moveTo>
                <a:cubicBezTo>
                  <a:pt x="2611" y="3297"/>
                  <a:pt x="217004" y="147302"/>
                  <a:pt x="217004" y="147302"/>
                </a:cubicBezTo>
                <a:cubicBezTo>
                  <a:pt x="250584" y="168612"/>
                  <a:pt x="233148" y="147302"/>
                  <a:pt x="201506" y="127929"/>
                </a:cubicBezTo>
                <a:cubicBezTo>
                  <a:pt x="169864" y="108556"/>
                  <a:pt x="-2555" y="-3161"/>
                  <a:pt x="2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7" name="フリーフォーム 6316">
            <a:extLst>
              <a:ext uri="{FF2B5EF4-FFF2-40B4-BE49-F238E27FC236}">
                <a16:creationId xmlns:a16="http://schemas.microsoft.com/office/drawing/2014/main" id="{3D8B4883-E7D4-C975-8B49-BD7782BD4230}"/>
              </a:ext>
            </a:extLst>
          </p:cNvPr>
          <p:cNvSpPr/>
          <p:nvPr/>
        </p:nvSpPr>
        <p:spPr>
          <a:xfrm>
            <a:off x="2874934" y="10383787"/>
            <a:ext cx="209241" cy="155104"/>
          </a:xfrm>
          <a:custGeom>
            <a:avLst/>
            <a:gdLst>
              <a:gd name="connsiteX0" fmla="*/ 2 w 209241"/>
              <a:gd name="connsiteY0" fmla="*/ 77 h 155104"/>
              <a:gd name="connsiteX1" fmla="*/ 147235 w 209241"/>
              <a:gd name="connsiteY1" fmla="*/ 69820 h 155104"/>
              <a:gd name="connsiteX2" fmla="*/ 209229 w 209241"/>
              <a:gd name="connsiteY2" fmla="*/ 155060 h 155104"/>
              <a:gd name="connsiteX3" fmla="*/ 151110 w 209241"/>
              <a:gd name="connsiteY3" fmla="*/ 58196 h 155104"/>
              <a:gd name="connsiteX4" fmla="*/ 2 w 209241"/>
              <a:gd name="connsiteY4" fmla="*/ 77 h 1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41" h="155104">
                <a:moveTo>
                  <a:pt x="2" y="77"/>
                </a:moveTo>
                <a:cubicBezTo>
                  <a:pt x="-644" y="2014"/>
                  <a:pt x="112364" y="43990"/>
                  <a:pt x="147235" y="69820"/>
                </a:cubicBezTo>
                <a:cubicBezTo>
                  <a:pt x="182106" y="95650"/>
                  <a:pt x="208583" y="156997"/>
                  <a:pt x="209229" y="155060"/>
                </a:cubicBezTo>
                <a:cubicBezTo>
                  <a:pt x="209875" y="153123"/>
                  <a:pt x="184690" y="83381"/>
                  <a:pt x="151110" y="58196"/>
                </a:cubicBezTo>
                <a:cubicBezTo>
                  <a:pt x="117530" y="33011"/>
                  <a:pt x="648" y="-1860"/>
                  <a:pt x="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8" name="フリーフォーム 6317">
            <a:extLst>
              <a:ext uri="{FF2B5EF4-FFF2-40B4-BE49-F238E27FC236}">
                <a16:creationId xmlns:a16="http://schemas.microsoft.com/office/drawing/2014/main" id="{AB2EC456-951F-33B5-DCE3-C9E3214EB628}"/>
              </a:ext>
            </a:extLst>
          </p:cNvPr>
          <p:cNvSpPr/>
          <p:nvPr/>
        </p:nvSpPr>
        <p:spPr>
          <a:xfrm>
            <a:off x="2862702" y="10496102"/>
            <a:ext cx="299213" cy="585362"/>
          </a:xfrm>
          <a:custGeom>
            <a:avLst/>
            <a:gdLst>
              <a:gd name="connsiteX0" fmla="*/ 610 w 299213"/>
              <a:gd name="connsiteY0" fmla="*/ 125 h 585362"/>
              <a:gd name="connsiteX1" fmla="*/ 70352 w 299213"/>
              <a:gd name="connsiteY1" fmla="*/ 364335 h 585362"/>
              <a:gd name="connsiteX2" fmla="*/ 120722 w 299213"/>
              <a:gd name="connsiteY2" fmla="*/ 449576 h 585362"/>
              <a:gd name="connsiteX3" fmla="*/ 298952 w 299213"/>
              <a:gd name="connsiteY3" fmla="*/ 585186 h 585362"/>
              <a:gd name="connsiteX4" fmla="*/ 159467 w 299213"/>
              <a:gd name="connsiteY4" fmla="*/ 476698 h 585362"/>
              <a:gd name="connsiteX5" fmla="*/ 112973 w 299213"/>
              <a:gd name="connsiteY5" fmla="*/ 406956 h 585362"/>
              <a:gd name="connsiteX6" fmla="*/ 610 w 299213"/>
              <a:gd name="connsiteY6" fmla="*/ 125 h 58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13" h="585362">
                <a:moveTo>
                  <a:pt x="610" y="125"/>
                </a:moveTo>
                <a:cubicBezTo>
                  <a:pt x="-6493" y="-6978"/>
                  <a:pt x="50333" y="289427"/>
                  <a:pt x="70352" y="364335"/>
                </a:cubicBezTo>
                <a:cubicBezTo>
                  <a:pt x="90371" y="439243"/>
                  <a:pt x="82622" y="412768"/>
                  <a:pt x="120722" y="449576"/>
                </a:cubicBezTo>
                <a:cubicBezTo>
                  <a:pt x="158822" y="486384"/>
                  <a:pt x="292495" y="580666"/>
                  <a:pt x="298952" y="585186"/>
                </a:cubicBezTo>
                <a:cubicBezTo>
                  <a:pt x="305409" y="589706"/>
                  <a:pt x="190463" y="506403"/>
                  <a:pt x="159467" y="476698"/>
                </a:cubicBezTo>
                <a:cubicBezTo>
                  <a:pt x="128471" y="446993"/>
                  <a:pt x="143969" y="485739"/>
                  <a:pt x="112973" y="406956"/>
                </a:cubicBezTo>
                <a:cubicBezTo>
                  <a:pt x="81977" y="328173"/>
                  <a:pt x="7713" y="7228"/>
                  <a:pt x="61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9" name="フリーフォーム 6318">
            <a:extLst>
              <a:ext uri="{FF2B5EF4-FFF2-40B4-BE49-F238E27FC236}">
                <a16:creationId xmlns:a16="http://schemas.microsoft.com/office/drawing/2014/main" id="{A2DC5AA9-39CD-AE40-1F68-9C5992C0A748}"/>
              </a:ext>
            </a:extLst>
          </p:cNvPr>
          <p:cNvSpPr/>
          <p:nvPr/>
        </p:nvSpPr>
        <p:spPr>
          <a:xfrm>
            <a:off x="2902056" y="10527140"/>
            <a:ext cx="322706" cy="810645"/>
          </a:xfrm>
          <a:custGeom>
            <a:avLst/>
            <a:gdLst>
              <a:gd name="connsiteX0" fmla="*/ 2 w 322706"/>
              <a:gd name="connsiteY0" fmla="*/ 84 h 810645"/>
              <a:gd name="connsiteX1" fmla="*/ 178232 w 322706"/>
              <a:gd name="connsiteY1" fmla="*/ 155067 h 810645"/>
              <a:gd name="connsiteX2" fmla="*/ 232476 w 322706"/>
              <a:gd name="connsiteY2" fmla="*/ 410789 h 810645"/>
              <a:gd name="connsiteX3" fmla="*/ 267347 w 322706"/>
              <a:gd name="connsiteY3" fmla="*/ 674260 h 810645"/>
              <a:gd name="connsiteX4" fmla="*/ 321591 w 322706"/>
              <a:gd name="connsiteY4" fmla="*/ 805996 h 810645"/>
              <a:gd name="connsiteX5" fmla="*/ 213103 w 322706"/>
              <a:gd name="connsiteY5" fmla="*/ 515402 h 810645"/>
              <a:gd name="connsiteX6" fmla="*/ 236351 w 322706"/>
              <a:gd name="connsiteY6" fmla="*/ 565772 h 810645"/>
              <a:gd name="connsiteX7" fmla="*/ 193730 w 322706"/>
              <a:gd name="connsiteY7" fmla="*/ 236433 h 810645"/>
              <a:gd name="connsiteX8" fmla="*/ 174358 w 322706"/>
              <a:gd name="connsiteY8" fmla="*/ 174440 h 810645"/>
              <a:gd name="connsiteX9" fmla="*/ 2 w 322706"/>
              <a:gd name="connsiteY9" fmla="*/ 84 h 8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06" h="810645">
                <a:moveTo>
                  <a:pt x="2" y="84"/>
                </a:moveTo>
                <a:cubicBezTo>
                  <a:pt x="648" y="-3145"/>
                  <a:pt x="139486" y="86616"/>
                  <a:pt x="178232" y="155067"/>
                </a:cubicBezTo>
                <a:cubicBezTo>
                  <a:pt x="216978" y="223518"/>
                  <a:pt x="217624" y="324257"/>
                  <a:pt x="232476" y="410789"/>
                </a:cubicBezTo>
                <a:cubicBezTo>
                  <a:pt x="247328" y="497321"/>
                  <a:pt x="252495" y="608392"/>
                  <a:pt x="267347" y="674260"/>
                </a:cubicBezTo>
                <a:cubicBezTo>
                  <a:pt x="282199" y="740128"/>
                  <a:pt x="330632" y="832472"/>
                  <a:pt x="321591" y="805996"/>
                </a:cubicBezTo>
                <a:cubicBezTo>
                  <a:pt x="312550" y="779520"/>
                  <a:pt x="227310" y="555439"/>
                  <a:pt x="213103" y="515402"/>
                </a:cubicBezTo>
                <a:cubicBezTo>
                  <a:pt x="198896" y="475365"/>
                  <a:pt x="239580" y="612267"/>
                  <a:pt x="236351" y="565772"/>
                </a:cubicBezTo>
                <a:cubicBezTo>
                  <a:pt x="233122" y="519277"/>
                  <a:pt x="204062" y="301655"/>
                  <a:pt x="193730" y="236433"/>
                </a:cubicBezTo>
                <a:cubicBezTo>
                  <a:pt x="183398" y="171211"/>
                  <a:pt x="202771" y="214477"/>
                  <a:pt x="174358" y="174440"/>
                </a:cubicBezTo>
                <a:cubicBezTo>
                  <a:pt x="145945" y="134403"/>
                  <a:pt x="-644" y="3313"/>
                  <a:pt x="2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0" name="フリーフォーム 6319">
            <a:extLst>
              <a:ext uri="{FF2B5EF4-FFF2-40B4-BE49-F238E27FC236}">
                <a16:creationId xmlns:a16="http://schemas.microsoft.com/office/drawing/2014/main" id="{5A95F2CF-F567-2378-5D61-893918AB3518}"/>
              </a:ext>
            </a:extLst>
          </p:cNvPr>
          <p:cNvSpPr/>
          <p:nvPr/>
        </p:nvSpPr>
        <p:spPr>
          <a:xfrm>
            <a:off x="2978720" y="11344211"/>
            <a:ext cx="226261" cy="814028"/>
          </a:xfrm>
          <a:custGeom>
            <a:avLst/>
            <a:gdLst>
              <a:gd name="connsiteX0" fmla="*/ 225555 w 226261"/>
              <a:gd name="connsiteY0" fmla="*/ 548 h 814028"/>
              <a:gd name="connsiteX1" fmla="*/ 93819 w 226261"/>
              <a:gd name="connsiteY1" fmla="*/ 279518 h 814028"/>
              <a:gd name="connsiteX2" fmla="*/ 8578 w 226261"/>
              <a:gd name="connsiteY2" fmla="*/ 438375 h 814028"/>
              <a:gd name="connsiteX3" fmla="*/ 4704 w 226261"/>
              <a:gd name="connsiteY3" fmla="*/ 523616 h 814028"/>
              <a:gd name="connsiteX4" fmla="*/ 24077 w 226261"/>
              <a:gd name="connsiteY4" fmla="*/ 651477 h 814028"/>
              <a:gd name="connsiteX5" fmla="*/ 16327 w 226261"/>
              <a:gd name="connsiteY5" fmla="*/ 759965 h 814028"/>
              <a:gd name="connsiteX6" fmla="*/ 12453 w 226261"/>
              <a:gd name="connsiteY6" fmla="*/ 806460 h 814028"/>
              <a:gd name="connsiteX7" fmla="*/ 31826 w 226261"/>
              <a:gd name="connsiteY7" fmla="*/ 604982 h 814028"/>
              <a:gd name="connsiteX8" fmla="*/ 12453 w 226261"/>
              <a:gd name="connsiteY8" fmla="*/ 438375 h 814028"/>
              <a:gd name="connsiteX9" fmla="*/ 31826 w 226261"/>
              <a:gd name="connsiteY9" fmla="*/ 357009 h 814028"/>
              <a:gd name="connsiteX10" fmla="*/ 225555 w 226261"/>
              <a:gd name="connsiteY10" fmla="*/ 548 h 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261" h="814028">
                <a:moveTo>
                  <a:pt x="225555" y="548"/>
                </a:moveTo>
                <a:cubicBezTo>
                  <a:pt x="235887" y="-12367"/>
                  <a:pt x="129982" y="206547"/>
                  <a:pt x="93819" y="279518"/>
                </a:cubicBezTo>
                <a:cubicBezTo>
                  <a:pt x="57656" y="352489"/>
                  <a:pt x="23430" y="397692"/>
                  <a:pt x="8578" y="438375"/>
                </a:cubicBezTo>
                <a:cubicBezTo>
                  <a:pt x="-6274" y="479058"/>
                  <a:pt x="2121" y="488099"/>
                  <a:pt x="4704" y="523616"/>
                </a:cubicBezTo>
                <a:cubicBezTo>
                  <a:pt x="7287" y="559133"/>
                  <a:pt x="22140" y="612086"/>
                  <a:pt x="24077" y="651477"/>
                </a:cubicBezTo>
                <a:cubicBezTo>
                  <a:pt x="26014" y="690868"/>
                  <a:pt x="18264" y="734135"/>
                  <a:pt x="16327" y="759965"/>
                </a:cubicBezTo>
                <a:cubicBezTo>
                  <a:pt x="14390" y="785795"/>
                  <a:pt x="9870" y="832290"/>
                  <a:pt x="12453" y="806460"/>
                </a:cubicBezTo>
                <a:cubicBezTo>
                  <a:pt x="15036" y="780630"/>
                  <a:pt x="31826" y="666329"/>
                  <a:pt x="31826" y="604982"/>
                </a:cubicBezTo>
                <a:cubicBezTo>
                  <a:pt x="31826" y="543635"/>
                  <a:pt x="12453" y="479704"/>
                  <a:pt x="12453" y="438375"/>
                </a:cubicBezTo>
                <a:cubicBezTo>
                  <a:pt x="12453" y="397046"/>
                  <a:pt x="-4337" y="424814"/>
                  <a:pt x="31826" y="357009"/>
                </a:cubicBezTo>
                <a:cubicBezTo>
                  <a:pt x="67989" y="289204"/>
                  <a:pt x="215223" y="13463"/>
                  <a:pt x="225555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1" name="フリーフォーム 6320">
            <a:extLst>
              <a:ext uri="{FF2B5EF4-FFF2-40B4-BE49-F238E27FC236}">
                <a16:creationId xmlns:a16="http://schemas.microsoft.com/office/drawing/2014/main" id="{2D8D6058-996A-245F-5CE0-FE3E5A1A3EA1}"/>
              </a:ext>
            </a:extLst>
          </p:cNvPr>
          <p:cNvSpPr/>
          <p:nvPr/>
        </p:nvSpPr>
        <p:spPr>
          <a:xfrm>
            <a:off x="3454168" y="11515101"/>
            <a:ext cx="393730" cy="671721"/>
          </a:xfrm>
          <a:custGeom>
            <a:avLst/>
            <a:gdLst>
              <a:gd name="connsiteX0" fmla="*/ 393286 w 393730"/>
              <a:gd name="connsiteY0" fmla="*/ 140 h 671721"/>
              <a:gd name="connsiteX1" fmla="*/ 125940 w 393730"/>
              <a:gd name="connsiteY1" fmla="*/ 228740 h 671721"/>
              <a:gd name="connsiteX2" fmla="*/ 36825 w 393730"/>
              <a:gd name="connsiteY2" fmla="*/ 348852 h 671721"/>
              <a:gd name="connsiteX3" fmla="*/ 29076 w 393730"/>
              <a:gd name="connsiteY3" fmla="*/ 507709 h 671721"/>
              <a:gd name="connsiteX4" fmla="*/ 29076 w 393730"/>
              <a:gd name="connsiteY4" fmla="*/ 666567 h 671721"/>
              <a:gd name="connsiteX5" fmla="*/ 13578 w 393730"/>
              <a:gd name="connsiteY5" fmla="*/ 306231 h 671721"/>
              <a:gd name="connsiteX6" fmla="*/ 1954 w 393730"/>
              <a:gd name="connsiteY6" fmla="*/ 372099 h 671721"/>
              <a:gd name="connsiteX7" fmla="*/ 56198 w 393730"/>
              <a:gd name="connsiteY7" fmla="*/ 263611 h 671721"/>
              <a:gd name="connsiteX8" fmla="*/ 393286 w 393730"/>
              <a:gd name="connsiteY8" fmla="*/ 140 h 67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730" h="671721">
                <a:moveTo>
                  <a:pt x="393286" y="140"/>
                </a:moveTo>
                <a:cubicBezTo>
                  <a:pt x="404910" y="-5672"/>
                  <a:pt x="185350" y="170621"/>
                  <a:pt x="125940" y="228740"/>
                </a:cubicBezTo>
                <a:cubicBezTo>
                  <a:pt x="66530" y="286859"/>
                  <a:pt x="52969" y="302357"/>
                  <a:pt x="36825" y="348852"/>
                </a:cubicBezTo>
                <a:cubicBezTo>
                  <a:pt x="20681" y="395347"/>
                  <a:pt x="30367" y="454757"/>
                  <a:pt x="29076" y="507709"/>
                </a:cubicBezTo>
                <a:cubicBezTo>
                  <a:pt x="27785" y="560661"/>
                  <a:pt x="31659" y="700147"/>
                  <a:pt x="29076" y="666567"/>
                </a:cubicBezTo>
                <a:cubicBezTo>
                  <a:pt x="26493" y="632987"/>
                  <a:pt x="18098" y="355309"/>
                  <a:pt x="13578" y="306231"/>
                </a:cubicBezTo>
                <a:cubicBezTo>
                  <a:pt x="9058" y="257153"/>
                  <a:pt x="-5149" y="379202"/>
                  <a:pt x="1954" y="372099"/>
                </a:cubicBezTo>
                <a:cubicBezTo>
                  <a:pt x="9057" y="364996"/>
                  <a:pt x="-1921" y="323667"/>
                  <a:pt x="56198" y="263611"/>
                </a:cubicBezTo>
                <a:cubicBezTo>
                  <a:pt x="114317" y="203555"/>
                  <a:pt x="381662" y="5952"/>
                  <a:pt x="39328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2" name="フリーフォーム 6321">
            <a:extLst>
              <a:ext uri="{FF2B5EF4-FFF2-40B4-BE49-F238E27FC236}">
                <a16:creationId xmlns:a16="http://schemas.microsoft.com/office/drawing/2014/main" id="{2BBDDBFE-220F-AC7B-185A-EE0592F47924}"/>
              </a:ext>
            </a:extLst>
          </p:cNvPr>
          <p:cNvSpPr/>
          <p:nvPr/>
        </p:nvSpPr>
        <p:spPr>
          <a:xfrm>
            <a:off x="1540384" y="9523708"/>
            <a:ext cx="1148572" cy="694142"/>
          </a:xfrm>
          <a:custGeom>
            <a:avLst/>
            <a:gdLst>
              <a:gd name="connsiteX0" fmla="*/ 1148572 w 1148572"/>
              <a:gd name="connsiteY0" fmla="*/ 0 h 694142"/>
              <a:gd name="connsiteX1" fmla="*/ 857979 w 1148572"/>
              <a:gd name="connsiteY1" fmla="*/ 201478 h 694142"/>
              <a:gd name="connsiteX2" fmla="*/ 1697 w 1148572"/>
              <a:gd name="connsiteY2" fmla="*/ 693550 h 694142"/>
              <a:gd name="connsiteX3" fmla="*/ 621630 w 1148572"/>
              <a:gd name="connsiteY3" fmla="*/ 309967 h 694142"/>
              <a:gd name="connsiteX4" fmla="*/ 1148572 w 1148572"/>
              <a:gd name="connsiteY4" fmla="*/ 0 h 6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572" h="694142">
                <a:moveTo>
                  <a:pt x="1148572" y="0"/>
                </a:moveTo>
                <a:cubicBezTo>
                  <a:pt x="1098848" y="42943"/>
                  <a:pt x="1049125" y="85886"/>
                  <a:pt x="857979" y="201478"/>
                </a:cubicBezTo>
                <a:cubicBezTo>
                  <a:pt x="666833" y="317070"/>
                  <a:pt x="41088" y="675469"/>
                  <a:pt x="1697" y="693550"/>
                </a:cubicBezTo>
                <a:cubicBezTo>
                  <a:pt x="-37694" y="711631"/>
                  <a:pt x="621630" y="309967"/>
                  <a:pt x="621630" y="309967"/>
                </a:cubicBezTo>
                <a:lnTo>
                  <a:pt x="11485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3" name="フリーフォーム 6322">
            <a:extLst>
              <a:ext uri="{FF2B5EF4-FFF2-40B4-BE49-F238E27FC236}">
                <a16:creationId xmlns:a16="http://schemas.microsoft.com/office/drawing/2014/main" id="{A922CB43-2606-E2B4-7E9A-B5C738C609A8}"/>
              </a:ext>
            </a:extLst>
          </p:cNvPr>
          <p:cNvSpPr/>
          <p:nvPr/>
        </p:nvSpPr>
        <p:spPr>
          <a:xfrm>
            <a:off x="1413113" y="9903417"/>
            <a:ext cx="543548" cy="387314"/>
          </a:xfrm>
          <a:custGeom>
            <a:avLst/>
            <a:gdLst>
              <a:gd name="connsiteX0" fmla="*/ 543548 w 543548"/>
              <a:gd name="connsiteY0" fmla="*/ 0 h 387314"/>
              <a:gd name="connsiteX1" fmla="*/ 4982 w 543548"/>
              <a:gd name="connsiteY1" fmla="*/ 383583 h 387314"/>
              <a:gd name="connsiteX2" fmla="*/ 260704 w 543548"/>
              <a:gd name="connsiteY2" fmla="*/ 205352 h 387314"/>
              <a:gd name="connsiteX3" fmla="*/ 543548 w 543548"/>
              <a:gd name="connsiteY3" fmla="*/ 0 h 38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48" h="387314">
                <a:moveTo>
                  <a:pt x="543548" y="0"/>
                </a:moveTo>
                <a:lnTo>
                  <a:pt x="4982" y="383583"/>
                </a:lnTo>
                <a:cubicBezTo>
                  <a:pt x="-42159" y="417808"/>
                  <a:pt x="260704" y="205352"/>
                  <a:pt x="260704" y="205352"/>
                </a:cubicBezTo>
                <a:lnTo>
                  <a:pt x="5435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4" name="フリーフォーム 6323">
            <a:extLst>
              <a:ext uri="{FF2B5EF4-FFF2-40B4-BE49-F238E27FC236}">
                <a16:creationId xmlns:a16="http://schemas.microsoft.com/office/drawing/2014/main" id="{D0D5E9E0-0A12-2D89-2F2A-67DDAE2C7A8F}"/>
              </a:ext>
            </a:extLst>
          </p:cNvPr>
          <p:cNvSpPr/>
          <p:nvPr/>
        </p:nvSpPr>
        <p:spPr>
          <a:xfrm>
            <a:off x="1507210" y="9864468"/>
            <a:ext cx="601034" cy="364413"/>
          </a:xfrm>
          <a:custGeom>
            <a:avLst/>
            <a:gdLst>
              <a:gd name="connsiteX0" fmla="*/ 0 w 601034"/>
              <a:gd name="connsiteY0" fmla="*/ 364413 h 364413"/>
              <a:gd name="connsiteX1" fmla="*/ 375834 w 601034"/>
              <a:gd name="connsiteY1" fmla="*/ 97068 h 364413"/>
              <a:gd name="connsiteX2" fmla="*/ 600559 w 601034"/>
              <a:gd name="connsiteY2" fmla="*/ 203 h 364413"/>
              <a:gd name="connsiteX3" fmla="*/ 426204 w 601034"/>
              <a:gd name="connsiteY3" fmla="*/ 77695 h 364413"/>
              <a:gd name="connsiteX4" fmla="*/ 131736 w 601034"/>
              <a:gd name="connsiteY4" fmla="*/ 271424 h 364413"/>
              <a:gd name="connsiteX5" fmla="*/ 0 w 601034"/>
              <a:gd name="connsiteY5" fmla="*/ 364413 h 3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034" h="364413">
                <a:moveTo>
                  <a:pt x="0" y="364413"/>
                </a:moveTo>
                <a:cubicBezTo>
                  <a:pt x="40683" y="335354"/>
                  <a:pt x="275741" y="157770"/>
                  <a:pt x="375834" y="97068"/>
                </a:cubicBezTo>
                <a:cubicBezTo>
                  <a:pt x="475927" y="36366"/>
                  <a:pt x="592164" y="3432"/>
                  <a:pt x="600559" y="203"/>
                </a:cubicBezTo>
                <a:cubicBezTo>
                  <a:pt x="608954" y="-3026"/>
                  <a:pt x="504341" y="32491"/>
                  <a:pt x="426204" y="77695"/>
                </a:cubicBezTo>
                <a:cubicBezTo>
                  <a:pt x="348067" y="122898"/>
                  <a:pt x="199541" y="222992"/>
                  <a:pt x="131736" y="271424"/>
                </a:cubicBezTo>
                <a:lnTo>
                  <a:pt x="0" y="3644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5" name="フリーフォーム 6324">
            <a:extLst>
              <a:ext uri="{FF2B5EF4-FFF2-40B4-BE49-F238E27FC236}">
                <a16:creationId xmlns:a16="http://schemas.microsoft.com/office/drawing/2014/main" id="{64089E07-DBE3-4274-2FEA-70828DC7AEA9}"/>
              </a:ext>
            </a:extLst>
          </p:cNvPr>
          <p:cNvSpPr/>
          <p:nvPr/>
        </p:nvSpPr>
        <p:spPr>
          <a:xfrm>
            <a:off x="716454" y="10190017"/>
            <a:ext cx="810143" cy="523551"/>
          </a:xfrm>
          <a:custGeom>
            <a:avLst/>
            <a:gdLst>
              <a:gd name="connsiteX0" fmla="*/ 810129 w 810143"/>
              <a:gd name="connsiteY0" fmla="*/ 119 h 523551"/>
              <a:gd name="connsiteX1" fmla="*/ 376177 w 810143"/>
              <a:gd name="connsiteY1" fmla="*/ 174475 h 523551"/>
              <a:gd name="connsiteX2" fmla="*/ 343 w 810143"/>
              <a:gd name="connsiteY2" fmla="*/ 523186 h 523551"/>
              <a:gd name="connsiteX3" fmla="*/ 310309 w 810143"/>
              <a:gd name="connsiteY3" fmla="*/ 240342 h 523551"/>
              <a:gd name="connsiteX4" fmla="*/ 391675 w 810143"/>
              <a:gd name="connsiteY4" fmla="*/ 197722 h 523551"/>
              <a:gd name="connsiteX5" fmla="*/ 810129 w 810143"/>
              <a:gd name="connsiteY5" fmla="*/ 119 h 5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143" h="523551">
                <a:moveTo>
                  <a:pt x="810129" y="119"/>
                </a:moveTo>
                <a:cubicBezTo>
                  <a:pt x="807546" y="-3756"/>
                  <a:pt x="511141" y="87297"/>
                  <a:pt x="376177" y="174475"/>
                </a:cubicBezTo>
                <a:cubicBezTo>
                  <a:pt x="241213" y="261653"/>
                  <a:pt x="11321" y="512208"/>
                  <a:pt x="343" y="523186"/>
                </a:cubicBezTo>
                <a:cubicBezTo>
                  <a:pt x="-10635" y="534164"/>
                  <a:pt x="245087" y="294586"/>
                  <a:pt x="310309" y="240342"/>
                </a:cubicBezTo>
                <a:cubicBezTo>
                  <a:pt x="375531" y="186098"/>
                  <a:pt x="310309" y="233885"/>
                  <a:pt x="391675" y="197722"/>
                </a:cubicBezTo>
                <a:cubicBezTo>
                  <a:pt x="473041" y="161559"/>
                  <a:pt x="812712" y="3994"/>
                  <a:pt x="81012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6" name="フリーフォーム 6325">
            <a:extLst>
              <a:ext uri="{FF2B5EF4-FFF2-40B4-BE49-F238E27FC236}">
                <a16:creationId xmlns:a16="http://schemas.microsoft.com/office/drawing/2014/main" id="{10A49CAB-CBE6-4794-AC39-902815E1C864}"/>
              </a:ext>
            </a:extLst>
          </p:cNvPr>
          <p:cNvSpPr/>
          <p:nvPr/>
        </p:nvSpPr>
        <p:spPr>
          <a:xfrm>
            <a:off x="815933" y="10329276"/>
            <a:ext cx="489876" cy="492311"/>
          </a:xfrm>
          <a:custGeom>
            <a:avLst/>
            <a:gdLst>
              <a:gd name="connsiteX0" fmla="*/ 489799 w 489876"/>
              <a:gd name="connsiteY0" fmla="*/ 344 h 492311"/>
              <a:gd name="connsiteX1" fmla="*/ 175959 w 489876"/>
              <a:gd name="connsiteY1" fmla="*/ 256066 h 492311"/>
              <a:gd name="connsiteX2" fmla="*/ 1603 w 489876"/>
              <a:gd name="connsiteY2" fmla="*/ 488541 h 492311"/>
              <a:gd name="connsiteX3" fmla="*/ 272823 w 489876"/>
              <a:gd name="connsiteY3" fmla="*/ 62338 h 492311"/>
              <a:gd name="connsiteX4" fmla="*/ 206955 w 489876"/>
              <a:gd name="connsiteY4" fmla="*/ 197948 h 492311"/>
              <a:gd name="connsiteX5" fmla="*/ 489799 w 489876"/>
              <a:gd name="connsiteY5" fmla="*/ 344 h 49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76" h="492311">
                <a:moveTo>
                  <a:pt x="489799" y="344"/>
                </a:moveTo>
                <a:cubicBezTo>
                  <a:pt x="484633" y="10030"/>
                  <a:pt x="257325" y="174700"/>
                  <a:pt x="175959" y="256066"/>
                </a:cubicBezTo>
                <a:cubicBezTo>
                  <a:pt x="94593" y="337432"/>
                  <a:pt x="-14541" y="520829"/>
                  <a:pt x="1603" y="488541"/>
                </a:cubicBezTo>
                <a:cubicBezTo>
                  <a:pt x="17747" y="456253"/>
                  <a:pt x="238598" y="110770"/>
                  <a:pt x="272823" y="62338"/>
                </a:cubicBezTo>
                <a:cubicBezTo>
                  <a:pt x="307048" y="13906"/>
                  <a:pt x="172730" y="207635"/>
                  <a:pt x="206955" y="197948"/>
                </a:cubicBezTo>
                <a:cubicBezTo>
                  <a:pt x="241180" y="188261"/>
                  <a:pt x="494965" y="-9342"/>
                  <a:pt x="48979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7" name="フリーフォーム 6326">
            <a:extLst>
              <a:ext uri="{FF2B5EF4-FFF2-40B4-BE49-F238E27FC236}">
                <a16:creationId xmlns:a16="http://schemas.microsoft.com/office/drawing/2014/main" id="{0A79542B-38C7-4F55-E3CE-7D5BAF190A47}"/>
              </a:ext>
            </a:extLst>
          </p:cNvPr>
          <p:cNvSpPr/>
          <p:nvPr/>
        </p:nvSpPr>
        <p:spPr>
          <a:xfrm>
            <a:off x="206354" y="10689871"/>
            <a:ext cx="541450" cy="1448151"/>
          </a:xfrm>
          <a:custGeom>
            <a:avLst/>
            <a:gdLst>
              <a:gd name="connsiteX0" fmla="*/ 541439 w 541450"/>
              <a:gd name="connsiteY0" fmla="*/ 85 h 1448151"/>
              <a:gd name="connsiteX1" fmla="*/ 378707 w 541450"/>
              <a:gd name="connsiteY1" fmla="*/ 298427 h 1448151"/>
              <a:gd name="connsiteX2" fmla="*/ 223724 w 541450"/>
              <a:gd name="connsiteY2" fmla="*/ 713007 h 1448151"/>
              <a:gd name="connsiteX3" fmla="*/ 41619 w 541450"/>
              <a:gd name="connsiteY3" fmla="*/ 1255448 h 1448151"/>
              <a:gd name="connsiteX4" fmla="*/ 14497 w 541450"/>
              <a:gd name="connsiteY4" fmla="*/ 1425929 h 1448151"/>
              <a:gd name="connsiteX5" fmla="*/ 227599 w 541450"/>
              <a:gd name="connsiteY5" fmla="*/ 809871 h 1448151"/>
              <a:gd name="connsiteX6" fmla="*/ 398080 w 541450"/>
              <a:gd name="connsiteY6" fmla="*/ 337173 h 1448151"/>
              <a:gd name="connsiteX7" fmla="*/ 347710 w 541450"/>
              <a:gd name="connsiteY7" fmla="*/ 434037 h 1448151"/>
              <a:gd name="connsiteX8" fmla="*/ 390331 w 541450"/>
              <a:gd name="connsiteY8" fmla="*/ 228685 h 1448151"/>
              <a:gd name="connsiteX9" fmla="*/ 370958 w 541450"/>
              <a:gd name="connsiteY9" fmla="*/ 267431 h 1448151"/>
              <a:gd name="connsiteX10" fmla="*/ 541439 w 541450"/>
              <a:gd name="connsiteY10" fmla="*/ 85 h 1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50" h="1448151">
                <a:moveTo>
                  <a:pt x="541439" y="85"/>
                </a:moveTo>
                <a:cubicBezTo>
                  <a:pt x="542730" y="5251"/>
                  <a:pt x="431659" y="179607"/>
                  <a:pt x="378707" y="298427"/>
                </a:cubicBezTo>
                <a:cubicBezTo>
                  <a:pt x="325755" y="417247"/>
                  <a:pt x="279905" y="553504"/>
                  <a:pt x="223724" y="713007"/>
                </a:cubicBezTo>
                <a:cubicBezTo>
                  <a:pt x="167543" y="872510"/>
                  <a:pt x="76490" y="1136628"/>
                  <a:pt x="41619" y="1255448"/>
                </a:cubicBezTo>
                <a:cubicBezTo>
                  <a:pt x="6748" y="1374268"/>
                  <a:pt x="-16500" y="1500192"/>
                  <a:pt x="14497" y="1425929"/>
                </a:cubicBezTo>
                <a:cubicBezTo>
                  <a:pt x="45494" y="1351666"/>
                  <a:pt x="163668" y="991330"/>
                  <a:pt x="227599" y="809871"/>
                </a:cubicBezTo>
                <a:cubicBezTo>
                  <a:pt x="291529" y="628412"/>
                  <a:pt x="378061" y="399812"/>
                  <a:pt x="398080" y="337173"/>
                </a:cubicBezTo>
                <a:cubicBezTo>
                  <a:pt x="418098" y="274534"/>
                  <a:pt x="349001" y="452118"/>
                  <a:pt x="347710" y="434037"/>
                </a:cubicBezTo>
                <a:cubicBezTo>
                  <a:pt x="346418" y="415956"/>
                  <a:pt x="386456" y="256453"/>
                  <a:pt x="390331" y="228685"/>
                </a:cubicBezTo>
                <a:cubicBezTo>
                  <a:pt x="394206" y="200917"/>
                  <a:pt x="347065" y="310697"/>
                  <a:pt x="370958" y="267431"/>
                </a:cubicBezTo>
                <a:cubicBezTo>
                  <a:pt x="394851" y="224165"/>
                  <a:pt x="540148" y="-5081"/>
                  <a:pt x="54143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8" name="フリーフォーム 6327">
            <a:extLst>
              <a:ext uri="{FF2B5EF4-FFF2-40B4-BE49-F238E27FC236}">
                <a16:creationId xmlns:a16="http://schemas.microsoft.com/office/drawing/2014/main" id="{27869E1B-E4B2-B2BF-A7DB-ED443BFEB191}"/>
              </a:ext>
            </a:extLst>
          </p:cNvPr>
          <p:cNvSpPr/>
          <p:nvPr/>
        </p:nvSpPr>
        <p:spPr>
          <a:xfrm>
            <a:off x="2390417" y="9550398"/>
            <a:ext cx="237493" cy="1280747"/>
          </a:xfrm>
          <a:custGeom>
            <a:avLst/>
            <a:gdLst>
              <a:gd name="connsiteX0" fmla="*/ 232671 w 237493"/>
              <a:gd name="connsiteY0" fmla="*/ 35304 h 1280747"/>
              <a:gd name="connsiteX1" fmla="*/ 7946 w 237493"/>
              <a:gd name="connsiteY1" fmla="*/ 1251921 h 1280747"/>
              <a:gd name="connsiteX2" fmla="*/ 50566 w 237493"/>
              <a:gd name="connsiteY2" fmla="*/ 903209 h 1280747"/>
              <a:gd name="connsiteX3" fmla="*/ 50566 w 237493"/>
              <a:gd name="connsiteY3" fmla="*/ 957453 h 1280747"/>
              <a:gd name="connsiteX4" fmla="*/ 69939 w 237493"/>
              <a:gd name="connsiteY4" fmla="*/ 628114 h 1280747"/>
              <a:gd name="connsiteX5" fmla="*/ 97061 w 237493"/>
              <a:gd name="connsiteY5" fmla="*/ 821843 h 1280747"/>
              <a:gd name="connsiteX6" fmla="*/ 124183 w 237493"/>
              <a:gd name="connsiteY6" fmla="*/ 550622 h 1280747"/>
              <a:gd name="connsiteX7" fmla="*/ 159054 w 237493"/>
              <a:gd name="connsiteY7" fmla="*/ 310399 h 1280747"/>
              <a:gd name="connsiteX8" fmla="*/ 162929 w 237493"/>
              <a:gd name="connsiteY8" fmla="*/ 407263 h 1280747"/>
              <a:gd name="connsiteX9" fmla="*/ 162929 w 237493"/>
              <a:gd name="connsiteY9" fmla="*/ 225158 h 1280747"/>
              <a:gd name="connsiteX10" fmla="*/ 162929 w 237493"/>
              <a:gd name="connsiteY10" fmla="*/ 318148 h 1280747"/>
              <a:gd name="connsiteX11" fmla="*/ 232671 w 237493"/>
              <a:gd name="connsiteY11" fmla="*/ 35304 h 128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493" h="1280747">
                <a:moveTo>
                  <a:pt x="232671" y="35304"/>
                </a:moveTo>
                <a:cubicBezTo>
                  <a:pt x="206840" y="190933"/>
                  <a:pt x="38297" y="1107270"/>
                  <a:pt x="7946" y="1251921"/>
                </a:cubicBezTo>
                <a:cubicBezTo>
                  <a:pt x="-22405" y="1396572"/>
                  <a:pt x="43463" y="952287"/>
                  <a:pt x="50566" y="903209"/>
                </a:cubicBezTo>
                <a:cubicBezTo>
                  <a:pt x="57669" y="854131"/>
                  <a:pt x="47337" y="1003302"/>
                  <a:pt x="50566" y="957453"/>
                </a:cubicBezTo>
                <a:cubicBezTo>
                  <a:pt x="53795" y="911604"/>
                  <a:pt x="62190" y="650716"/>
                  <a:pt x="69939" y="628114"/>
                </a:cubicBezTo>
                <a:cubicBezTo>
                  <a:pt x="77688" y="605512"/>
                  <a:pt x="88020" y="834758"/>
                  <a:pt x="97061" y="821843"/>
                </a:cubicBezTo>
                <a:cubicBezTo>
                  <a:pt x="106102" y="808928"/>
                  <a:pt x="113851" y="635863"/>
                  <a:pt x="124183" y="550622"/>
                </a:cubicBezTo>
                <a:cubicBezTo>
                  <a:pt x="134515" y="465381"/>
                  <a:pt x="152596" y="334292"/>
                  <a:pt x="159054" y="310399"/>
                </a:cubicBezTo>
                <a:cubicBezTo>
                  <a:pt x="165512" y="286506"/>
                  <a:pt x="162283" y="421470"/>
                  <a:pt x="162929" y="407263"/>
                </a:cubicBezTo>
                <a:cubicBezTo>
                  <a:pt x="163575" y="393056"/>
                  <a:pt x="162929" y="225158"/>
                  <a:pt x="162929" y="225158"/>
                </a:cubicBezTo>
                <a:cubicBezTo>
                  <a:pt x="162929" y="210306"/>
                  <a:pt x="153243" y="349145"/>
                  <a:pt x="162929" y="318148"/>
                </a:cubicBezTo>
                <a:cubicBezTo>
                  <a:pt x="172615" y="287151"/>
                  <a:pt x="258502" y="-120325"/>
                  <a:pt x="232671" y="35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9" name="フリーフォーム 6328">
            <a:extLst>
              <a:ext uri="{FF2B5EF4-FFF2-40B4-BE49-F238E27FC236}">
                <a16:creationId xmlns:a16="http://schemas.microsoft.com/office/drawing/2014/main" id="{68C47632-8FBF-CA23-FAF2-AB98754B2DE1}"/>
              </a:ext>
            </a:extLst>
          </p:cNvPr>
          <p:cNvSpPr/>
          <p:nvPr/>
        </p:nvSpPr>
        <p:spPr>
          <a:xfrm>
            <a:off x="2301491" y="10815626"/>
            <a:ext cx="69768" cy="1047923"/>
          </a:xfrm>
          <a:custGeom>
            <a:avLst/>
            <a:gdLst>
              <a:gd name="connsiteX0" fmla="*/ 69750 w 69768"/>
              <a:gd name="connsiteY0" fmla="*/ 6066 h 1047923"/>
              <a:gd name="connsiteX1" fmla="*/ 50377 w 69768"/>
              <a:gd name="connsiteY1" fmla="*/ 1001832 h 1047923"/>
              <a:gd name="connsiteX2" fmla="*/ 50377 w 69768"/>
              <a:gd name="connsiteY2" fmla="*/ 800354 h 1047923"/>
              <a:gd name="connsiteX3" fmla="*/ 7 w 69768"/>
              <a:gd name="connsiteY3" fmla="*/ 75808 h 1047923"/>
              <a:gd name="connsiteX4" fmla="*/ 46502 w 69768"/>
              <a:gd name="connsiteY4" fmla="*/ 560130 h 1047923"/>
              <a:gd name="connsiteX5" fmla="*/ 69750 w 69768"/>
              <a:gd name="connsiteY5" fmla="*/ 6066 h 104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68" h="1047923">
                <a:moveTo>
                  <a:pt x="69750" y="6066"/>
                </a:moveTo>
                <a:cubicBezTo>
                  <a:pt x="70396" y="79683"/>
                  <a:pt x="53606" y="869451"/>
                  <a:pt x="50377" y="1001832"/>
                </a:cubicBezTo>
                <a:cubicBezTo>
                  <a:pt x="47148" y="1134213"/>
                  <a:pt x="58772" y="954691"/>
                  <a:pt x="50377" y="800354"/>
                </a:cubicBezTo>
                <a:cubicBezTo>
                  <a:pt x="41982" y="646017"/>
                  <a:pt x="653" y="115845"/>
                  <a:pt x="7" y="75808"/>
                </a:cubicBezTo>
                <a:cubicBezTo>
                  <a:pt x="-639" y="35771"/>
                  <a:pt x="38107" y="567233"/>
                  <a:pt x="46502" y="560130"/>
                </a:cubicBezTo>
                <a:cubicBezTo>
                  <a:pt x="54897" y="553027"/>
                  <a:pt x="69104" y="-67551"/>
                  <a:pt x="69750" y="6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0" name="フリーフォーム 6329">
            <a:extLst>
              <a:ext uri="{FF2B5EF4-FFF2-40B4-BE49-F238E27FC236}">
                <a16:creationId xmlns:a16="http://schemas.microsoft.com/office/drawing/2014/main" id="{36627BA4-9AE7-9FF9-0E62-390C1F8D0988}"/>
              </a:ext>
            </a:extLst>
          </p:cNvPr>
          <p:cNvSpPr/>
          <p:nvPr/>
        </p:nvSpPr>
        <p:spPr>
          <a:xfrm>
            <a:off x="2204533" y="11578008"/>
            <a:ext cx="143894" cy="555641"/>
          </a:xfrm>
          <a:custGeom>
            <a:avLst/>
            <a:gdLst>
              <a:gd name="connsiteX0" fmla="*/ 143460 w 143894"/>
              <a:gd name="connsiteY0" fmla="*/ 3100 h 555641"/>
              <a:gd name="connsiteX1" fmla="*/ 3975 w 143894"/>
              <a:gd name="connsiteY1" fmla="*/ 545541 h 555641"/>
              <a:gd name="connsiteX2" fmla="*/ 46596 w 143894"/>
              <a:gd name="connsiteY2" fmla="*/ 332439 h 555641"/>
              <a:gd name="connsiteX3" fmla="*/ 143460 w 143894"/>
              <a:gd name="connsiteY3" fmla="*/ 3100 h 55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94" h="555641">
                <a:moveTo>
                  <a:pt x="143460" y="3100"/>
                </a:moveTo>
                <a:cubicBezTo>
                  <a:pt x="136356" y="38617"/>
                  <a:pt x="20119" y="490651"/>
                  <a:pt x="3975" y="545541"/>
                </a:cubicBezTo>
                <a:cubicBezTo>
                  <a:pt x="-12169" y="600431"/>
                  <a:pt x="24640" y="417680"/>
                  <a:pt x="46596" y="332439"/>
                </a:cubicBezTo>
                <a:cubicBezTo>
                  <a:pt x="68552" y="247198"/>
                  <a:pt x="150564" y="-32417"/>
                  <a:pt x="143460" y="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1" name="フリーフォーム 6330">
            <a:extLst>
              <a:ext uri="{FF2B5EF4-FFF2-40B4-BE49-F238E27FC236}">
                <a16:creationId xmlns:a16="http://schemas.microsoft.com/office/drawing/2014/main" id="{9C5644F2-6A3C-5FD5-DA9C-5FD004D7748D}"/>
              </a:ext>
            </a:extLst>
          </p:cNvPr>
          <p:cNvSpPr/>
          <p:nvPr/>
        </p:nvSpPr>
        <p:spPr>
          <a:xfrm>
            <a:off x="6281018" y="7688822"/>
            <a:ext cx="924305" cy="1192074"/>
          </a:xfrm>
          <a:custGeom>
            <a:avLst/>
            <a:gdLst>
              <a:gd name="connsiteX0" fmla="*/ 8687 w 924305"/>
              <a:gd name="connsiteY0" fmla="*/ 19485 h 1192074"/>
              <a:gd name="connsiteX1" fmla="*/ 239423 w 924305"/>
              <a:gd name="connsiteY1" fmla="*/ 241675 h 1192074"/>
              <a:gd name="connsiteX2" fmla="*/ 914541 w 924305"/>
              <a:gd name="connsiteY2" fmla="*/ 1173167 h 1192074"/>
              <a:gd name="connsiteX3" fmla="*/ 623984 w 924305"/>
              <a:gd name="connsiteY3" fmla="*/ 831335 h 1192074"/>
              <a:gd name="connsiteX4" fmla="*/ 401793 w 924305"/>
              <a:gd name="connsiteY4" fmla="*/ 395499 h 1192074"/>
              <a:gd name="connsiteX5" fmla="*/ 341973 w 924305"/>
              <a:gd name="connsiteY5" fmla="*/ 301496 h 1192074"/>
              <a:gd name="connsiteX6" fmla="*/ 77053 w 924305"/>
              <a:gd name="connsiteY6" fmla="*/ 45122 h 1192074"/>
              <a:gd name="connsiteX7" fmla="*/ 8687 w 924305"/>
              <a:gd name="connsiteY7" fmla="*/ 19485 h 119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305" h="1192074">
                <a:moveTo>
                  <a:pt x="8687" y="19485"/>
                </a:moveTo>
                <a:cubicBezTo>
                  <a:pt x="35749" y="52244"/>
                  <a:pt x="88447" y="49395"/>
                  <a:pt x="239423" y="241675"/>
                </a:cubicBezTo>
                <a:cubicBezTo>
                  <a:pt x="390399" y="433955"/>
                  <a:pt x="850448" y="1074890"/>
                  <a:pt x="914541" y="1173167"/>
                </a:cubicBezTo>
                <a:cubicBezTo>
                  <a:pt x="978634" y="1271444"/>
                  <a:pt x="709442" y="960946"/>
                  <a:pt x="623984" y="831335"/>
                </a:cubicBezTo>
                <a:cubicBezTo>
                  <a:pt x="538526" y="701724"/>
                  <a:pt x="448795" y="483805"/>
                  <a:pt x="401793" y="395499"/>
                </a:cubicBezTo>
                <a:cubicBezTo>
                  <a:pt x="354791" y="307193"/>
                  <a:pt x="396096" y="359892"/>
                  <a:pt x="341973" y="301496"/>
                </a:cubicBezTo>
                <a:cubicBezTo>
                  <a:pt x="287850" y="243100"/>
                  <a:pt x="132601" y="94972"/>
                  <a:pt x="77053" y="45122"/>
                </a:cubicBezTo>
                <a:cubicBezTo>
                  <a:pt x="21505" y="-4728"/>
                  <a:pt x="-18375" y="-13274"/>
                  <a:pt x="8687" y="19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2" name="フリーフォーム 6331">
            <a:extLst>
              <a:ext uri="{FF2B5EF4-FFF2-40B4-BE49-F238E27FC236}">
                <a16:creationId xmlns:a16="http://schemas.microsoft.com/office/drawing/2014/main" id="{7604B32D-2197-E3AD-1FEE-3ED464E06292}"/>
              </a:ext>
            </a:extLst>
          </p:cNvPr>
          <p:cNvSpPr/>
          <p:nvPr/>
        </p:nvSpPr>
        <p:spPr>
          <a:xfrm>
            <a:off x="6599686" y="8876782"/>
            <a:ext cx="613278" cy="1380070"/>
          </a:xfrm>
          <a:custGeom>
            <a:avLst/>
            <a:gdLst>
              <a:gd name="connsiteX0" fmla="*/ 612964 w 613278"/>
              <a:gd name="connsiteY0" fmla="*/ 2298 h 1380070"/>
              <a:gd name="connsiteX1" fmla="*/ 125854 w 613278"/>
              <a:gd name="connsiteY1" fmla="*/ 788511 h 1380070"/>
              <a:gd name="connsiteX2" fmla="*/ 23305 w 613278"/>
              <a:gd name="connsiteY2" fmla="*/ 1155981 h 1380070"/>
              <a:gd name="connsiteX3" fmla="*/ 23305 w 613278"/>
              <a:gd name="connsiteY3" fmla="*/ 1378171 h 1380070"/>
              <a:gd name="connsiteX4" fmla="*/ 14759 w 613278"/>
              <a:gd name="connsiteY4" fmla="*/ 1224347 h 1380070"/>
              <a:gd name="connsiteX5" fmla="*/ 245495 w 613278"/>
              <a:gd name="connsiteY5" fmla="*/ 617596 h 1380070"/>
              <a:gd name="connsiteX6" fmla="*/ 151492 w 613278"/>
              <a:gd name="connsiteY6" fmla="*/ 711599 h 1380070"/>
              <a:gd name="connsiteX7" fmla="*/ 348045 w 613278"/>
              <a:gd name="connsiteY7" fmla="*/ 327039 h 1380070"/>
              <a:gd name="connsiteX8" fmla="*/ 202766 w 613278"/>
              <a:gd name="connsiteY8" fmla="*/ 540683 h 1380070"/>
              <a:gd name="connsiteX9" fmla="*/ 612964 w 613278"/>
              <a:gd name="connsiteY9" fmla="*/ 2298 h 13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278" h="1380070">
                <a:moveTo>
                  <a:pt x="612964" y="2298"/>
                </a:moveTo>
                <a:cubicBezTo>
                  <a:pt x="600145" y="43603"/>
                  <a:pt x="224130" y="596231"/>
                  <a:pt x="125854" y="788511"/>
                </a:cubicBezTo>
                <a:cubicBezTo>
                  <a:pt x="27578" y="980791"/>
                  <a:pt x="40396" y="1057704"/>
                  <a:pt x="23305" y="1155981"/>
                </a:cubicBezTo>
                <a:cubicBezTo>
                  <a:pt x="6214" y="1254258"/>
                  <a:pt x="24729" y="1366777"/>
                  <a:pt x="23305" y="1378171"/>
                </a:cubicBezTo>
                <a:cubicBezTo>
                  <a:pt x="21881" y="1389565"/>
                  <a:pt x="-22273" y="1351110"/>
                  <a:pt x="14759" y="1224347"/>
                </a:cubicBezTo>
                <a:cubicBezTo>
                  <a:pt x="51791" y="1097585"/>
                  <a:pt x="222706" y="703054"/>
                  <a:pt x="245495" y="617596"/>
                </a:cubicBezTo>
                <a:cubicBezTo>
                  <a:pt x="268284" y="532138"/>
                  <a:pt x="134400" y="760025"/>
                  <a:pt x="151492" y="711599"/>
                </a:cubicBezTo>
                <a:cubicBezTo>
                  <a:pt x="168584" y="663173"/>
                  <a:pt x="339499" y="355525"/>
                  <a:pt x="348045" y="327039"/>
                </a:cubicBezTo>
                <a:cubicBezTo>
                  <a:pt x="356591" y="298553"/>
                  <a:pt x="162886" y="591958"/>
                  <a:pt x="202766" y="540683"/>
                </a:cubicBezTo>
                <a:cubicBezTo>
                  <a:pt x="242646" y="489408"/>
                  <a:pt x="625783" y="-39007"/>
                  <a:pt x="612964" y="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3" name="フリーフォーム 6332">
            <a:extLst>
              <a:ext uri="{FF2B5EF4-FFF2-40B4-BE49-F238E27FC236}">
                <a16:creationId xmlns:a16="http://schemas.microsoft.com/office/drawing/2014/main" id="{1AAE2D8A-850A-C173-8EB9-1D7C02FE5485}"/>
              </a:ext>
            </a:extLst>
          </p:cNvPr>
          <p:cNvSpPr/>
          <p:nvPr/>
        </p:nvSpPr>
        <p:spPr>
          <a:xfrm>
            <a:off x="5887239" y="9959317"/>
            <a:ext cx="146707" cy="471905"/>
          </a:xfrm>
          <a:custGeom>
            <a:avLst/>
            <a:gdLst>
              <a:gd name="connsiteX0" fmla="*/ 146636 w 146707"/>
              <a:gd name="connsiteY0" fmla="*/ 72 h 471905"/>
              <a:gd name="connsiteX1" fmla="*/ 24328 w 146707"/>
              <a:gd name="connsiteY1" fmla="*/ 227215 h 471905"/>
              <a:gd name="connsiteX2" fmla="*/ 1031 w 146707"/>
              <a:gd name="connsiteY2" fmla="*/ 471832 h 471905"/>
              <a:gd name="connsiteX3" fmla="*/ 41800 w 146707"/>
              <a:gd name="connsiteY3" fmla="*/ 250512 h 471905"/>
              <a:gd name="connsiteX4" fmla="*/ 146636 w 146707"/>
              <a:gd name="connsiteY4" fmla="*/ 72 h 4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7" h="471905">
                <a:moveTo>
                  <a:pt x="146636" y="72"/>
                </a:moveTo>
                <a:cubicBezTo>
                  <a:pt x="143724" y="-3811"/>
                  <a:pt x="48596" y="148588"/>
                  <a:pt x="24328" y="227215"/>
                </a:cubicBezTo>
                <a:cubicBezTo>
                  <a:pt x="60" y="305842"/>
                  <a:pt x="-1881" y="467949"/>
                  <a:pt x="1031" y="471832"/>
                </a:cubicBezTo>
                <a:cubicBezTo>
                  <a:pt x="3943" y="475715"/>
                  <a:pt x="20445" y="324285"/>
                  <a:pt x="41800" y="250512"/>
                </a:cubicBezTo>
                <a:cubicBezTo>
                  <a:pt x="63155" y="176739"/>
                  <a:pt x="149548" y="3955"/>
                  <a:pt x="14663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4" name="フリーフォーム 6333">
            <a:extLst>
              <a:ext uri="{FF2B5EF4-FFF2-40B4-BE49-F238E27FC236}">
                <a16:creationId xmlns:a16="http://schemas.microsoft.com/office/drawing/2014/main" id="{0F37DEA0-87EE-8B15-590E-DB00532789F9}"/>
              </a:ext>
            </a:extLst>
          </p:cNvPr>
          <p:cNvSpPr/>
          <p:nvPr/>
        </p:nvSpPr>
        <p:spPr>
          <a:xfrm>
            <a:off x="5875462" y="10230759"/>
            <a:ext cx="728758" cy="160093"/>
          </a:xfrm>
          <a:custGeom>
            <a:avLst/>
            <a:gdLst>
              <a:gd name="connsiteX0" fmla="*/ 1160 w 728758"/>
              <a:gd name="connsiteY0" fmla="*/ 159621 h 160093"/>
              <a:gd name="connsiteX1" fmla="*/ 432151 w 728758"/>
              <a:gd name="connsiteY1" fmla="*/ 54785 h 160093"/>
              <a:gd name="connsiteX2" fmla="*/ 723361 w 728758"/>
              <a:gd name="connsiteY2" fmla="*/ 25664 h 160093"/>
              <a:gd name="connsiteX3" fmla="*/ 571932 w 728758"/>
              <a:gd name="connsiteY3" fmla="*/ 8191 h 160093"/>
              <a:gd name="connsiteX4" fmla="*/ 1160 w 728758"/>
              <a:gd name="connsiteY4" fmla="*/ 159621 h 16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758" h="160093">
                <a:moveTo>
                  <a:pt x="1160" y="159621"/>
                </a:moveTo>
                <a:cubicBezTo>
                  <a:pt x="-22137" y="167387"/>
                  <a:pt x="311784" y="77111"/>
                  <a:pt x="432151" y="54785"/>
                </a:cubicBezTo>
                <a:cubicBezTo>
                  <a:pt x="552518" y="32459"/>
                  <a:pt x="700064" y="33430"/>
                  <a:pt x="723361" y="25664"/>
                </a:cubicBezTo>
                <a:cubicBezTo>
                  <a:pt x="746658" y="17898"/>
                  <a:pt x="694240" y="-15106"/>
                  <a:pt x="571932" y="8191"/>
                </a:cubicBezTo>
                <a:cubicBezTo>
                  <a:pt x="449624" y="31488"/>
                  <a:pt x="24457" y="151855"/>
                  <a:pt x="1160" y="15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5" name="フリーフォーム 6334">
            <a:extLst>
              <a:ext uri="{FF2B5EF4-FFF2-40B4-BE49-F238E27FC236}">
                <a16:creationId xmlns:a16="http://schemas.microsoft.com/office/drawing/2014/main" id="{F6335AE5-8509-8BEC-DC42-A0B3DF37431A}"/>
              </a:ext>
            </a:extLst>
          </p:cNvPr>
          <p:cNvSpPr/>
          <p:nvPr/>
        </p:nvSpPr>
        <p:spPr>
          <a:xfrm>
            <a:off x="6551829" y="9656109"/>
            <a:ext cx="64939" cy="592397"/>
          </a:xfrm>
          <a:custGeom>
            <a:avLst/>
            <a:gdLst>
              <a:gd name="connsiteX0" fmla="*/ 64467 w 64939"/>
              <a:gd name="connsiteY0" fmla="*/ 421 h 592397"/>
              <a:gd name="connsiteX1" fmla="*/ 29521 w 64939"/>
              <a:gd name="connsiteY1" fmla="*/ 262510 h 592397"/>
              <a:gd name="connsiteX2" fmla="*/ 29521 w 64939"/>
              <a:gd name="connsiteY2" fmla="*/ 466357 h 592397"/>
              <a:gd name="connsiteX3" fmla="*/ 41170 w 64939"/>
              <a:gd name="connsiteY3" fmla="*/ 588666 h 592397"/>
              <a:gd name="connsiteX4" fmla="*/ 400 w 64939"/>
              <a:gd name="connsiteY4" fmla="*/ 326576 h 592397"/>
              <a:gd name="connsiteX5" fmla="*/ 64467 w 64939"/>
              <a:gd name="connsiteY5" fmla="*/ 421 h 59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9" h="592397">
                <a:moveTo>
                  <a:pt x="64467" y="421"/>
                </a:moveTo>
                <a:cubicBezTo>
                  <a:pt x="69321" y="-10257"/>
                  <a:pt x="35345" y="184854"/>
                  <a:pt x="29521" y="262510"/>
                </a:cubicBezTo>
                <a:cubicBezTo>
                  <a:pt x="23697" y="340166"/>
                  <a:pt x="27579" y="411998"/>
                  <a:pt x="29521" y="466357"/>
                </a:cubicBezTo>
                <a:cubicBezTo>
                  <a:pt x="31462" y="520716"/>
                  <a:pt x="46023" y="611963"/>
                  <a:pt x="41170" y="588666"/>
                </a:cubicBezTo>
                <a:cubicBezTo>
                  <a:pt x="36317" y="565369"/>
                  <a:pt x="-4453" y="428500"/>
                  <a:pt x="400" y="326576"/>
                </a:cubicBezTo>
                <a:cubicBezTo>
                  <a:pt x="5253" y="224652"/>
                  <a:pt x="59613" y="11099"/>
                  <a:pt x="64467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6" name="フリーフォーム 6335">
            <a:extLst>
              <a:ext uri="{FF2B5EF4-FFF2-40B4-BE49-F238E27FC236}">
                <a16:creationId xmlns:a16="http://schemas.microsoft.com/office/drawing/2014/main" id="{1412EED7-D492-925E-7AB5-20535469518E}"/>
              </a:ext>
            </a:extLst>
          </p:cNvPr>
          <p:cNvSpPr/>
          <p:nvPr/>
        </p:nvSpPr>
        <p:spPr>
          <a:xfrm>
            <a:off x="5853307" y="10389696"/>
            <a:ext cx="454325" cy="362215"/>
          </a:xfrm>
          <a:custGeom>
            <a:avLst/>
            <a:gdLst>
              <a:gd name="connsiteX0" fmla="*/ 18 w 454325"/>
              <a:gd name="connsiteY0" fmla="*/ 684 h 362215"/>
              <a:gd name="connsiteX1" fmla="*/ 227162 w 454325"/>
              <a:gd name="connsiteY1" fmla="*/ 128816 h 362215"/>
              <a:gd name="connsiteX2" fmla="*/ 454306 w 454325"/>
              <a:gd name="connsiteY2" fmla="*/ 361784 h 362215"/>
              <a:gd name="connsiteX3" fmla="*/ 238810 w 454325"/>
              <a:gd name="connsiteY3" fmla="*/ 181234 h 362215"/>
              <a:gd name="connsiteX4" fmla="*/ 18 w 454325"/>
              <a:gd name="connsiteY4" fmla="*/ 684 h 36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325" h="362215">
                <a:moveTo>
                  <a:pt x="18" y="684"/>
                </a:moveTo>
                <a:cubicBezTo>
                  <a:pt x="-1923" y="-8052"/>
                  <a:pt x="151447" y="68633"/>
                  <a:pt x="227162" y="128816"/>
                </a:cubicBezTo>
                <a:cubicBezTo>
                  <a:pt x="302877" y="188999"/>
                  <a:pt x="452365" y="353048"/>
                  <a:pt x="454306" y="361784"/>
                </a:cubicBezTo>
                <a:cubicBezTo>
                  <a:pt x="456247" y="370520"/>
                  <a:pt x="310642" y="244329"/>
                  <a:pt x="238810" y="181234"/>
                </a:cubicBezTo>
                <a:cubicBezTo>
                  <a:pt x="166978" y="118139"/>
                  <a:pt x="1959" y="9420"/>
                  <a:pt x="18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7" name="フリーフォーム 6336">
            <a:extLst>
              <a:ext uri="{FF2B5EF4-FFF2-40B4-BE49-F238E27FC236}">
                <a16:creationId xmlns:a16="http://schemas.microsoft.com/office/drawing/2014/main" id="{88309D62-C815-922F-C43D-33B1D8D24B1B}"/>
              </a:ext>
            </a:extLst>
          </p:cNvPr>
          <p:cNvSpPr/>
          <p:nvPr/>
        </p:nvSpPr>
        <p:spPr>
          <a:xfrm>
            <a:off x="5268610" y="10732919"/>
            <a:ext cx="1064959" cy="1406726"/>
          </a:xfrm>
          <a:custGeom>
            <a:avLst/>
            <a:gdLst>
              <a:gd name="connsiteX0" fmla="*/ 1027354 w 1064959"/>
              <a:gd name="connsiteY0" fmla="*/ 36034 h 1406726"/>
              <a:gd name="connsiteX1" fmla="*/ 934167 w 1064959"/>
              <a:gd name="connsiteY1" fmla="*/ 169991 h 1406726"/>
              <a:gd name="connsiteX2" fmla="*/ 171196 w 1064959"/>
              <a:gd name="connsiteY2" fmla="*/ 1084391 h 1406726"/>
              <a:gd name="connsiteX3" fmla="*/ 2294 w 1064959"/>
              <a:gd name="connsiteY3" fmla="*/ 1404722 h 1406726"/>
              <a:gd name="connsiteX4" fmla="*/ 118779 w 1064959"/>
              <a:gd name="connsiteY4" fmla="*/ 1183402 h 1406726"/>
              <a:gd name="connsiteX5" fmla="*/ 683726 w 1064959"/>
              <a:gd name="connsiteY5" fmla="*/ 496146 h 1406726"/>
              <a:gd name="connsiteX6" fmla="*/ 532297 w 1064959"/>
              <a:gd name="connsiteY6" fmla="*/ 600982 h 1406726"/>
              <a:gd name="connsiteX7" fmla="*/ 1027354 w 1064959"/>
              <a:gd name="connsiteY7" fmla="*/ 36034 h 14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959" h="1406726">
                <a:moveTo>
                  <a:pt x="1027354" y="36034"/>
                </a:moveTo>
                <a:cubicBezTo>
                  <a:pt x="1094332" y="-35798"/>
                  <a:pt x="1076860" y="-4735"/>
                  <a:pt x="934167" y="169991"/>
                </a:cubicBezTo>
                <a:cubicBezTo>
                  <a:pt x="791474" y="344717"/>
                  <a:pt x="326508" y="878603"/>
                  <a:pt x="171196" y="1084391"/>
                </a:cubicBezTo>
                <a:cubicBezTo>
                  <a:pt x="15884" y="1290180"/>
                  <a:pt x="11030" y="1388220"/>
                  <a:pt x="2294" y="1404722"/>
                </a:cubicBezTo>
                <a:cubicBezTo>
                  <a:pt x="-6442" y="1421224"/>
                  <a:pt x="5207" y="1334831"/>
                  <a:pt x="118779" y="1183402"/>
                </a:cubicBezTo>
                <a:cubicBezTo>
                  <a:pt x="232351" y="1031973"/>
                  <a:pt x="614806" y="593216"/>
                  <a:pt x="683726" y="496146"/>
                </a:cubicBezTo>
                <a:cubicBezTo>
                  <a:pt x="752646" y="399076"/>
                  <a:pt x="475996" y="678638"/>
                  <a:pt x="532297" y="600982"/>
                </a:cubicBezTo>
                <a:cubicBezTo>
                  <a:pt x="588598" y="523326"/>
                  <a:pt x="960376" y="107866"/>
                  <a:pt x="1027354" y="36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8" name="フリーフォーム 6337">
            <a:extLst>
              <a:ext uri="{FF2B5EF4-FFF2-40B4-BE49-F238E27FC236}">
                <a16:creationId xmlns:a16="http://schemas.microsoft.com/office/drawing/2014/main" id="{399A7A92-278A-6FD9-CA7D-5839A951D1D4}"/>
              </a:ext>
            </a:extLst>
          </p:cNvPr>
          <p:cNvSpPr/>
          <p:nvPr/>
        </p:nvSpPr>
        <p:spPr>
          <a:xfrm>
            <a:off x="5377415" y="10850287"/>
            <a:ext cx="975914" cy="1206287"/>
          </a:xfrm>
          <a:custGeom>
            <a:avLst/>
            <a:gdLst>
              <a:gd name="connsiteX0" fmla="*/ 953495 w 975914"/>
              <a:gd name="connsiteY0" fmla="*/ 23502 h 1206287"/>
              <a:gd name="connsiteX1" fmla="*/ 4149 w 975914"/>
              <a:gd name="connsiteY1" fmla="*/ 1199991 h 1206287"/>
              <a:gd name="connsiteX2" fmla="*/ 621515 w 975914"/>
              <a:gd name="connsiteY2" fmla="*/ 471965 h 1206287"/>
              <a:gd name="connsiteX3" fmla="*/ 953495 w 975914"/>
              <a:gd name="connsiteY3" fmla="*/ 23502 h 12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914" h="1206287">
                <a:moveTo>
                  <a:pt x="953495" y="23502"/>
                </a:moveTo>
                <a:cubicBezTo>
                  <a:pt x="850601" y="144840"/>
                  <a:pt x="59479" y="1125247"/>
                  <a:pt x="4149" y="1199991"/>
                </a:cubicBezTo>
                <a:cubicBezTo>
                  <a:pt x="-51181" y="1274735"/>
                  <a:pt x="462320" y="663193"/>
                  <a:pt x="621515" y="471965"/>
                </a:cubicBezTo>
                <a:cubicBezTo>
                  <a:pt x="780710" y="280737"/>
                  <a:pt x="1056389" y="-97836"/>
                  <a:pt x="953495" y="23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9" name="フリーフォーム 6338">
            <a:extLst>
              <a:ext uri="{FF2B5EF4-FFF2-40B4-BE49-F238E27FC236}">
                <a16:creationId xmlns:a16="http://schemas.microsoft.com/office/drawing/2014/main" id="{8AFD567B-C7B6-82BD-3CCA-250E8A79F745}"/>
              </a:ext>
            </a:extLst>
          </p:cNvPr>
          <p:cNvSpPr/>
          <p:nvPr/>
        </p:nvSpPr>
        <p:spPr>
          <a:xfrm>
            <a:off x="7143404" y="9052216"/>
            <a:ext cx="1875891" cy="820069"/>
          </a:xfrm>
          <a:custGeom>
            <a:avLst/>
            <a:gdLst>
              <a:gd name="connsiteX0" fmla="*/ 49488 w 1875891"/>
              <a:gd name="connsiteY0" fmla="*/ 16069 h 820069"/>
              <a:gd name="connsiteX1" fmla="*/ 1557957 w 1875891"/>
              <a:gd name="connsiteY1" fmla="*/ 650908 h 820069"/>
              <a:gd name="connsiteX2" fmla="*/ 1872464 w 1875891"/>
              <a:gd name="connsiteY2" fmla="*/ 819809 h 820069"/>
              <a:gd name="connsiteX3" fmla="*/ 1464769 w 1875891"/>
              <a:gd name="connsiteY3" fmla="*/ 627611 h 820069"/>
              <a:gd name="connsiteX4" fmla="*/ 463006 w 1875891"/>
              <a:gd name="connsiteY4" fmla="*/ 225741 h 820069"/>
              <a:gd name="connsiteX5" fmla="*/ 49488 w 1875891"/>
              <a:gd name="connsiteY5" fmla="*/ 16069 h 8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5891" h="820069">
                <a:moveTo>
                  <a:pt x="49488" y="16069"/>
                </a:moveTo>
                <a:cubicBezTo>
                  <a:pt x="231980" y="86930"/>
                  <a:pt x="1254128" y="516951"/>
                  <a:pt x="1557957" y="650908"/>
                </a:cubicBezTo>
                <a:cubicBezTo>
                  <a:pt x="1861786" y="784865"/>
                  <a:pt x="1887995" y="823692"/>
                  <a:pt x="1872464" y="819809"/>
                </a:cubicBezTo>
                <a:cubicBezTo>
                  <a:pt x="1856933" y="815926"/>
                  <a:pt x="1699679" y="726622"/>
                  <a:pt x="1464769" y="627611"/>
                </a:cubicBezTo>
                <a:cubicBezTo>
                  <a:pt x="1229859" y="528600"/>
                  <a:pt x="695003" y="325723"/>
                  <a:pt x="463006" y="225741"/>
                </a:cubicBezTo>
                <a:cubicBezTo>
                  <a:pt x="231009" y="125759"/>
                  <a:pt x="-133004" y="-54792"/>
                  <a:pt x="49488" y="16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0" name="フリーフォーム 6339">
            <a:extLst>
              <a:ext uri="{FF2B5EF4-FFF2-40B4-BE49-F238E27FC236}">
                <a16:creationId xmlns:a16="http://schemas.microsoft.com/office/drawing/2014/main" id="{4C1D8B68-D1D5-4071-15DC-082AB79A18EF}"/>
              </a:ext>
            </a:extLst>
          </p:cNvPr>
          <p:cNvSpPr/>
          <p:nvPr/>
        </p:nvSpPr>
        <p:spPr>
          <a:xfrm>
            <a:off x="7190920" y="8992412"/>
            <a:ext cx="1766843" cy="805005"/>
          </a:xfrm>
          <a:custGeom>
            <a:avLst/>
            <a:gdLst>
              <a:gd name="connsiteX0" fmla="*/ 1972 w 1766843"/>
              <a:gd name="connsiteY0" fmla="*/ 159 h 805005"/>
              <a:gd name="connsiteX1" fmla="*/ 601865 w 1766843"/>
              <a:gd name="connsiteY1" fmla="*/ 227303 h 805005"/>
              <a:gd name="connsiteX2" fmla="*/ 1755057 w 1766843"/>
              <a:gd name="connsiteY2" fmla="*/ 798075 h 805005"/>
              <a:gd name="connsiteX3" fmla="*/ 1230879 w 1766843"/>
              <a:gd name="connsiteY3" fmla="*/ 559282 h 805005"/>
              <a:gd name="connsiteX4" fmla="*/ 438787 w 1766843"/>
              <a:gd name="connsiteY4" fmla="*/ 198182 h 805005"/>
              <a:gd name="connsiteX5" fmla="*/ 1972 w 1766843"/>
              <a:gd name="connsiteY5" fmla="*/ 159 h 8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43" h="805005">
                <a:moveTo>
                  <a:pt x="1972" y="159"/>
                </a:moveTo>
                <a:cubicBezTo>
                  <a:pt x="29152" y="5012"/>
                  <a:pt x="309684" y="94317"/>
                  <a:pt x="601865" y="227303"/>
                </a:cubicBezTo>
                <a:cubicBezTo>
                  <a:pt x="894046" y="360289"/>
                  <a:pt x="1650221" y="742745"/>
                  <a:pt x="1755057" y="798075"/>
                </a:cubicBezTo>
                <a:cubicBezTo>
                  <a:pt x="1859893" y="853405"/>
                  <a:pt x="1230879" y="559282"/>
                  <a:pt x="1230879" y="559282"/>
                </a:cubicBezTo>
                <a:lnTo>
                  <a:pt x="438787" y="198182"/>
                </a:lnTo>
                <a:cubicBezTo>
                  <a:pt x="233969" y="102083"/>
                  <a:pt x="-25208" y="-4694"/>
                  <a:pt x="197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1" name="フリーフォーム 6340">
            <a:extLst>
              <a:ext uri="{FF2B5EF4-FFF2-40B4-BE49-F238E27FC236}">
                <a16:creationId xmlns:a16="http://schemas.microsoft.com/office/drawing/2014/main" id="{92427D7C-A395-690D-0DFF-77292D51D894}"/>
              </a:ext>
            </a:extLst>
          </p:cNvPr>
          <p:cNvSpPr/>
          <p:nvPr/>
        </p:nvSpPr>
        <p:spPr>
          <a:xfrm>
            <a:off x="9033340" y="9807959"/>
            <a:ext cx="571863" cy="435332"/>
          </a:xfrm>
          <a:custGeom>
            <a:avLst/>
            <a:gdLst>
              <a:gd name="connsiteX0" fmla="*/ 0 w 571863"/>
              <a:gd name="connsiteY0" fmla="*/ 0 h 435332"/>
              <a:gd name="connsiteX1" fmla="*/ 553299 w 571863"/>
              <a:gd name="connsiteY1" fmla="*/ 419343 h 435332"/>
              <a:gd name="connsiteX2" fmla="*/ 401870 w 571863"/>
              <a:gd name="connsiteY2" fmla="*/ 314507 h 435332"/>
              <a:gd name="connsiteX3" fmla="*/ 0 w 571863"/>
              <a:gd name="connsiteY3" fmla="*/ 0 h 43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63" h="435332">
                <a:moveTo>
                  <a:pt x="0" y="0"/>
                </a:moveTo>
                <a:cubicBezTo>
                  <a:pt x="25238" y="17473"/>
                  <a:pt x="486321" y="366925"/>
                  <a:pt x="553299" y="419343"/>
                </a:cubicBezTo>
                <a:cubicBezTo>
                  <a:pt x="620277" y="471761"/>
                  <a:pt x="491174" y="384397"/>
                  <a:pt x="401870" y="31450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2" name="フリーフォーム 6341">
            <a:extLst>
              <a:ext uri="{FF2B5EF4-FFF2-40B4-BE49-F238E27FC236}">
                <a16:creationId xmlns:a16="http://schemas.microsoft.com/office/drawing/2014/main" id="{56B27A48-1E84-7648-4B7F-40B0DE70B436}"/>
              </a:ext>
            </a:extLst>
          </p:cNvPr>
          <p:cNvSpPr/>
          <p:nvPr/>
        </p:nvSpPr>
        <p:spPr>
          <a:xfrm>
            <a:off x="8870051" y="9795490"/>
            <a:ext cx="471221" cy="215904"/>
          </a:xfrm>
          <a:custGeom>
            <a:avLst/>
            <a:gdLst>
              <a:gd name="connsiteX0" fmla="*/ 211 w 471221"/>
              <a:gd name="connsiteY0" fmla="*/ 821 h 215904"/>
              <a:gd name="connsiteX1" fmla="*/ 442851 w 471221"/>
              <a:gd name="connsiteY1" fmla="*/ 210492 h 215904"/>
              <a:gd name="connsiteX2" fmla="*/ 384609 w 471221"/>
              <a:gd name="connsiteY2" fmla="*/ 140602 h 215904"/>
              <a:gd name="connsiteX3" fmla="*/ 211 w 471221"/>
              <a:gd name="connsiteY3" fmla="*/ 821 h 21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221" h="215904">
                <a:moveTo>
                  <a:pt x="211" y="821"/>
                </a:moveTo>
                <a:cubicBezTo>
                  <a:pt x="9918" y="12469"/>
                  <a:pt x="378785" y="187195"/>
                  <a:pt x="442851" y="210492"/>
                </a:cubicBezTo>
                <a:cubicBezTo>
                  <a:pt x="506917" y="233789"/>
                  <a:pt x="451587" y="176518"/>
                  <a:pt x="384609" y="140602"/>
                </a:cubicBezTo>
                <a:cubicBezTo>
                  <a:pt x="317631" y="104686"/>
                  <a:pt x="-9496" y="-10827"/>
                  <a:pt x="211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3" name="フリーフォーム 6342">
            <a:extLst>
              <a:ext uri="{FF2B5EF4-FFF2-40B4-BE49-F238E27FC236}">
                <a16:creationId xmlns:a16="http://schemas.microsoft.com/office/drawing/2014/main" id="{2AFBBA51-E534-929B-847D-DC98A66FA63B}"/>
              </a:ext>
            </a:extLst>
          </p:cNvPr>
          <p:cNvSpPr/>
          <p:nvPr/>
        </p:nvSpPr>
        <p:spPr>
          <a:xfrm>
            <a:off x="9242354" y="9997686"/>
            <a:ext cx="340950" cy="249212"/>
          </a:xfrm>
          <a:custGeom>
            <a:avLst/>
            <a:gdLst>
              <a:gd name="connsiteX0" fmla="*/ 71 w 340950"/>
              <a:gd name="connsiteY0" fmla="*/ 389 h 249212"/>
              <a:gd name="connsiteX1" fmla="*/ 314396 w 340950"/>
              <a:gd name="connsiteY1" fmla="*/ 238514 h 249212"/>
              <a:gd name="connsiteX2" fmla="*/ 285821 w 340950"/>
              <a:gd name="connsiteY2" fmla="*/ 184539 h 249212"/>
              <a:gd name="connsiteX3" fmla="*/ 71 w 340950"/>
              <a:gd name="connsiteY3" fmla="*/ 389 h 2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50" h="249212">
                <a:moveTo>
                  <a:pt x="71" y="389"/>
                </a:moveTo>
                <a:cubicBezTo>
                  <a:pt x="4833" y="9385"/>
                  <a:pt x="266771" y="207822"/>
                  <a:pt x="314396" y="238514"/>
                </a:cubicBezTo>
                <a:cubicBezTo>
                  <a:pt x="362021" y="269206"/>
                  <a:pt x="341383" y="228460"/>
                  <a:pt x="285821" y="184539"/>
                </a:cubicBezTo>
                <a:cubicBezTo>
                  <a:pt x="230259" y="140618"/>
                  <a:pt x="-4691" y="-8607"/>
                  <a:pt x="71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4" name="フリーフォーム 6343">
            <a:extLst>
              <a:ext uri="{FF2B5EF4-FFF2-40B4-BE49-F238E27FC236}">
                <a16:creationId xmlns:a16="http://schemas.microsoft.com/office/drawing/2014/main" id="{08034B11-C5FD-6A81-7BC8-B162063644BB}"/>
              </a:ext>
            </a:extLst>
          </p:cNvPr>
          <p:cNvSpPr/>
          <p:nvPr/>
        </p:nvSpPr>
        <p:spPr>
          <a:xfrm>
            <a:off x="7911690" y="9861550"/>
            <a:ext cx="1045008" cy="711667"/>
          </a:xfrm>
          <a:custGeom>
            <a:avLst/>
            <a:gdLst>
              <a:gd name="connsiteX0" fmla="*/ 1044985 w 1045008"/>
              <a:gd name="connsiteY0" fmla="*/ 0 h 711667"/>
              <a:gd name="connsiteX1" fmla="*/ 549685 w 1045008"/>
              <a:gd name="connsiteY1" fmla="*/ 215900 h 711667"/>
              <a:gd name="connsiteX2" fmla="*/ 410 w 1045008"/>
              <a:gd name="connsiteY2" fmla="*/ 711200 h 711667"/>
              <a:gd name="connsiteX3" fmla="*/ 638585 w 1045008"/>
              <a:gd name="connsiteY3" fmla="*/ 120650 h 711667"/>
              <a:gd name="connsiteX4" fmla="*/ 530635 w 1045008"/>
              <a:gd name="connsiteY4" fmla="*/ 193675 h 711667"/>
              <a:gd name="connsiteX5" fmla="*/ 1044985 w 1045008"/>
              <a:gd name="connsiteY5" fmla="*/ 0 h 7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008" h="711667">
                <a:moveTo>
                  <a:pt x="1044985" y="0"/>
                </a:moveTo>
                <a:cubicBezTo>
                  <a:pt x="1048160" y="3704"/>
                  <a:pt x="723781" y="97367"/>
                  <a:pt x="549685" y="215900"/>
                </a:cubicBezTo>
                <a:cubicBezTo>
                  <a:pt x="375589" y="334433"/>
                  <a:pt x="-14407" y="727075"/>
                  <a:pt x="410" y="711200"/>
                </a:cubicBezTo>
                <a:cubicBezTo>
                  <a:pt x="15227" y="695325"/>
                  <a:pt x="550214" y="206904"/>
                  <a:pt x="638585" y="120650"/>
                </a:cubicBezTo>
                <a:cubicBezTo>
                  <a:pt x="726956" y="34396"/>
                  <a:pt x="468722" y="216429"/>
                  <a:pt x="530635" y="193675"/>
                </a:cubicBezTo>
                <a:lnTo>
                  <a:pt x="1044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5" name="フリーフォーム 6344">
            <a:extLst>
              <a:ext uri="{FF2B5EF4-FFF2-40B4-BE49-F238E27FC236}">
                <a16:creationId xmlns:a16="http://schemas.microsoft.com/office/drawing/2014/main" id="{0AF62D04-3184-10BA-5EFB-C0FCD09C0BC8}"/>
              </a:ext>
            </a:extLst>
          </p:cNvPr>
          <p:cNvSpPr/>
          <p:nvPr/>
        </p:nvSpPr>
        <p:spPr>
          <a:xfrm>
            <a:off x="8550255" y="9918492"/>
            <a:ext cx="892734" cy="261307"/>
          </a:xfrm>
          <a:custGeom>
            <a:avLst/>
            <a:gdLst>
              <a:gd name="connsiteX0" fmla="*/ 20 w 892734"/>
              <a:gd name="connsiteY0" fmla="*/ 184358 h 261307"/>
              <a:gd name="connsiteX1" fmla="*/ 425470 w 892734"/>
              <a:gd name="connsiteY1" fmla="*/ 31958 h 261307"/>
              <a:gd name="connsiteX2" fmla="*/ 593745 w 892734"/>
              <a:gd name="connsiteY2" fmla="*/ 82758 h 261307"/>
              <a:gd name="connsiteX3" fmla="*/ 892195 w 892734"/>
              <a:gd name="connsiteY3" fmla="*/ 260558 h 261307"/>
              <a:gd name="connsiteX4" fmla="*/ 514370 w 892734"/>
              <a:gd name="connsiteY4" fmla="*/ 6558 h 261307"/>
              <a:gd name="connsiteX5" fmla="*/ 307995 w 892734"/>
              <a:gd name="connsiteY5" fmla="*/ 73233 h 261307"/>
              <a:gd name="connsiteX6" fmla="*/ 406420 w 892734"/>
              <a:gd name="connsiteY6" fmla="*/ 54183 h 261307"/>
              <a:gd name="connsiteX7" fmla="*/ 20 w 892734"/>
              <a:gd name="connsiteY7" fmla="*/ 184358 h 2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34" h="261307">
                <a:moveTo>
                  <a:pt x="20" y="184358"/>
                </a:moveTo>
                <a:cubicBezTo>
                  <a:pt x="3195" y="180654"/>
                  <a:pt x="326516" y="48891"/>
                  <a:pt x="425470" y="31958"/>
                </a:cubicBezTo>
                <a:cubicBezTo>
                  <a:pt x="524424" y="15025"/>
                  <a:pt x="515958" y="44658"/>
                  <a:pt x="593745" y="82758"/>
                </a:cubicBezTo>
                <a:cubicBezTo>
                  <a:pt x="671533" y="120858"/>
                  <a:pt x="905424" y="273258"/>
                  <a:pt x="892195" y="260558"/>
                </a:cubicBezTo>
                <a:cubicBezTo>
                  <a:pt x="878966" y="247858"/>
                  <a:pt x="611736" y="37779"/>
                  <a:pt x="514370" y="6558"/>
                </a:cubicBezTo>
                <a:cubicBezTo>
                  <a:pt x="417004" y="-24663"/>
                  <a:pt x="325987" y="65295"/>
                  <a:pt x="307995" y="73233"/>
                </a:cubicBezTo>
                <a:cubicBezTo>
                  <a:pt x="290003" y="81170"/>
                  <a:pt x="456691" y="35133"/>
                  <a:pt x="406420" y="54183"/>
                </a:cubicBezTo>
                <a:cubicBezTo>
                  <a:pt x="356149" y="73233"/>
                  <a:pt x="-3155" y="188062"/>
                  <a:pt x="20" y="184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6" name="フリーフォーム 6345">
            <a:extLst>
              <a:ext uri="{FF2B5EF4-FFF2-40B4-BE49-F238E27FC236}">
                <a16:creationId xmlns:a16="http://schemas.microsoft.com/office/drawing/2014/main" id="{C2BA1AFA-AE6E-8A02-5A27-59429480566D}"/>
              </a:ext>
            </a:extLst>
          </p:cNvPr>
          <p:cNvSpPr/>
          <p:nvPr/>
        </p:nvSpPr>
        <p:spPr>
          <a:xfrm>
            <a:off x="7307893" y="10174325"/>
            <a:ext cx="997437" cy="1346545"/>
          </a:xfrm>
          <a:custGeom>
            <a:avLst/>
            <a:gdLst>
              <a:gd name="connsiteX0" fmla="*/ 994732 w 997437"/>
              <a:gd name="connsiteY0" fmla="*/ 4725 h 1346545"/>
              <a:gd name="connsiteX1" fmla="*/ 461332 w 997437"/>
              <a:gd name="connsiteY1" fmla="*/ 509550 h 1346545"/>
              <a:gd name="connsiteX2" fmla="*/ 4132 w 997437"/>
              <a:gd name="connsiteY2" fmla="*/ 1341400 h 1346545"/>
              <a:gd name="connsiteX3" fmla="*/ 248607 w 997437"/>
              <a:gd name="connsiteY3" fmla="*/ 842925 h 1346545"/>
              <a:gd name="connsiteX4" fmla="*/ 470857 w 997437"/>
              <a:gd name="connsiteY4" fmla="*/ 474625 h 1346545"/>
              <a:gd name="connsiteX5" fmla="*/ 661357 w 997437"/>
              <a:gd name="connsiteY5" fmla="*/ 268250 h 1346545"/>
              <a:gd name="connsiteX6" fmla="*/ 994732 w 997437"/>
              <a:gd name="connsiteY6" fmla="*/ 4725 h 13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437" h="1346545">
                <a:moveTo>
                  <a:pt x="994732" y="4725"/>
                </a:moveTo>
                <a:cubicBezTo>
                  <a:pt x="961395" y="44942"/>
                  <a:pt x="626432" y="286771"/>
                  <a:pt x="461332" y="509550"/>
                </a:cubicBezTo>
                <a:cubicBezTo>
                  <a:pt x="296232" y="732329"/>
                  <a:pt x="39586" y="1285838"/>
                  <a:pt x="4132" y="1341400"/>
                </a:cubicBezTo>
                <a:cubicBezTo>
                  <a:pt x="-31322" y="1396962"/>
                  <a:pt x="170819" y="987388"/>
                  <a:pt x="248607" y="842925"/>
                </a:cubicBezTo>
                <a:cubicBezTo>
                  <a:pt x="326395" y="698462"/>
                  <a:pt x="402065" y="570404"/>
                  <a:pt x="470857" y="474625"/>
                </a:cubicBezTo>
                <a:cubicBezTo>
                  <a:pt x="539649" y="378846"/>
                  <a:pt x="578807" y="344450"/>
                  <a:pt x="661357" y="268250"/>
                </a:cubicBezTo>
                <a:cubicBezTo>
                  <a:pt x="743907" y="192050"/>
                  <a:pt x="1028069" y="-35492"/>
                  <a:pt x="994732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7" name="フリーフォーム 6346">
            <a:extLst>
              <a:ext uri="{FF2B5EF4-FFF2-40B4-BE49-F238E27FC236}">
                <a16:creationId xmlns:a16="http://schemas.microsoft.com/office/drawing/2014/main" id="{2D1BB283-82EC-D94F-B35C-A26A5123FF10}"/>
              </a:ext>
            </a:extLst>
          </p:cNvPr>
          <p:cNvSpPr/>
          <p:nvPr/>
        </p:nvSpPr>
        <p:spPr>
          <a:xfrm>
            <a:off x="7082413" y="11293300"/>
            <a:ext cx="312388" cy="867113"/>
          </a:xfrm>
          <a:custGeom>
            <a:avLst/>
            <a:gdLst>
              <a:gd name="connsiteX0" fmla="*/ 312162 w 312388"/>
              <a:gd name="connsiteY0" fmla="*/ 175 h 867113"/>
              <a:gd name="connsiteX1" fmla="*/ 115312 w 312388"/>
              <a:gd name="connsiteY1" fmla="*/ 400225 h 867113"/>
              <a:gd name="connsiteX2" fmla="*/ 1012 w 312388"/>
              <a:gd name="connsiteY2" fmla="*/ 866950 h 867113"/>
              <a:gd name="connsiteX3" fmla="*/ 74037 w 312388"/>
              <a:gd name="connsiteY3" fmla="*/ 447850 h 867113"/>
              <a:gd name="connsiteX4" fmla="*/ 312162 w 312388"/>
              <a:gd name="connsiteY4" fmla="*/ 175 h 8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88" h="867113">
                <a:moveTo>
                  <a:pt x="312162" y="175"/>
                </a:moveTo>
                <a:cubicBezTo>
                  <a:pt x="319041" y="-7763"/>
                  <a:pt x="167170" y="255763"/>
                  <a:pt x="115312" y="400225"/>
                </a:cubicBezTo>
                <a:cubicBezTo>
                  <a:pt x="63454" y="544687"/>
                  <a:pt x="7891" y="859012"/>
                  <a:pt x="1012" y="866950"/>
                </a:cubicBezTo>
                <a:cubicBezTo>
                  <a:pt x="-5867" y="874888"/>
                  <a:pt x="22708" y="591783"/>
                  <a:pt x="74037" y="447850"/>
                </a:cubicBezTo>
                <a:cubicBezTo>
                  <a:pt x="125366" y="303917"/>
                  <a:pt x="305283" y="8113"/>
                  <a:pt x="31216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8" name="フリーフォーム 6347">
            <a:extLst>
              <a:ext uri="{FF2B5EF4-FFF2-40B4-BE49-F238E27FC236}">
                <a16:creationId xmlns:a16="http://schemas.microsoft.com/office/drawing/2014/main" id="{392AB013-F853-9C74-529E-96E5C39CD88C}"/>
              </a:ext>
            </a:extLst>
          </p:cNvPr>
          <p:cNvSpPr/>
          <p:nvPr/>
        </p:nvSpPr>
        <p:spPr>
          <a:xfrm>
            <a:off x="6665662" y="11437008"/>
            <a:ext cx="501152" cy="671843"/>
          </a:xfrm>
          <a:custGeom>
            <a:avLst/>
            <a:gdLst>
              <a:gd name="connsiteX0" fmla="*/ 500313 w 501152"/>
              <a:gd name="connsiteY0" fmla="*/ 2517 h 671843"/>
              <a:gd name="connsiteX1" fmla="*/ 138363 w 501152"/>
              <a:gd name="connsiteY1" fmla="*/ 478767 h 671843"/>
              <a:gd name="connsiteX2" fmla="*/ 1838 w 501152"/>
              <a:gd name="connsiteY2" fmla="*/ 669267 h 671843"/>
              <a:gd name="connsiteX3" fmla="*/ 71688 w 501152"/>
              <a:gd name="connsiteY3" fmla="*/ 577192 h 671843"/>
              <a:gd name="connsiteX4" fmla="*/ 239963 w 501152"/>
              <a:gd name="connsiteY4" fmla="*/ 412092 h 671843"/>
              <a:gd name="connsiteX5" fmla="*/ 173288 w 501152"/>
              <a:gd name="connsiteY5" fmla="*/ 447017 h 671843"/>
              <a:gd name="connsiteX6" fmla="*/ 303463 w 501152"/>
              <a:gd name="connsiteY6" fmla="*/ 234292 h 671843"/>
              <a:gd name="connsiteX7" fmla="*/ 239963 w 501152"/>
              <a:gd name="connsiteY7" fmla="*/ 288267 h 671843"/>
              <a:gd name="connsiteX8" fmla="*/ 500313 w 501152"/>
              <a:gd name="connsiteY8" fmla="*/ 2517 h 6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52" h="671843">
                <a:moveTo>
                  <a:pt x="500313" y="2517"/>
                </a:moveTo>
                <a:cubicBezTo>
                  <a:pt x="483380" y="34267"/>
                  <a:pt x="221442" y="367642"/>
                  <a:pt x="138363" y="478767"/>
                </a:cubicBezTo>
                <a:cubicBezTo>
                  <a:pt x="55284" y="589892"/>
                  <a:pt x="12950" y="652863"/>
                  <a:pt x="1838" y="669267"/>
                </a:cubicBezTo>
                <a:cubicBezTo>
                  <a:pt x="-9274" y="685671"/>
                  <a:pt x="32001" y="620054"/>
                  <a:pt x="71688" y="577192"/>
                </a:cubicBezTo>
                <a:cubicBezTo>
                  <a:pt x="111375" y="534330"/>
                  <a:pt x="223030" y="433788"/>
                  <a:pt x="239963" y="412092"/>
                </a:cubicBezTo>
                <a:cubicBezTo>
                  <a:pt x="256896" y="390396"/>
                  <a:pt x="162705" y="476650"/>
                  <a:pt x="173288" y="447017"/>
                </a:cubicBezTo>
                <a:cubicBezTo>
                  <a:pt x="183871" y="417384"/>
                  <a:pt x="292350" y="260750"/>
                  <a:pt x="303463" y="234292"/>
                </a:cubicBezTo>
                <a:cubicBezTo>
                  <a:pt x="314575" y="207834"/>
                  <a:pt x="207155" y="327425"/>
                  <a:pt x="239963" y="288267"/>
                </a:cubicBezTo>
                <a:cubicBezTo>
                  <a:pt x="272771" y="249109"/>
                  <a:pt x="517246" y="-29233"/>
                  <a:pt x="500313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9" name="フリーフォーム 6348">
            <a:extLst>
              <a:ext uri="{FF2B5EF4-FFF2-40B4-BE49-F238E27FC236}">
                <a16:creationId xmlns:a16="http://schemas.microsoft.com/office/drawing/2014/main" id="{50CC976B-A7EE-E7D2-C2E2-2CD59D30F077}"/>
              </a:ext>
            </a:extLst>
          </p:cNvPr>
          <p:cNvSpPr/>
          <p:nvPr/>
        </p:nvSpPr>
        <p:spPr>
          <a:xfrm>
            <a:off x="7914717" y="10454556"/>
            <a:ext cx="976095" cy="483654"/>
          </a:xfrm>
          <a:custGeom>
            <a:avLst/>
            <a:gdLst>
              <a:gd name="connsiteX0" fmla="*/ 558 w 976095"/>
              <a:gd name="connsiteY0" fmla="*/ 483319 h 483654"/>
              <a:gd name="connsiteX1" fmla="*/ 495858 w 976095"/>
              <a:gd name="connsiteY1" fmla="*/ 216619 h 483654"/>
              <a:gd name="connsiteX2" fmla="*/ 975283 w 976095"/>
              <a:gd name="connsiteY2" fmla="*/ 719 h 483654"/>
              <a:gd name="connsiteX3" fmla="*/ 594283 w 976095"/>
              <a:gd name="connsiteY3" fmla="*/ 159469 h 483654"/>
              <a:gd name="connsiteX4" fmla="*/ 558 w 976095"/>
              <a:gd name="connsiteY4" fmla="*/ 483319 h 4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095" h="483654">
                <a:moveTo>
                  <a:pt x="558" y="483319"/>
                </a:moveTo>
                <a:cubicBezTo>
                  <a:pt x="-15846" y="492844"/>
                  <a:pt x="333404" y="297052"/>
                  <a:pt x="495858" y="216619"/>
                </a:cubicBezTo>
                <a:cubicBezTo>
                  <a:pt x="658312" y="136186"/>
                  <a:pt x="958879" y="10244"/>
                  <a:pt x="975283" y="719"/>
                </a:cubicBezTo>
                <a:cubicBezTo>
                  <a:pt x="991687" y="-8806"/>
                  <a:pt x="756208" y="77977"/>
                  <a:pt x="594283" y="159469"/>
                </a:cubicBezTo>
                <a:cubicBezTo>
                  <a:pt x="432358" y="240961"/>
                  <a:pt x="16962" y="473794"/>
                  <a:pt x="558" y="48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0" name="フリーフォーム 6349">
            <a:extLst>
              <a:ext uri="{FF2B5EF4-FFF2-40B4-BE49-F238E27FC236}">
                <a16:creationId xmlns:a16="http://schemas.microsoft.com/office/drawing/2014/main" id="{D12949A0-4A50-9361-755F-476B6F05CF49}"/>
              </a:ext>
            </a:extLst>
          </p:cNvPr>
          <p:cNvSpPr/>
          <p:nvPr/>
        </p:nvSpPr>
        <p:spPr>
          <a:xfrm>
            <a:off x="7677016" y="10925128"/>
            <a:ext cx="431935" cy="584860"/>
          </a:xfrm>
          <a:custGeom>
            <a:avLst/>
            <a:gdLst>
              <a:gd name="connsiteX0" fmla="*/ 431934 w 431935"/>
              <a:gd name="connsiteY0" fmla="*/ 47 h 584860"/>
              <a:gd name="connsiteX1" fmla="*/ 235084 w 431935"/>
              <a:gd name="connsiteY1" fmla="*/ 187372 h 584860"/>
              <a:gd name="connsiteX2" fmla="*/ 250959 w 431935"/>
              <a:gd name="connsiteY2" fmla="*/ 190547 h 584860"/>
              <a:gd name="connsiteX3" fmla="*/ 127134 w 431935"/>
              <a:gd name="connsiteY3" fmla="*/ 431847 h 584860"/>
              <a:gd name="connsiteX4" fmla="*/ 168409 w 431935"/>
              <a:gd name="connsiteY4" fmla="*/ 333422 h 584860"/>
              <a:gd name="connsiteX5" fmla="*/ 134 w 431935"/>
              <a:gd name="connsiteY5" fmla="*/ 584247 h 584860"/>
              <a:gd name="connsiteX6" fmla="*/ 200159 w 431935"/>
              <a:gd name="connsiteY6" fmla="*/ 247697 h 584860"/>
              <a:gd name="connsiteX7" fmla="*/ 292234 w 431935"/>
              <a:gd name="connsiteY7" fmla="*/ 88947 h 584860"/>
              <a:gd name="connsiteX8" fmla="*/ 231909 w 431935"/>
              <a:gd name="connsiteY8" fmla="*/ 168322 h 584860"/>
              <a:gd name="connsiteX9" fmla="*/ 431934 w 431935"/>
              <a:gd name="connsiteY9" fmla="*/ 47 h 5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935" h="584860">
                <a:moveTo>
                  <a:pt x="431934" y="47"/>
                </a:moveTo>
                <a:cubicBezTo>
                  <a:pt x="432463" y="3222"/>
                  <a:pt x="235084" y="187372"/>
                  <a:pt x="235084" y="187372"/>
                </a:cubicBezTo>
                <a:cubicBezTo>
                  <a:pt x="204922" y="219122"/>
                  <a:pt x="268951" y="149801"/>
                  <a:pt x="250959" y="190547"/>
                </a:cubicBezTo>
                <a:cubicBezTo>
                  <a:pt x="232967" y="231293"/>
                  <a:pt x="140892" y="408035"/>
                  <a:pt x="127134" y="431847"/>
                </a:cubicBezTo>
                <a:cubicBezTo>
                  <a:pt x="113376" y="455659"/>
                  <a:pt x="189576" y="308022"/>
                  <a:pt x="168409" y="333422"/>
                </a:cubicBezTo>
                <a:cubicBezTo>
                  <a:pt x="147242" y="358822"/>
                  <a:pt x="-5158" y="598534"/>
                  <a:pt x="134" y="584247"/>
                </a:cubicBezTo>
                <a:cubicBezTo>
                  <a:pt x="5426" y="569960"/>
                  <a:pt x="151476" y="330247"/>
                  <a:pt x="200159" y="247697"/>
                </a:cubicBezTo>
                <a:cubicBezTo>
                  <a:pt x="248842" y="165147"/>
                  <a:pt x="286942" y="102176"/>
                  <a:pt x="292234" y="88947"/>
                </a:cubicBezTo>
                <a:cubicBezTo>
                  <a:pt x="297526" y="75718"/>
                  <a:pt x="212330" y="181551"/>
                  <a:pt x="231909" y="168322"/>
                </a:cubicBezTo>
                <a:cubicBezTo>
                  <a:pt x="251488" y="155093"/>
                  <a:pt x="431405" y="-3128"/>
                  <a:pt x="43193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1" name="フリーフォーム 6350">
            <a:extLst>
              <a:ext uri="{FF2B5EF4-FFF2-40B4-BE49-F238E27FC236}">
                <a16:creationId xmlns:a16="http://schemas.microsoft.com/office/drawing/2014/main" id="{CD8D50C0-A9CD-5151-CC18-A949C03F6564}"/>
              </a:ext>
            </a:extLst>
          </p:cNvPr>
          <p:cNvSpPr/>
          <p:nvPr/>
        </p:nvSpPr>
        <p:spPr>
          <a:xfrm>
            <a:off x="7560940" y="10971824"/>
            <a:ext cx="586507" cy="1200834"/>
          </a:xfrm>
          <a:custGeom>
            <a:avLst/>
            <a:gdLst>
              <a:gd name="connsiteX0" fmla="*/ 586110 w 586507"/>
              <a:gd name="connsiteY0" fmla="*/ 976 h 1200834"/>
              <a:gd name="connsiteX1" fmla="*/ 332110 w 586507"/>
              <a:gd name="connsiteY1" fmla="*/ 445476 h 1200834"/>
              <a:gd name="connsiteX2" fmla="*/ 344810 w 586507"/>
              <a:gd name="connsiteY2" fmla="*/ 413726 h 1200834"/>
              <a:gd name="connsiteX3" fmla="*/ 268610 w 586507"/>
              <a:gd name="connsiteY3" fmla="*/ 699476 h 1200834"/>
              <a:gd name="connsiteX4" fmla="*/ 306710 w 586507"/>
              <a:gd name="connsiteY4" fmla="*/ 613751 h 1200834"/>
              <a:gd name="connsiteX5" fmla="*/ 74935 w 586507"/>
              <a:gd name="connsiteY5" fmla="*/ 1055076 h 1200834"/>
              <a:gd name="connsiteX6" fmla="*/ 14610 w 586507"/>
              <a:gd name="connsiteY6" fmla="*/ 1178901 h 1200834"/>
              <a:gd name="connsiteX7" fmla="*/ 319410 w 586507"/>
              <a:gd name="connsiteY7" fmla="*/ 658201 h 1200834"/>
              <a:gd name="connsiteX8" fmla="*/ 300360 w 586507"/>
              <a:gd name="connsiteY8" fmla="*/ 686776 h 1200834"/>
              <a:gd name="connsiteX9" fmla="*/ 379735 w 586507"/>
              <a:gd name="connsiteY9" fmla="*/ 394676 h 1200834"/>
              <a:gd name="connsiteX10" fmla="*/ 338460 w 586507"/>
              <a:gd name="connsiteY10" fmla="*/ 518501 h 1200834"/>
              <a:gd name="connsiteX11" fmla="*/ 389260 w 586507"/>
              <a:gd name="connsiteY11" fmla="*/ 331176 h 1200834"/>
              <a:gd name="connsiteX12" fmla="*/ 586110 w 586507"/>
              <a:gd name="connsiteY12" fmla="*/ 976 h 120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507" h="1200834">
                <a:moveTo>
                  <a:pt x="586110" y="976"/>
                </a:moveTo>
                <a:cubicBezTo>
                  <a:pt x="576585" y="20026"/>
                  <a:pt x="372327" y="376684"/>
                  <a:pt x="332110" y="445476"/>
                </a:cubicBezTo>
                <a:cubicBezTo>
                  <a:pt x="291893" y="514268"/>
                  <a:pt x="355393" y="371393"/>
                  <a:pt x="344810" y="413726"/>
                </a:cubicBezTo>
                <a:cubicBezTo>
                  <a:pt x="334227" y="456059"/>
                  <a:pt x="274960" y="666139"/>
                  <a:pt x="268610" y="699476"/>
                </a:cubicBezTo>
                <a:cubicBezTo>
                  <a:pt x="262260" y="732814"/>
                  <a:pt x="338989" y="554484"/>
                  <a:pt x="306710" y="613751"/>
                </a:cubicBezTo>
                <a:cubicBezTo>
                  <a:pt x="274431" y="673018"/>
                  <a:pt x="123618" y="960884"/>
                  <a:pt x="74935" y="1055076"/>
                </a:cubicBezTo>
                <a:cubicBezTo>
                  <a:pt x="26252" y="1149268"/>
                  <a:pt x="-26136" y="1245047"/>
                  <a:pt x="14610" y="1178901"/>
                </a:cubicBezTo>
                <a:cubicBezTo>
                  <a:pt x="55356" y="1112755"/>
                  <a:pt x="271785" y="740222"/>
                  <a:pt x="319410" y="658201"/>
                </a:cubicBezTo>
                <a:cubicBezTo>
                  <a:pt x="367035" y="576180"/>
                  <a:pt x="290306" y="730697"/>
                  <a:pt x="300360" y="686776"/>
                </a:cubicBezTo>
                <a:cubicBezTo>
                  <a:pt x="310414" y="642855"/>
                  <a:pt x="373385" y="422722"/>
                  <a:pt x="379735" y="394676"/>
                </a:cubicBezTo>
                <a:cubicBezTo>
                  <a:pt x="386085" y="366630"/>
                  <a:pt x="336872" y="529084"/>
                  <a:pt x="338460" y="518501"/>
                </a:cubicBezTo>
                <a:cubicBezTo>
                  <a:pt x="340047" y="507918"/>
                  <a:pt x="347456" y="415314"/>
                  <a:pt x="389260" y="331176"/>
                </a:cubicBezTo>
                <a:cubicBezTo>
                  <a:pt x="431064" y="247039"/>
                  <a:pt x="595635" y="-18074"/>
                  <a:pt x="586110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2" name="フリーフォーム 6351">
            <a:extLst>
              <a:ext uri="{FF2B5EF4-FFF2-40B4-BE49-F238E27FC236}">
                <a16:creationId xmlns:a16="http://schemas.microsoft.com/office/drawing/2014/main" id="{F86A3C5B-B846-8B95-3667-5A2DECF80CAB}"/>
              </a:ext>
            </a:extLst>
          </p:cNvPr>
          <p:cNvSpPr/>
          <p:nvPr/>
        </p:nvSpPr>
        <p:spPr>
          <a:xfrm>
            <a:off x="7740604" y="10920881"/>
            <a:ext cx="519016" cy="1213666"/>
          </a:xfrm>
          <a:custGeom>
            <a:avLst/>
            <a:gdLst>
              <a:gd name="connsiteX0" fmla="*/ 511221 w 519016"/>
              <a:gd name="connsiteY0" fmla="*/ 1119 h 1213666"/>
              <a:gd name="connsiteX1" fmla="*/ 492171 w 519016"/>
              <a:gd name="connsiteY1" fmla="*/ 213844 h 1213666"/>
              <a:gd name="connsiteX2" fmla="*/ 368346 w 519016"/>
              <a:gd name="connsiteY2" fmla="*/ 493244 h 1213666"/>
              <a:gd name="connsiteX3" fmla="*/ 390571 w 519016"/>
              <a:gd name="connsiteY3" fmla="*/ 477369 h 1213666"/>
              <a:gd name="connsiteX4" fmla="*/ 222296 w 519016"/>
              <a:gd name="connsiteY4" fmla="*/ 728194 h 1213666"/>
              <a:gd name="connsiteX5" fmla="*/ 250871 w 519016"/>
              <a:gd name="connsiteY5" fmla="*/ 705969 h 1213666"/>
              <a:gd name="connsiteX6" fmla="*/ 171496 w 519016"/>
              <a:gd name="connsiteY6" fmla="*/ 874244 h 1213666"/>
              <a:gd name="connsiteX7" fmla="*/ 174671 w 519016"/>
              <a:gd name="connsiteY7" fmla="*/ 823444 h 1213666"/>
              <a:gd name="connsiteX8" fmla="*/ 79421 w 519016"/>
              <a:gd name="connsiteY8" fmla="*/ 1052044 h 1213666"/>
              <a:gd name="connsiteX9" fmla="*/ 3221 w 519016"/>
              <a:gd name="connsiteY9" fmla="*/ 1204444 h 1213666"/>
              <a:gd name="connsiteX10" fmla="*/ 190546 w 519016"/>
              <a:gd name="connsiteY10" fmla="*/ 778994 h 1213666"/>
              <a:gd name="connsiteX11" fmla="*/ 485821 w 519016"/>
              <a:gd name="connsiteY11" fmla="*/ 305919 h 1213666"/>
              <a:gd name="connsiteX12" fmla="*/ 511221 w 519016"/>
              <a:gd name="connsiteY12" fmla="*/ 1119 h 121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9016" h="1213666">
                <a:moveTo>
                  <a:pt x="511221" y="1119"/>
                </a:moveTo>
                <a:cubicBezTo>
                  <a:pt x="512279" y="-14227"/>
                  <a:pt x="515984" y="131823"/>
                  <a:pt x="492171" y="213844"/>
                </a:cubicBezTo>
                <a:cubicBezTo>
                  <a:pt x="468358" y="295865"/>
                  <a:pt x="385279" y="449323"/>
                  <a:pt x="368346" y="493244"/>
                </a:cubicBezTo>
                <a:cubicBezTo>
                  <a:pt x="351413" y="537165"/>
                  <a:pt x="414913" y="438211"/>
                  <a:pt x="390571" y="477369"/>
                </a:cubicBezTo>
                <a:cubicBezTo>
                  <a:pt x="366229" y="516527"/>
                  <a:pt x="245579" y="690094"/>
                  <a:pt x="222296" y="728194"/>
                </a:cubicBezTo>
                <a:cubicBezTo>
                  <a:pt x="199013" y="766294"/>
                  <a:pt x="259338" y="681627"/>
                  <a:pt x="250871" y="705969"/>
                </a:cubicBezTo>
                <a:cubicBezTo>
                  <a:pt x="242404" y="730311"/>
                  <a:pt x="184196" y="854665"/>
                  <a:pt x="171496" y="874244"/>
                </a:cubicBezTo>
                <a:cubicBezTo>
                  <a:pt x="158796" y="893823"/>
                  <a:pt x="190017" y="793811"/>
                  <a:pt x="174671" y="823444"/>
                </a:cubicBezTo>
                <a:cubicBezTo>
                  <a:pt x="159325" y="853077"/>
                  <a:pt x="107996" y="988544"/>
                  <a:pt x="79421" y="1052044"/>
                </a:cubicBezTo>
                <a:cubicBezTo>
                  <a:pt x="50846" y="1115544"/>
                  <a:pt x="-15300" y="1249952"/>
                  <a:pt x="3221" y="1204444"/>
                </a:cubicBezTo>
                <a:cubicBezTo>
                  <a:pt x="21742" y="1158936"/>
                  <a:pt x="110113" y="928748"/>
                  <a:pt x="190546" y="778994"/>
                </a:cubicBezTo>
                <a:cubicBezTo>
                  <a:pt x="270979" y="629240"/>
                  <a:pt x="430259" y="431331"/>
                  <a:pt x="485821" y="305919"/>
                </a:cubicBezTo>
                <a:cubicBezTo>
                  <a:pt x="541383" y="180507"/>
                  <a:pt x="510163" y="16465"/>
                  <a:pt x="51122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3" name="フリーフォーム 6352">
            <a:extLst>
              <a:ext uri="{FF2B5EF4-FFF2-40B4-BE49-F238E27FC236}">
                <a16:creationId xmlns:a16="http://schemas.microsoft.com/office/drawing/2014/main" id="{E1AB17CE-5267-69CC-5BA0-303AB78FF4A1}"/>
              </a:ext>
            </a:extLst>
          </p:cNvPr>
          <p:cNvSpPr/>
          <p:nvPr/>
        </p:nvSpPr>
        <p:spPr>
          <a:xfrm>
            <a:off x="8421867" y="10549835"/>
            <a:ext cx="462107" cy="252913"/>
          </a:xfrm>
          <a:custGeom>
            <a:avLst/>
            <a:gdLst>
              <a:gd name="connsiteX0" fmla="*/ 461783 w 462107"/>
              <a:gd name="connsiteY0" fmla="*/ 690 h 252913"/>
              <a:gd name="connsiteX1" fmla="*/ 112533 w 462107"/>
              <a:gd name="connsiteY1" fmla="*/ 178490 h 252913"/>
              <a:gd name="connsiteX2" fmla="*/ 1408 w 462107"/>
              <a:gd name="connsiteY2" fmla="*/ 251515 h 252913"/>
              <a:gd name="connsiteX3" fmla="*/ 172858 w 462107"/>
              <a:gd name="connsiteY3" fmla="*/ 121340 h 252913"/>
              <a:gd name="connsiteX4" fmla="*/ 461783 w 462107"/>
              <a:gd name="connsiteY4" fmla="*/ 690 h 2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252913">
                <a:moveTo>
                  <a:pt x="461783" y="690"/>
                </a:moveTo>
                <a:cubicBezTo>
                  <a:pt x="451729" y="10215"/>
                  <a:pt x="189262" y="136686"/>
                  <a:pt x="112533" y="178490"/>
                </a:cubicBezTo>
                <a:cubicBezTo>
                  <a:pt x="35804" y="220294"/>
                  <a:pt x="-8646" y="261040"/>
                  <a:pt x="1408" y="251515"/>
                </a:cubicBezTo>
                <a:cubicBezTo>
                  <a:pt x="11462" y="241990"/>
                  <a:pt x="100362" y="159969"/>
                  <a:pt x="172858" y="121340"/>
                </a:cubicBezTo>
                <a:cubicBezTo>
                  <a:pt x="245354" y="82711"/>
                  <a:pt x="471837" y="-8835"/>
                  <a:pt x="461783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4" name="フリーフォーム 6353">
            <a:extLst>
              <a:ext uri="{FF2B5EF4-FFF2-40B4-BE49-F238E27FC236}">
                <a16:creationId xmlns:a16="http://schemas.microsoft.com/office/drawing/2014/main" id="{8A8ACCF8-3AEB-0F14-A8C5-8BD364A24D5F}"/>
              </a:ext>
            </a:extLst>
          </p:cNvPr>
          <p:cNvSpPr/>
          <p:nvPr/>
        </p:nvSpPr>
        <p:spPr>
          <a:xfrm>
            <a:off x="8318478" y="10620375"/>
            <a:ext cx="536642" cy="965200"/>
          </a:xfrm>
          <a:custGeom>
            <a:avLst/>
            <a:gdLst>
              <a:gd name="connsiteX0" fmla="*/ 536597 w 536642"/>
              <a:gd name="connsiteY0" fmla="*/ 0 h 965200"/>
              <a:gd name="connsiteX1" fmla="*/ 317522 w 536642"/>
              <a:gd name="connsiteY1" fmla="*/ 434975 h 965200"/>
              <a:gd name="connsiteX2" fmla="*/ 22 w 536642"/>
              <a:gd name="connsiteY2" fmla="*/ 965200 h 965200"/>
              <a:gd name="connsiteX3" fmla="*/ 333397 w 536642"/>
              <a:gd name="connsiteY3" fmla="*/ 431800 h 965200"/>
              <a:gd name="connsiteX4" fmla="*/ 536597 w 536642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42" h="965200">
                <a:moveTo>
                  <a:pt x="536597" y="0"/>
                </a:moveTo>
                <a:cubicBezTo>
                  <a:pt x="533951" y="529"/>
                  <a:pt x="406951" y="274108"/>
                  <a:pt x="317522" y="434975"/>
                </a:cubicBezTo>
                <a:cubicBezTo>
                  <a:pt x="228093" y="595842"/>
                  <a:pt x="-2624" y="965729"/>
                  <a:pt x="22" y="965200"/>
                </a:cubicBezTo>
                <a:cubicBezTo>
                  <a:pt x="2668" y="964671"/>
                  <a:pt x="240793" y="590550"/>
                  <a:pt x="333397" y="431800"/>
                </a:cubicBezTo>
                <a:cubicBezTo>
                  <a:pt x="426001" y="273050"/>
                  <a:pt x="539243" y="-529"/>
                  <a:pt x="536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5" name="フリーフォーム 6354">
            <a:extLst>
              <a:ext uri="{FF2B5EF4-FFF2-40B4-BE49-F238E27FC236}">
                <a16:creationId xmlns:a16="http://schemas.microsoft.com/office/drawing/2014/main" id="{E8D41D04-45EA-333A-54D7-46E87B6F647A}"/>
              </a:ext>
            </a:extLst>
          </p:cNvPr>
          <p:cNvSpPr/>
          <p:nvPr/>
        </p:nvSpPr>
        <p:spPr>
          <a:xfrm>
            <a:off x="8049875" y="11492148"/>
            <a:ext cx="367960" cy="409157"/>
          </a:xfrm>
          <a:custGeom>
            <a:avLst/>
            <a:gdLst>
              <a:gd name="connsiteX0" fmla="*/ 360700 w 367960"/>
              <a:gd name="connsiteY0" fmla="*/ 10877 h 409157"/>
              <a:gd name="connsiteX1" fmla="*/ 1925 w 367960"/>
              <a:gd name="connsiteY1" fmla="*/ 407752 h 409157"/>
              <a:gd name="connsiteX2" fmla="*/ 224175 w 367960"/>
              <a:gd name="connsiteY2" fmla="*/ 137877 h 409157"/>
              <a:gd name="connsiteX3" fmla="*/ 360700 w 367960"/>
              <a:gd name="connsiteY3" fmla="*/ 10877 h 40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60" h="409157">
                <a:moveTo>
                  <a:pt x="360700" y="10877"/>
                </a:moveTo>
                <a:cubicBezTo>
                  <a:pt x="323658" y="55856"/>
                  <a:pt x="24679" y="386585"/>
                  <a:pt x="1925" y="407752"/>
                </a:cubicBezTo>
                <a:cubicBezTo>
                  <a:pt x="-20829" y="428919"/>
                  <a:pt x="164379" y="205081"/>
                  <a:pt x="224175" y="137877"/>
                </a:cubicBezTo>
                <a:cubicBezTo>
                  <a:pt x="283971" y="70673"/>
                  <a:pt x="397742" y="-34102"/>
                  <a:pt x="360700" y="10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6" name="フリーフォーム 6355">
            <a:extLst>
              <a:ext uri="{FF2B5EF4-FFF2-40B4-BE49-F238E27FC236}">
                <a16:creationId xmlns:a16="http://schemas.microsoft.com/office/drawing/2014/main" id="{EE680F36-BEA3-6A89-6346-6070B71D2D58}"/>
              </a:ext>
            </a:extLst>
          </p:cNvPr>
          <p:cNvSpPr/>
          <p:nvPr/>
        </p:nvSpPr>
        <p:spPr>
          <a:xfrm>
            <a:off x="8228723" y="11469271"/>
            <a:ext cx="316333" cy="366549"/>
          </a:xfrm>
          <a:custGeom>
            <a:avLst/>
            <a:gdLst>
              <a:gd name="connsiteX0" fmla="*/ 315202 w 316333"/>
              <a:gd name="connsiteY0" fmla="*/ 2004 h 366549"/>
              <a:gd name="connsiteX1" fmla="*/ 29452 w 316333"/>
              <a:gd name="connsiteY1" fmla="*/ 329029 h 366549"/>
              <a:gd name="connsiteX2" fmla="*/ 19927 w 316333"/>
              <a:gd name="connsiteY2" fmla="*/ 344904 h 366549"/>
              <a:gd name="connsiteX3" fmla="*/ 124702 w 316333"/>
              <a:gd name="connsiteY3" fmla="*/ 198854 h 366549"/>
              <a:gd name="connsiteX4" fmla="*/ 315202 w 316333"/>
              <a:gd name="connsiteY4" fmla="*/ 2004 h 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33" h="366549">
                <a:moveTo>
                  <a:pt x="315202" y="2004"/>
                </a:moveTo>
                <a:cubicBezTo>
                  <a:pt x="299327" y="23700"/>
                  <a:pt x="29452" y="329029"/>
                  <a:pt x="29452" y="329029"/>
                </a:cubicBezTo>
                <a:cubicBezTo>
                  <a:pt x="-19761" y="386179"/>
                  <a:pt x="4052" y="366600"/>
                  <a:pt x="19927" y="344904"/>
                </a:cubicBezTo>
                <a:cubicBezTo>
                  <a:pt x="35802" y="323208"/>
                  <a:pt x="73902" y="257062"/>
                  <a:pt x="124702" y="198854"/>
                </a:cubicBezTo>
                <a:cubicBezTo>
                  <a:pt x="175502" y="140646"/>
                  <a:pt x="331077" y="-19692"/>
                  <a:pt x="315202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7" name="フリーフォーム 6356">
            <a:extLst>
              <a:ext uri="{FF2B5EF4-FFF2-40B4-BE49-F238E27FC236}">
                <a16:creationId xmlns:a16="http://schemas.microsoft.com/office/drawing/2014/main" id="{E06BBD84-64AC-B4EB-47B9-6D68370D51C1}"/>
              </a:ext>
            </a:extLst>
          </p:cNvPr>
          <p:cNvSpPr/>
          <p:nvPr/>
        </p:nvSpPr>
        <p:spPr>
          <a:xfrm>
            <a:off x="8254933" y="11614127"/>
            <a:ext cx="301953" cy="511215"/>
          </a:xfrm>
          <a:custGeom>
            <a:avLst/>
            <a:gdLst>
              <a:gd name="connsiteX0" fmla="*/ 301692 w 301953"/>
              <a:gd name="connsiteY0" fmla="*/ 23 h 511215"/>
              <a:gd name="connsiteX1" fmla="*/ 219142 w 301953"/>
              <a:gd name="connsiteY1" fmla="*/ 225448 h 511215"/>
              <a:gd name="connsiteX2" fmla="*/ 67 w 301953"/>
              <a:gd name="connsiteY2" fmla="*/ 511198 h 511215"/>
              <a:gd name="connsiteX3" fmla="*/ 196917 w 301953"/>
              <a:gd name="connsiteY3" fmla="*/ 238148 h 511215"/>
              <a:gd name="connsiteX4" fmla="*/ 301692 w 301953"/>
              <a:gd name="connsiteY4" fmla="*/ 23 h 5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53" h="511215">
                <a:moveTo>
                  <a:pt x="301692" y="23"/>
                </a:moveTo>
                <a:cubicBezTo>
                  <a:pt x="305396" y="-2094"/>
                  <a:pt x="269413" y="140252"/>
                  <a:pt x="219142" y="225448"/>
                </a:cubicBezTo>
                <a:cubicBezTo>
                  <a:pt x="168871" y="310644"/>
                  <a:pt x="3771" y="509081"/>
                  <a:pt x="67" y="511198"/>
                </a:cubicBezTo>
                <a:cubicBezTo>
                  <a:pt x="-3637" y="513315"/>
                  <a:pt x="146117" y="318052"/>
                  <a:pt x="196917" y="238148"/>
                </a:cubicBezTo>
                <a:cubicBezTo>
                  <a:pt x="247717" y="158244"/>
                  <a:pt x="297988" y="2140"/>
                  <a:pt x="30169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8" name="フリーフォーム 6357">
            <a:extLst>
              <a:ext uri="{FF2B5EF4-FFF2-40B4-BE49-F238E27FC236}">
                <a16:creationId xmlns:a16="http://schemas.microsoft.com/office/drawing/2014/main" id="{5542D87C-636D-ABE3-B146-F5876489EB7A}"/>
              </a:ext>
            </a:extLst>
          </p:cNvPr>
          <p:cNvSpPr/>
          <p:nvPr/>
        </p:nvSpPr>
        <p:spPr>
          <a:xfrm>
            <a:off x="8984577" y="10569376"/>
            <a:ext cx="235928" cy="384601"/>
          </a:xfrm>
          <a:custGeom>
            <a:avLst/>
            <a:gdLst>
              <a:gd name="connsiteX0" fmla="*/ 235623 w 235928"/>
              <a:gd name="connsiteY0" fmla="*/ 199 h 384601"/>
              <a:gd name="connsiteX1" fmla="*/ 108623 w 235928"/>
              <a:gd name="connsiteY1" fmla="*/ 181174 h 384601"/>
              <a:gd name="connsiteX2" fmla="*/ 673 w 235928"/>
              <a:gd name="connsiteY2" fmla="*/ 384374 h 384601"/>
              <a:gd name="connsiteX3" fmla="*/ 70523 w 235928"/>
              <a:gd name="connsiteY3" fmla="*/ 216099 h 384601"/>
              <a:gd name="connsiteX4" fmla="*/ 235623 w 235928"/>
              <a:gd name="connsiteY4" fmla="*/ 199 h 3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8" h="384601">
                <a:moveTo>
                  <a:pt x="235623" y="199"/>
                </a:moveTo>
                <a:cubicBezTo>
                  <a:pt x="241973" y="-5622"/>
                  <a:pt x="147781" y="117145"/>
                  <a:pt x="108623" y="181174"/>
                </a:cubicBezTo>
                <a:cubicBezTo>
                  <a:pt x="69465" y="245203"/>
                  <a:pt x="7023" y="378553"/>
                  <a:pt x="673" y="384374"/>
                </a:cubicBezTo>
                <a:cubicBezTo>
                  <a:pt x="-5677" y="390195"/>
                  <a:pt x="34011" y="282774"/>
                  <a:pt x="70523" y="216099"/>
                </a:cubicBezTo>
                <a:cubicBezTo>
                  <a:pt x="107035" y="149424"/>
                  <a:pt x="229273" y="6020"/>
                  <a:pt x="23562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9" name="フリーフォーム 6358">
            <a:extLst>
              <a:ext uri="{FF2B5EF4-FFF2-40B4-BE49-F238E27FC236}">
                <a16:creationId xmlns:a16="http://schemas.microsoft.com/office/drawing/2014/main" id="{B099EA4D-2F69-3F34-4066-91FF457533B8}"/>
              </a:ext>
            </a:extLst>
          </p:cNvPr>
          <p:cNvSpPr/>
          <p:nvPr/>
        </p:nvSpPr>
        <p:spPr>
          <a:xfrm>
            <a:off x="8826470" y="11509374"/>
            <a:ext cx="123988" cy="381003"/>
          </a:xfrm>
          <a:custGeom>
            <a:avLst/>
            <a:gdLst>
              <a:gd name="connsiteX0" fmla="*/ 123855 w 123988"/>
              <a:gd name="connsiteY0" fmla="*/ 1 h 381003"/>
              <a:gd name="connsiteX1" fmla="*/ 92105 w 123988"/>
              <a:gd name="connsiteY1" fmla="*/ 215901 h 381003"/>
              <a:gd name="connsiteX2" fmla="*/ 30 w 123988"/>
              <a:gd name="connsiteY2" fmla="*/ 381001 h 381003"/>
              <a:gd name="connsiteX3" fmla="*/ 82580 w 123988"/>
              <a:gd name="connsiteY3" fmla="*/ 219076 h 381003"/>
              <a:gd name="connsiteX4" fmla="*/ 123855 w 123988"/>
              <a:gd name="connsiteY4" fmla="*/ 1 h 38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88" h="381003">
                <a:moveTo>
                  <a:pt x="123855" y="1"/>
                </a:moveTo>
                <a:cubicBezTo>
                  <a:pt x="125442" y="-528"/>
                  <a:pt x="112742" y="152401"/>
                  <a:pt x="92105" y="215901"/>
                </a:cubicBezTo>
                <a:cubicBezTo>
                  <a:pt x="71468" y="279401"/>
                  <a:pt x="1617" y="380472"/>
                  <a:pt x="30" y="381001"/>
                </a:cubicBezTo>
                <a:cubicBezTo>
                  <a:pt x="-1557" y="381530"/>
                  <a:pt x="58768" y="280459"/>
                  <a:pt x="82580" y="219076"/>
                </a:cubicBezTo>
                <a:cubicBezTo>
                  <a:pt x="106392" y="157693"/>
                  <a:pt x="122268" y="530"/>
                  <a:pt x="123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0" name="フリーフォーム 6359">
            <a:extLst>
              <a:ext uri="{FF2B5EF4-FFF2-40B4-BE49-F238E27FC236}">
                <a16:creationId xmlns:a16="http://schemas.microsoft.com/office/drawing/2014/main" id="{DB0EEB4B-3BC9-4FD9-FEB8-16B36345378B}"/>
              </a:ext>
            </a:extLst>
          </p:cNvPr>
          <p:cNvSpPr/>
          <p:nvPr/>
        </p:nvSpPr>
        <p:spPr>
          <a:xfrm>
            <a:off x="7607198" y="10458445"/>
            <a:ext cx="479601" cy="514359"/>
          </a:xfrm>
          <a:custGeom>
            <a:avLst/>
            <a:gdLst>
              <a:gd name="connsiteX0" fmla="*/ 479527 w 479601"/>
              <a:gd name="connsiteY0" fmla="*/ 5 h 514359"/>
              <a:gd name="connsiteX1" fmla="*/ 225527 w 479601"/>
              <a:gd name="connsiteY1" fmla="*/ 231780 h 514359"/>
              <a:gd name="connsiteX2" fmla="*/ 102 w 479601"/>
              <a:gd name="connsiteY2" fmla="*/ 514355 h 514359"/>
              <a:gd name="connsiteX3" fmla="*/ 200127 w 479601"/>
              <a:gd name="connsiteY3" fmla="*/ 238130 h 514359"/>
              <a:gd name="connsiteX4" fmla="*/ 479527 w 479601"/>
              <a:gd name="connsiteY4" fmla="*/ 5 h 5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01" h="514359">
                <a:moveTo>
                  <a:pt x="479527" y="5"/>
                </a:moveTo>
                <a:cubicBezTo>
                  <a:pt x="483760" y="-1053"/>
                  <a:pt x="305431" y="146055"/>
                  <a:pt x="225527" y="231780"/>
                </a:cubicBezTo>
                <a:cubicBezTo>
                  <a:pt x="145623" y="317505"/>
                  <a:pt x="4335" y="513297"/>
                  <a:pt x="102" y="514355"/>
                </a:cubicBezTo>
                <a:cubicBezTo>
                  <a:pt x="-4131" y="515413"/>
                  <a:pt x="123398" y="320151"/>
                  <a:pt x="200127" y="238130"/>
                </a:cubicBezTo>
                <a:cubicBezTo>
                  <a:pt x="276856" y="156109"/>
                  <a:pt x="475294" y="1063"/>
                  <a:pt x="47952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1" name="フリーフォーム 6360">
            <a:extLst>
              <a:ext uri="{FF2B5EF4-FFF2-40B4-BE49-F238E27FC236}">
                <a16:creationId xmlns:a16="http://schemas.microsoft.com/office/drawing/2014/main" id="{D2431EEB-17C4-3423-0CDE-DDCF1B6615CD}"/>
              </a:ext>
            </a:extLst>
          </p:cNvPr>
          <p:cNvSpPr/>
          <p:nvPr/>
        </p:nvSpPr>
        <p:spPr>
          <a:xfrm>
            <a:off x="7371819" y="9668317"/>
            <a:ext cx="556846" cy="231568"/>
          </a:xfrm>
          <a:custGeom>
            <a:avLst/>
            <a:gdLst>
              <a:gd name="connsiteX0" fmla="*/ 531 w 556846"/>
              <a:gd name="connsiteY0" fmla="*/ 231333 h 231568"/>
              <a:gd name="connsiteX1" fmla="*/ 264056 w 556846"/>
              <a:gd name="connsiteY1" fmla="*/ 75758 h 231568"/>
              <a:gd name="connsiteX2" fmla="*/ 556156 w 556846"/>
              <a:gd name="connsiteY2" fmla="*/ 2733 h 231568"/>
              <a:gd name="connsiteX3" fmla="*/ 333906 w 556846"/>
              <a:gd name="connsiteY3" fmla="*/ 37658 h 231568"/>
              <a:gd name="connsiteX4" fmla="*/ 531 w 556846"/>
              <a:gd name="connsiteY4" fmla="*/ 231333 h 2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46" h="231568">
                <a:moveTo>
                  <a:pt x="531" y="231333"/>
                </a:moveTo>
                <a:cubicBezTo>
                  <a:pt x="-11111" y="237683"/>
                  <a:pt x="171452" y="113858"/>
                  <a:pt x="264056" y="75758"/>
                </a:cubicBezTo>
                <a:cubicBezTo>
                  <a:pt x="356660" y="37658"/>
                  <a:pt x="544514" y="9083"/>
                  <a:pt x="556156" y="2733"/>
                </a:cubicBezTo>
                <a:cubicBezTo>
                  <a:pt x="567798" y="-3617"/>
                  <a:pt x="429685" y="-1500"/>
                  <a:pt x="333906" y="37658"/>
                </a:cubicBezTo>
                <a:cubicBezTo>
                  <a:pt x="238127" y="76816"/>
                  <a:pt x="12173" y="224983"/>
                  <a:pt x="531" y="23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2" name="フリーフォーム 6361">
            <a:extLst>
              <a:ext uri="{FF2B5EF4-FFF2-40B4-BE49-F238E27FC236}">
                <a16:creationId xmlns:a16="http://schemas.microsoft.com/office/drawing/2014/main" id="{7A6A3A0C-0271-7E86-78A8-251ABABEE556}"/>
              </a:ext>
            </a:extLst>
          </p:cNvPr>
          <p:cNvSpPr/>
          <p:nvPr/>
        </p:nvSpPr>
        <p:spPr>
          <a:xfrm>
            <a:off x="6785243" y="10584196"/>
            <a:ext cx="641676" cy="896239"/>
          </a:xfrm>
          <a:custGeom>
            <a:avLst/>
            <a:gdLst>
              <a:gd name="connsiteX0" fmla="*/ 641082 w 641676"/>
              <a:gd name="connsiteY0" fmla="*/ 1254 h 896239"/>
              <a:gd name="connsiteX1" fmla="*/ 31482 w 641676"/>
              <a:gd name="connsiteY1" fmla="*/ 858504 h 896239"/>
              <a:gd name="connsiteX2" fmla="*/ 142607 w 641676"/>
              <a:gd name="connsiteY2" fmla="*/ 671179 h 896239"/>
              <a:gd name="connsiteX3" fmla="*/ 641082 w 641676"/>
              <a:gd name="connsiteY3" fmla="*/ 1254 h 8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676" h="896239">
                <a:moveTo>
                  <a:pt x="641082" y="1254"/>
                </a:moveTo>
                <a:cubicBezTo>
                  <a:pt x="622561" y="32475"/>
                  <a:pt x="114561" y="746850"/>
                  <a:pt x="31482" y="858504"/>
                </a:cubicBezTo>
                <a:cubicBezTo>
                  <a:pt x="-51597" y="970158"/>
                  <a:pt x="45240" y="811937"/>
                  <a:pt x="142607" y="671179"/>
                </a:cubicBezTo>
                <a:cubicBezTo>
                  <a:pt x="239974" y="530421"/>
                  <a:pt x="659603" y="-29967"/>
                  <a:pt x="641082" y="1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3" name="フリーフォーム 6362">
            <a:extLst>
              <a:ext uri="{FF2B5EF4-FFF2-40B4-BE49-F238E27FC236}">
                <a16:creationId xmlns:a16="http://schemas.microsoft.com/office/drawing/2014/main" id="{96C71894-1F5E-922A-2FE3-406B87278BC2}"/>
              </a:ext>
            </a:extLst>
          </p:cNvPr>
          <p:cNvSpPr/>
          <p:nvPr/>
        </p:nvSpPr>
        <p:spPr>
          <a:xfrm>
            <a:off x="6924660" y="9267616"/>
            <a:ext cx="501667" cy="317776"/>
          </a:xfrm>
          <a:custGeom>
            <a:avLst/>
            <a:gdLst>
              <a:gd name="connsiteX0" fmla="*/ 501665 w 501667"/>
              <a:gd name="connsiteY0" fmla="*/ 209 h 317776"/>
              <a:gd name="connsiteX1" fmla="*/ 136540 w 501667"/>
              <a:gd name="connsiteY1" fmla="*/ 117684 h 317776"/>
              <a:gd name="connsiteX2" fmla="*/ 15 w 501667"/>
              <a:gd name="connsiteY2" fmla="*/ 317709 h 317776"/>
              <a:gd name="connsiteX3" fmla="*/ 130190 w 501667"/>
              <a:gd name="connsiteY3" fmla="*/ 95459 h 317776"/>
              <a:gd name="connsiteX4" fmla="*/ 501665 w 501667"/>
              <a:gd name="connsiteY4" fmla="*/ 209 h 3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67" h="317776">
                <a:moveTo>
                  <a:pt x="501665" y="209"/>
                </a:moveTo>
                <a:cubicBezTo>
                  <a:pt x="502723" y="3913"/>
                  <a:pt x="220148" y="64767"/>
                  <a:pt x="136540" y="117684"/>
                </a:cubicBezTo>
                <a:cubicBezTo>
                  <a:pt x="52932" y="170601"/>
                  <a:pt x="1073" y="321413"/>
                  <a:pt x="15" y="317709"/>
                </a:cubicBezTo>
                <a:cubicBezTo>
                  <a:pt x="-1043" y="314005"/>
                  <a:pt x="53461" y="148376"/>
                  <a:pt x="130190" y="95459"/>
                </a:cubicBezTo>
                <a:cubicBezTo>
                  <a:pt x="206919" y="42542"/>
                  <a:pt x="500607" y="-3495"/>
                  <a:pt x="501665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4" name="フリーフォーム 6363">
            <a:extLst>
              <a:ext uri="{FF2B5EF4-FFF2-40B4-BE49-F238E27FC236}">
                <a16:creationId xmlns:a16="http://schemas.microsoft.com/office/drawing/2014/main" id="{D533810F-FADE-5EF9-A16D-10DE7C3B5227}"/>
              </a:ext>
            </a:extLst>
          </p:cNvPr>
          <p:cNvSpPr/>
          <p:nvPr/>
        </p:nvSpPr>
        <p:spPr>
          <a:xfrm>
            <a:off x="6645275" y="9613853"/>
            <a:ext cx="285876" cy="612926"/>
          </a:xfrm>
          <a:custGeom>
            <a:avLst/>
            <a:gdLst>
              <a:gd name="connsiteX0" fmla="*/ 285750 w 285876"/>
              <a:gd name="connsiteY0" fmla="*/ 47 h 612926"/>
              <a:gd name="connsiteX1" fmla="*/ 168275 w 285876"/>
              <a:gd name="connsiteY1" fmla="*/ 171497 h 612926"/>
              <a:gd name="connsiteX2" fmla="*/ 31750 w 285876"/>
              <a:gd name="connsiteY2" fmla="*/ 390572 h 612926"/>
              <a:gd name="connsiteX3" fmla="*/ 47625 w 285876"/>
              <a:gd name="connsiteY3" fmla="*/ 342947 h 612926"/>
              <a:gd name="connsiteX4" fmla="*/ 0 w 285876"/>
              <a:gd name="connsiteY4" fmla="*/ 612822 h 612926"/>
              <a:gd name="connsiteX5" fmla="*/ 47625 w 285876"/>
              <a:gd name="connsiteY5" fmla="*/ 308022 h 612926"/>
              <a:gd name="connsiteX6" fmla="*/ 47625 w 285876"/>
              <a:gd name="connsiteY6" fmla="*/ 323897 h 612926"/>
              <a:gd name="connsiteX7" fmla="*/ 146050 w 285876"/>
              <a:gd name="connsiteY7" fmla="*/ 187372 h 612926"/>
              <a:gd name="connsiteX8" fmla="*/ 285750 w 285876"/>
              <a:gd name="connsiteY8" fmla="*/ 47 h 61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76" h="612926">
                <a:moveTo>
                  <a:pt x="285750" y="47"/>
                </a:moveTo>
                <a:cubicBezTo>
                  <a:pt x="289454" y="-2599"/>
                  <a:pt x="210608" y="106410"/>
                  <a:pt x="168275" y="171497"/>
                </a:cubicBezTo>
                <a:cubicBezTo>
                  <a:pt x="125942" y="236584"/>
                  <a:pt x="51858" y="361997"/>
                  <a:pt x="31750" y="390572"/>
                </a:cubicBezTo>
                <a:cubicBezTo>
                  <a:pt x="11642" y="419147"/>
                  <a:pt x="52917" y="305905"/>
                  <a:pt x="47625" y="342947"/>
                </a:cubicBezTo>
                <a:cubicBezTo>
                  <a:pt x="42333" y="379989"/>
                  <a:pt x="0" y="618643"/>
                  <a:pt x="0" y="612822"/>
                </a:cubicBezTo>
                <a:cubicBezTo>
                  <a:pt x="0" y="607001"/>
                  <a:pt x="39688" y="356176"/>
                  <a:pt x="47625" y="308022"/>
                </a:cubicBezTo>
                <a:cubicBezTo>
                  <a:pt x="55562" y="259868"/>
                  <a:pt x="31221" y="344005"/>
                  <a:pt x="47625" y="323897"/>
                </a:cubicBezTo>
                <a:cubicBezTo>
                  <a:pt x="64029" y="303789"/>
                  <a:pt x="111654" y="237643"/>
                  <a:pt x="146050" y="187372"/>
                </a:cubicBezTo>
                <a:cubicBezTo>
                  <a:pt x="180446" y="137101"/>
                  <a:pt x="282046" y="2693"/>
                  <a:pt x="28575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5" name="フリーフォーム 6364">
            <a:extLst>
              <a:ext uri="{FF2B5EF4-FFF2-40B4-BE49-F238E27FC236}">
                <a16:creationId xmlns:a16="http://schemas.microsoft.com/office/drawing/2014/main" id="{609FCE90-2B21-13F9-2E19-915637161C44}"/>
              </a:ext>
            </a:extLst>
          </p:cNvPr>
          <p:cNvSpPr/>
          <p:nvPr/>
        </p:nvSpPr>
        <p:spPr>
          <a:xfrm>
            <a:off x="5857858" y="10311020"/>
            <a:ext cx="717570" cy="131557"/>
          </a:xfrm>
          <a:custGeom>
            <a:avLst/>
            <a:gdLst>
              <a:gd name="connsiteX0" fmla="*/ 17 w 717570"/>
              <a:gd name="connsiteY0" fmla="*/ 131555 h 131557"/>
              <a:gd name="connsiteX1" fmla="*/ 361967 w 717570"/>
              <a:gd name="connsiteY1" fmla="*/ 39480 h 131557"/>
              <a:gd name="connsiteX2" fmla="*/ 717567 w 717570"/>
              <a:gd name="connsiteY2" fmla="*/ 1380 h 131557"/>
              <a:gd name="connsiteX3" fmla="*/ 355617 w 717570"/>
              <a:gd name="connsiteY3" fmla="*/ 83930 h 131557"/>
              <a:gd name="connsiteX4" fmla="*/ 615967 w 717570"/>
              <a:gd name="connsiteY4" fmla="*/ 14080 h 131557"/>
              <a:gd name="connsiteX5" fmla="*/ 438167 w 717570"/>
              <a:gd name="connsiteY5" fmla="*/ 33130 h 131557"/>
              <a:gd name="connsiteX6" fmla="*/ 317517 w 717570"/>
              <a:gd name="connsiteY6" fmla="*/ 74405 h 131557"/>
              <a:gd name="connsiteX7" fmla="*/ 346092 w 717570"/>
              <a:gd name="connsiteY7" fmla="*/ 42655 h 131557"/>
              <a:gd name="connsiteX8" fmla="*/ 17 w 717570"/>
              <a:gd name="connsiteY8" fmla="*/ 131555 h 1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70" h="131557">
                <a:moveTo>
                  <a:pt x="17" y="131555"/>
                </a:moveTo>
                <a:cubicBezTo>
                  <a:pt x="2663" y="131026"/>
                  <a:pt x="242375" y="61176"/>
                  <a:pt x="361967" y="39480"/>
                </a:cubicBezTo>
                <a:cubicBezTo>
                  <a:pt x="481559" y="17784"/>
                  <a:pt x="718625" y="-6028"/>
                  <a:pt x="717567" y="1380"/>
                </a:cubicBezTo>
                <a:cubicBezTo>
                  <a:pt x="716509" y="8788"/>
                  <a:pt x="372550" y="81813"/>
                  <a:pt x="355617" y="83930"/>
                </a:cubicBezTo>
                <a:cubicBezTo>
                  <a:pt x="338684" y="86047"/>
                  <a:pt x="602209" y="22547"/>
                  <a:pt x="615967" y="14080"/>
                </a:cubicBezTo>
                <a:cubicBezTo>
                  <a:pt x="629725" y="5613"/>
                  <a:pt x="487909" y="23076"/>
                  <a:pt x="438167" y="33130"/>
                </a:cubicBezTo>
                <a:cubicBezTo>
                  <a:pt x="388425" y="43184"/>
                  <a:pt x="332863" y="72817"/>
                  <a:pt x="317517" y="74405"/>
                </a:cubicBezTo>
                <a:cubicBezTo>
                  <a:pt x="302171" y="75992"/>
                  <a:pt x="393717" y="33130"/>
                  <a:pt x="346092" y="42655"/>
                </a:cubicBezTo>
                <a:cubicBezTo>
                  <a:pt x="298467" y="52180"/>
                  <a:pt x="-2629" y="132084"/>
                  <a:pt x="17" y="13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6" name="フリーフォーム 6365">
            <a:extLst>
              <a:ext uri="{FF2B5EF4-FFF2-40B4-BE49-F238E27FC236}">
                <a16:creationId xmlns:a16="http://schemas.microsoft.com/office/drawing/2014/main" id="{BB435200-1960-6CCA-9C9D-A646150CAD47}"/>
              </a:ext>
            </a:extLst>
          </p:cNvPr>
          <p:cNvSpPr/>
          <p:nvPr/>
        </p:nvSpPr>
        <p:spPr>
          <a:xfrm>
            <a:off x="2130335" y="5272034"/>
            <a:ext cx="63455" cy="566007"/>
          </a:xfrm>
          <a:custGeom>
            <a:avLst/>
            <a:gdLst>
              <a:gd name="connsiteX0" fmla="*/ 63386 w 63455"/>
              <a:gd name="connsiteY0" fmla="*/ 447 h 566007"/>
              <a:gd name="connsiteX1" fmla="*/ 13052 w 63455"/>
              <a:gd name="connsiteY1" fmla="*/ 361173 h 566007"/>
              <a:gd name="connsiteX2" fmla="*/ 25636 w 63455"/>
              <a:gd name="connsiteY2" fmla="*/ 562509 h 566007"/>
              <a:gd name="connsiteX3" fmla="*/ 25636 w 63455"/>
              <a:gd name="connsiteY3" fmla="*/ 474425 h 566007"/>
              <a:gd name="connsiteX4" fmla="*/ 469 w 63455"/>
              <a:gd name="connsiteY4" fmla="*/ 289867 h 566007"/>
              <a:gd name="connsiteX5" fmla="*/ 63386 w 63455"/>
              <a:gd name="connsiteY5" fmla="*/ 447 h 5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55" h="566007">
                <a:moveTo>
                  <a:pt x="63386" y="447"/>
                </a:moveTo>
                <a:cubicBezTo>
                  <a:pt x="65483" y="12331"/>
                  <a:pt x="19344" y="267496"/>
                  <a:pt x="13052" y="361173"/>
                </a:cubicBezTo>
                <a:cubicBezTo>
                  <a:pt x="6760" y="454850"/>
                  <a:pt x="23539" y="543634"/>
                  <a:pt x="25636" y="562509"/>
                </a:cubicBezTo>
                <a:cubicBezTo>
                  <a:pt x="27733" y="581384"/>
                  <a:pt x="29830" y="519865"/>
                  <a:pt x="25636" y="474425"/>
                </a:cubicBezTo>
                <a:cubicBezTo>
                  <a:pt x="21442" y="428985"/>
                  <a:pt x="-3725" y="363271"/>
                  <a:pt x="469" y="289867"/>
                </a:cubicBezTo>
                <a:cubicBezTo>
                  <a:pt x="4663" y="216463"/>
                  <a:pt x="61289" y="-11437"/>
                  <a:pt x="63386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7" name="フリーフォーム 6366">
            <a:extLst>
              <a:ext uri="{FF2B5EF4-FFF2-40B4-BE49-F238E27FC236}">
                <a16:creationId xmlns:a16="http://schemas.microsoft.com/office/drawing/2014/main" id="{8CFEB202-3F14-0F68-AB7B-12924666F9A8}"/>
              </a:ext>
            </a:extLst>
          </p:cNvPr>
          <p:cNvSpPr/>
          <p:nvPr/>
        </p:nvSpPr>
        <p:spPr>
          <a:xfrm>
            <a:off x="2037950" y="5627472"/>
            <a:ext cx="291746" cy="1031997"/>
          </a:xfrm>
          <a:custGeom>
            <a:avLst/>
            <a:gdLst>
              <a:gd name="connsiteX0" fmla="*/ 575 w 291746"/>
              <a:gd name="connsiteY0" fmla="*/ 1541 h 1031997"/>
              <a:gd name="connsiteX1" fmla="*/ 180938 w 291746"/>
              <a:gd name="connsiteY1" fmla="*/ 462935 h 1031997"/>
              <a:gd name="connsiteX2" fmla="*/ 231272 w 291746"/>
              <a:gd name="connsiteY2" fmla="*/ 781717 h 1031997"/>
              <a:gd name="connsiteX3" fmla="*/ 239661 w 291746"/>
              <a:gd name="connsiteY3" fmla="*/ 609743 h 1031997"/>
              <a:gd name="connsiteX4" fmla="*/ 289995 w 291746"/>
              <a:gd name="connsiteY4" fmla="*/ 1016609 h 1031997"/>
              <a:gd name="connsiteX5" fmla="*/ 273217 w 291746"/>
              <a:gd name="connsiteY5" fmla="*/ 911746 h 1031997"/>
              <a:gd name="connsiteX6" fmla="*/ 206105 w 291746"/>
              <a:gd name="connsiteY6" fmla="*/ 584576 h 1031997"/>
              <a:gd name="connsiteX7" fmla="*/ 164160 w 291746"/>
              <a:gd name="connsiteY7" fmla="*/ 668466 h 1031997"/>
              <a:gd name="connsiteX8" fmla="*/ 218689 w 291746"/>
              <a:gd name="connsiteY8" fmla="*/ 479713 h 1031997"/>
              <a:gd name="connsiteX9" fmla="*/ 105437 w 291746"/>
              <a:gd name="connsiteY9" fmla="*/ 404212 h 1031997"/>
              <a:gd name="connsiteX10" fmla="*/ 122215 w 291746"/>
              <a:gd name="connsiteY10" fmla="*/ 316128 h 1031997"/>
              <a:gd name="connsiteX11" fmla="*/ 575 w 291746"/>
              <a:gd name="connsiteY11" fmla="*/ 1541 h 10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746" h="1031997">
                <a:moveTo>
                  <a:pt x="575" y="1541"/>
                </a:moveTo>
                <a:cubicBezTo>
                  <a:pt x="10362" y="26009"/>
                  <a:pt x="142489" y="332906"/>
                  <a:pt x="180938" y="462935"/>
                </a:cubicBezTo>
                <a:cubicBezTo>
                  <a:pt x="219387" y="592964"/>
                  <a:pt x="221485" y="757249"/>
                  <a:pt x="231272" y="781717"/>
                </a:cubicBezTo>
                <a:cubicBezTo>
                  <a:pt x="241059" y="806185"/>
                  <a:pt x="229874" y="570594"/>
                  <a:pt x="239661" y="609743"/>
                </a:cubicBezTo>
                <a:cubicBezTo>
                  <a:pt x="249448" y="648892"/>
                  <a:pt x="284402" y="966275"/>
                  <a:pt x="289995" y="1016609"/>
                </a:cubicBezTo>
                <a:cubicBezTo>
                  <a:pt x="295588" y="1066943"/>
                  <a:pt x="287199" y="983752"/>
                  <a:pt x="273217" y="911746"/>
                </a:cubicBezTo>
                <a:cubicBezTo>
                  <a:pt x="259235" y="839741"/>
                  <a:pt x="224281" y="625123"/>
                  <a:pt x="206105" y="584576"/>
                </a:cubicBezTo>
                <a:cubicBezTo>
                  <a:pt x="187929" y="544029"/>
                  <a:pt x="162063" y="685943"/>
                  <a:pt x="164160" y="668466"/>
                </a:cubicBezTo>
                <a:cubicBezTo>
                  <a:pt x="166257" y="650989"/>
                  <a:pt x="228476" y="523755"/>
                  <a:pt x="218689" y="479713"/>
                </a:cubicBezTo>
                <a:cubicBezTo>
                  <a:pt x="208902" y="435671"/>
                  <a:pt x="121516" y="431476"/>
                  <a:pt x="105437" y="404212"/>
                </a:cubicBezTo>
                <a:cubicBezTo>
                  <a:pt x="89358" y="376948"/>
                  <a:pt x="135497" y="381142"/>
                  <a:pt x="122215" y="316128"/>
                </a:cubicBezTo>
                <a:cubicBezTo>
                  <a:pt x="108933" y="251114"/>
                  <a:pt x="-9212" y="-22927"/>
                  <a:pt x="575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8" name="フリーフォーム 6367">
            <a:extLst>
              <a:ext uri="{FF2B5EF4-FFF2-40B4-BE49-F238E27FC236}">
                <a16:creationId xmlns:a16="http://schemas.microsoft.com/office/drawing/2014/main" id="{93210236-0945-B33C-C1E4-82D9338F0A57}"/>
              </a:ext>
            </a:extLst>
          </p:cNvPr>
          <p:cNvSpPr/>
          <p:nvPr/>
        </p:nvSpPr>
        <p:spPr>
          <a:xfrm>
            <a:off x="1987972" y="5293450"/>
            <a:ext cx="92835" cy="1728474"/>
          </a:xfrm>
          <a:custGeom>
            <a:avLst/>
            <a:gdLst>
              <a:gd name="connsiteX0" fmla="*/ 54747 w 92835"/>
              <a:gd name="connsiteY0" fmla="*/ 3 h 1728474"/>
              <a:gd name="connsiteX1" fmla="*/ 8608 w 92835"/>
              <a:gd name="connsiteY1" fmla="*/ 478176 h 1728474"/>
              <a:gd name="connsiteX2" fmla="*/ 21191 w 92835"/>
              <a:gd name="connsiteY2" fmla="*/ 440425 h 1728474"/>
              <a:gd name="connsiteX3" fmla="*/ 37969 w 92835"/>
              <a:gd name="connsiteY3" fmla="*/ 604011 h 1728474"/>
              <a:gd name="connsiteX4" fmla="*/ 67331 w 92835"/>
              <a:gd name="connsiteY4" fmla="*/ 968932 h 1728474"/>
              <a:gd name="connsiteX5" fmla="*/ 75720 w 92835"/>
              <a:gd name="connsiteY5" fmla="*/ 880847 h 1728474"/>
              <a:gd name="connsiteX6" fmla="*/ 92498 w 92835"/>
              <a:gd name="connsiteY6" fmla="*/ 1728135 h 1728474"/>
              <a:gd name="connsiteX7" fmla="*/ 58942 w 92835"/>
              <a:gd name="connsiteY7" fmla="*/ 977321 h 1728474"/>
              <a:gd name="connsiteX8" fmla="*/ 219 w 92835"/>
              <a:gd name="connsiteY8" fmla="*/ 486565 h 1728474"/>
              <a:gd name="connsiteX9" fmla="*/ 54747 w 92835"/>
              <a:gd name="connsiteY9" fmla="*/ 3 h 17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35" h="1728474">
                <a:moveTo>
                  <a:pt x="54747" y="3"/>
                </a:moveTo>
                <a:cubicBezTo>
                  <a:pt x="56145" y="-1395"/>
                  <a:pt x="14201" y="404772"/>
                  <a:pt x="8608" y="478176"/>
                </a:cubicBezTo>
                <a:cubicBezTo>
                  <a:pt x="3015" y="551580"/>
                  <a:pt x="16298" y="419453"/>
                  <a:pt x="21191" y="440425"/>
                </a:cubicBezTo>
                <a:cubicBezTo>
                  <a:pt x="26084" y="461397"/>
                  <a:pt x="30279" y="515927"/>
                  <a:pt x="37969" y="604011"/>
                </a:cubicBezTo>
                <a:cubicBezTo>
                  <a:pt x="45659" y="692096"/>
                  <a:pt x="61039" y="922793"/>
                  <a:pt x="67331" y="968932"/>
                </a:cubicBezTo>
                <a:cubicBezTo>
                  <a:pt x="73623" y="1015071"/>
                  <a:pt x="71526" y="754313"/>
                  <a:pt x="75720" y="880847"/>
                </a:cubicBezTo>
                <a:cubicBezTo>
                  <a:pt x="79914" y="1007381"/>
                  <a:pt x="95294" y="1712056"/>
                  <a:pt x="92498" y="1728135"/>
                </a:cubicBezTo>
                <a:cubicBezTo>
                  <a:pt x="89702" y="1744214"/>
                  <a:pt x="74322" y="1184249"/>
                  <a:pt x="58942" y="977321"/>
                </a:cubicBezTo>
                <a:cubicBezTo>
                  <a:pt x="43562" y="770393"/>
                  <a:pt x="4413" y="645257"/>
                  <a:pt x="219" y="486565"/>
                </a:cubicBezTo>
                <a:cubicBezTo>
                  <a:pt x="-3975" y="327873"/>
                  <a:pt x="53349" y="1401"/>
                  <a:pt x="547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9" name="フリーフォーム 6368">
            <a:extLst>
              <a:ext uri="{FF2B5EF4-FFF2-40B4-BE49-F238E27FC236}">
                <a16:creationId xmlns:a16="http://schemas.microsoft.com/office/drawing/2014/main" id="{C348AEC6-DF91-B961-639B-7FF5E834A611}"/>
              </a:ext>
            </a:extLst>
          </p:cNvPr>
          <p:cNvSpPr/>
          <p:nvPr/>
        </p:nvSpPr>
        <p:spPr>
          <a:xfrm>
            <a:off x="1908495" y="6395890"/>
            <a:ext cx="104986" cy="1424447"/>
          </a:xfrm>
          <a:custGeom>
            <a:avLst/>
            <a:gdLst>
              <a:gd name="connsiteX0" fmla="*/ 0 w 104986"/>
              <a:gd name="connsiteY0" fmla="*/ 4910 h 1424447"/>
              <a:gd name="connsiteX1" fmla="*/ 67112 w 104986"/>
              <a:gd name="connsiteY1" fmla="*/ 642473 h 1424447"/>
              <a:gd name="connsiteX2" fmla="*/ 75501 w 104986"/>
              <a:gd name="connsiteY2" fmla="*/ 558583 h 1424447"/>
              <a:gd name="connsiteX3" fmla="*/ 104863 w 104986"/>
              <a:gd name="connsiteY3" fmla="*/ 1422649 h 1424447"/>
              <a:gd name="connsiteX4" fmla="*/ 62918 w 104986"/>
              <a:gd name="connsiteY4" fmla="*/ 294330 h 1424447"/>
              <a:gd name="connsiteX5" fmla="*/ 67112 w 104986"/>
              <a:gd name="connsiteY5" fmla="*/ 344664 h 1424447"/>
              <a:gd name="connsiteX6" fmla="*/ 0 w 104986"/>
              <a:gd name="connsiteY6" fmla="*/ 4910 h 142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86" h="1424447">
                <a:moveTo>
                  <a:pt x="0" y="4910"/>
                </a:moveTo>
                <a:cubicBezTo>
                  <a:pt x="0" y="54545"/>
                  <a:pt x="54529" y="550194"/>
                  <a:pt x="67112" y="642473"/>
                </a:cubicBezTo>
                <a:cubicBezTo>
                  <a:pt x="79695" y="734752"/>
                  <a:pt x="69209" y="428554"/>
                  <a:pt x="75501" y="558583"/>
                </a:cubicBezTo>
                <a:cubicBezTo>
                  <a:pt x="81793" y="688612"/>
                  <a:pt x="106960" y="1466691"/>
                  <a:pt x="104863" y="1422649"/>
                </a:cubicBezTo>
                <a:cubicBezTo>
                  <a:pt x="102766" y="1378607"/>
                  <a:pt x="69210" y="473994"/>
                  <a:pt x="62918" y="294330"/>
                </a:cubicBezTo>
                <a:cubicBezTo>
                  <a:pt x="56626" y="114666"/>
                  <a:pt x="70607" y="392202"/>
                  <a:pt x="67112" y="344664"/>
                </a:cubicBezTo>
                <a:cubicBezTo>
                  <a:pt x="63617" y="297126"/>
                  <a:pt x="0" y="-44725"/>
                  <a:pt x="0" y="4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0" name="フリーフォーム 6369">
            <a:extLst>
              <a:ext uri="{FF2B5EF4-FFF2-40B4-BE49-F238E27FC236}">
                <a16:creationId xmlns:a16="http://schemas.microsoft.com/office/drawing/2014/main" id="{474E35DD-593C-512C-AA99-701CCBC585BA}"/>
              </a:ext>
            </a:extLst>
          </p:cNvPr>
          <p:cNvSpPr/>
          <p:nvPr/>
        </p:nvSpPr>
        <p:spPr>
          <a:xfrm>
            <a:off x="2016490" y="6625766"/>
            <a:ext cx="77860" cy="1640108"/>
          </a:xfrm>
          <a:custGeom>
            <a:avLst/>
            <a:gdLst>
              <a:gd name="connsiteX0" fmla="*/ 34618 w 77860"/>
              <a:gd name="connsiteY0" fmla="*/ 14120 h 1640108"/>
              <a:gd name="connsiteX1" fmla="*/ 47202 w 77860"/>
              <a:gd name="connsiteY1" fmla="*/ 802685 h 1640108"/>
              <a:gd name="connsiteX2" fmla="*/ 68174 w 77860"/>
              <a:gd name="connsiteY2" fmla="*/ 706212 h 1640108"/>
              <a:gd name="connsiteX3" fmla="*/ 34618 w 77860"/>
              <a:gd name="connsiteY3" fmla="*/ 1113078 h 1640108"/>
              <a:gd name="connsiteX4" fmla="*/ 1062 w 77860"/>
              <a:gd name="connsiteY4" fmla="*/ 1637390 h 1640108"/>
              <a:gd name="connsiteX5" fmla="*/ 76563 w 77860"/>
              <a:gd name="connsiteY5" fmla="*/ 873992 h 1640108"/>
              <a:gd name="connsiteX6" fmla="*/ 47202 w 77860"/>
              <a:gd name="connsiteY6" fmla="*/ 1008216 h 1640108"/>
              <a:gd name="connsiteX7" fmla="*/ 26229 w 77860"/>
              <a:gd name="connsiteY7" fmla="*/ 349680 h 1640108"/>
              <a:gd name="connsiteX8" fmla="*/ 34618 w 77860"/>
              <a:gd name="connsiteY8" fmla="*/ 14120 h 164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0" h="1640108">
                <a:moveTo>
                  <a:pt x="34618" y="14120"/>
                </a:moveTo>
                <a:cubicBezTo>
                  <a:pt x="38114" y="89621"/>
                  <a:pt x="41609" y="687336"/>
                  <a:pt x="47202" y="802685"/>
                </a:cubicBezTo>
                <a:cubicBezTo>
                  <a:pt x="52795" y="918034"/>
                  <a:pt x="70271" y="654480"/>
                  <a:pt x="68174" y="706212"/>
                </a:cubicBezTo>
                <a:cubicBezTo>
                  <a:pt x="66077" y="757944"/>
                  <a:pt x="45803" y="957882"/>
                  <a:pt x="34618" y="1113078"/>
                </a:cubicBezTo>
                <a:cubicBezTo>
                  <a:pt x="23433" y="1268274"/>
                  <a:pt x="-5929" y="1677238"/>
                  <a:pt x="1062" y="1637390"/>
                </a:cubicBezTo>
                <a:cubicBezTo>
                  <a:pt x="8053" y="1597542"/>
                  <a:pt x="68873" y="978854"/>
                  <a:pt x="76563" y="873992"/>
                </a:cubicBezTo>
                <a:cubicBezTo>
                  <a:pt x="84253" y="769130"/>
                  <a:pt x="55591" y="1095601"/>
                  <a:pt x="47202" y="1008216"/>
                </a:cubicBezTo>
                <a:cubicBezTo>
                  <a:pt x="38813" y="920831"/>
                  <a:pt x="29025" y="516761"/>
                  <a:pt x="26229" y="349680"/>
                </a:cubicBezTo>
                <a:cubicBezTo>
                  <a:pt x="23433" y="182599"/>
                  <a:pt x="31122" y="-61381"/>
                  <a:pt x="34618" y="1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1" name="フリーフォーム 6370">
            <a:extLst>
              <a:ext uri="{FF2B5EF4-FFF2-40B4-BE49-F238E27FC236}">
                <a16:creationId xmlns:a16="http://schemas.microsoft.com/office/drawing/2014/main" id="{07DF1932-D3BE-0B23-AAEF-D52974F29B3F}"/>
              </a:ext>
            </a:extLst>
          </p:cNvPr>
          <p:cNvSpPr/>
          <p:nvPr/>
        </p:nvSpPr>
        <p:spPr>
          <a:xfrm>
            <a:off x="1928843" y="7046074"/>
            <a:ext cx="112793" cy="2294599"/>
          </a:xfrm>
          <a:custGeom>
            <a:avLst/>
            <a:gdLst>
              <a:gd name="connsiteX0" fmla="*/ 59348 w 112793"/>
              <a:gd name="connsiteY0" fmla="*/ 678 h 2294599"/>
              <a:gd name="connsiteX1" fmla="*/ 76126 w 112793"/>
              <a:gd name="connsiteY1" fmla="*/ 533379 h 2294599"/>
              <a:gd name="connsiteX2" fmla="*/ 17403 w 112793"/>
              <a:gd name="connsiteY2" fmla="*/ 1082858 h 2294599"/>
              <a:gd name="connsiteX3" fmla="*/ 34181 w 112793"/>
              <a:gd name="connsiteY3" fmla="*/ 881522 h 2294599"/>
              <a:gd name="connsiteX4" fmla="*/ 42570 w 112793"/>
              <a:gd name="connsiteY4" fmla="*/ 1057691 h 2294599"/>
              <a:gd name="connsiteX5" fmla="*/ 625 w 112793"/>
              <a:gd name="connsiteY5" fmla="*/ 1691060 h 2294599"/>
              <a:gd name="connsiteX6" fmla="*/ 17403 w 112793"/>
              <a:gd name="connsiteY6" fmla="*/ 1590392 h 2294599"/>
              <a:gd name="connsiteX7" fmla="*/ 17403 w 112793"/>
              <a:gd name="connsiteY7" fmla="*/ 1833673 h 2294599"/>
              <a:gd name="connsiteX8" fmla="*/ 97098 w 112793"/>
              <a:gd name="connsiteY8" fmla="*/ 2257317 h 2294599"/>
              <a:gd name="connsiteX9" fmla="*/ 97098 w 112793"/>
              <a:gd name="connsiteY9" fmla="*/ 2215372 h 2294599"/>
              <a:gd name="connsiteX10" fmla="*/ 17403 w 112793"/>
              <a:gd name="connsiteY10" fmla="*/ 1745588 h 2294599"/>
              <a:gd name="connsiteX11" fmla="*/ 76126 w 112793"/>
              <a:gd name="connsiteY11" fmla="*/ 965412 h 2294599"/>
              <a:gd name="connsiteX12" fmla="*/ 63542 w 112793"/>
              <a:gd name="connsiteY12" fmla="*/ 1011552 h 2294599"/>
              <a:gd name="connsiteX13" fmla="*/ 80320 w 112793"/>
              <a:gd name="connsiteY13" fmla="*/ 613075 h 2294599"/>
              <a:gd name="connsiteX14" fmla="*/ 105487 w 112793"/>
              <a:gd name="connsiteY14" fmla="*/ 361405 h 2294599"/>
              <a:gd name="connsiteX15" fmla="*/ 109682 w 112793"/>
              <a:gd name="connsiteY15" fmla="*/ 420128 h 2294599"/>
              <a:gd name="connsiteX16" fmla="*/ 59348 w 112793"/>
              <a:gd name="connsiteY16" fmla="*/ 678 h 22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93" h="2294599">
                <a:moveTo>
                  <a:pt x="59348" y="678"/>
                </a:moveTo>
                <a:cubicBezTo>
                  <a:pt x="53755" y="19553"/>
                  <a:pt x="83117" y="353016"/>
                  <a:pt x="76126" y="533379"/>
                </a:cubicBezTo>
                <a:cubicBezTo>
                  <a:pt x="69135" y="713742"/>
                  <a:pt x="24394" y="1024834"/>
                  <a:pt x="17403" y="1082858"/>
                </a:cubicBezTo>
                <a:cubicBezTo>
                  <a:pt x="10412" y="1140882"/>
                  <a:pt x="29987" y="885716"/>
                  <a:pt x="34181" y="881522"/>
                </a:cubicBezTo>
                <a:cubicBezTo>
                  <a:pt x="38375" y="877328"/>
                  <a:pt x="48163" y="922768"/>
                  <a:pt x="42570" y="1057691"/>
                </a:cubicBezTo>
                <a:cubicBezTo>
                  <a:pt x="36977" y="1192614"/>
                  <a:pt x="4820" y="1602276"/>
                  <a:pt x="625" y="1691060"/>
                </a:cubicBezTo>
                <a:cubicBezTo>
                  <a:pt x="-3570" y="1779844"/>
                  <a:pt x="14607" y="1566623"/>
                  <a:pt x="17403" y="1590392"/>
                </a:cubicBezTo>
                <a:cubicBezTo>
                  <a:pt x="20199" y="1614161"/>
                  <a:pt x="4120" y="1722519"/>
                  <a:pt x="17403" y="1833673"/>
                </a:cubicBezTo>
                <a:cubicBezTo>
                  <a:pt x="30685" y="1944827"/>
                  <a:pt x="83816" y="2193701"/>
                  <a:pt x="97098" y="2257317"/>
                </a:cubicBezTo>
                <a:cubicBezTo>
                  <a:pt x="110380" y="2320933"/>
                  <a:pt x="110380" y="2300660"/>
                  <a:pt x="97098" y="2215372"/>
                </a:cubicBezTo>
                <a:cubicBezTo>
                  <a:pt x="83816" y="2130084"/>
                  <a:pt x="20898" y="1953915"/>
                  <a:pt x="17403" y="1745588"/>
                </a:cubicBezTo>
                <a:cubicBezTo>
                  <a:pt x="13908" y="1537261"/>
                  <a:pt x="68436" y="1087751"/>
                  <a:pt x="76126" y="965412"/>
                </a:cubicBezTo>
                <a:cubicBezTo>
                  <a:pt x="83816" y="843073"/>
                  <a:pt x="62843" y="1070275"/>
                  <a:pt x="63542" y="1011552"/>
                </a:cubicBezTo>
                <a:cubicBezTo>
                  <a:pt x="64241" y="952829"/>
                  <a:pt x="73329" y="721433"/>
                  <a:pt x="80320" y="613075"/>
                </a:cubicBezTo>
                <a:cubicBezTo>
                  <a:pt x="87311" y="504717"/>
                  <a:pt x="100593" y="393563"/>
                  <a:pt x="105487" y="361405"/>
                </a:cubicBezTo>
                <a:cubicBezTo>
                  <a:pt x="110381" y="329247"/>
                  <a:pt x="116673" y="477453"/>
                  <a:pt x="109682" y="420128"/>
                </a:cubicBezTo>
                <a:cubicBezTo>
                  <a:pt x="102691" y="362803"/>
                  <a:pt x="64941" y="-18197"/>
                  <a:pt x="59348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2" name="フリーフォーム 6371">
            <a:extLst>
              <a:ext uri="{FF2B5EF4-FFF2-40B4-BE49-F238E27FC236}">
                <a16:creationId xmlns:a16="http://schemas.microsoft.com/office/drawing/2014/main" id="{396E19B9-2644-5D16-5B9B-15EDF8CBF568}"/>
              </a:ext>
            </a:extLst>
          </p:cNvPr>
          <p:cNvSpPr/>
          <p:nvPr/>
        </p:nvSpPr>
        <p:spPr>
          <a:xfrm>
            <a:off x="1983683" y="7805682"/>
            <a:ext cx="50826" cy="1236655"/>
          </a:xfrm>
          <a:custGeom>
            <a:avLst/>
            <a:gdLst>
              <a:gd name="connsiteX0" fmla="*/ 50647 w 50826"/>
              <a:gd name="connsiteY0" fmla="*/ 274 h 1236655"/>
              <a:gd name="connsiteX1" fmla="*/ 17091 w 50826"/>
              <a:gd name="connsiteY1" fmla="*/ 776256 h 1236655"/>
              <a:gd name="connsiteX2" fmla="*/ 17091 w 50826"/>
              <a:gd name="connsiteY2" fmla="*/ 1220872 h 1236655"/>
              <a:gd name="connsiteX3" fmla="*/ 17091 w 50826"/>
              <a:gd name="connsiteY3" fmla="*/ 1095037 h 1236655"/>
              <a:gd name="connsiteX4" fmla="*/ 313 w 50826"/>
              <a:gd name="connsiteY4" fmla="*/ 692366 h 1236655"/>
              <a:gd name="connsiteX5" fmla="*/ 50647 w 50826"/>
              <a:gd name="connsiteY5" fmla="*/ 274 h 12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26" h="1236655">
                <a:moveTo>
                  <a:pt x="50647" y="274"/>
                </a:moveTo>
                <a:cubicBezTo>
                  <a:pt x="53443" y="14256"/>
                  <a:pt x="22684" y="572823"/>
                  <a:pt x="17091" y="776256"/>
                </a:cubicBezTo>
                <a:cubicBezTo>
                  <a:pt x="11498" y="979689"/>
                  <a:pt x="17091" y="1220872"/>
                  <a:pt x="17091" y="1220872"/>
                </a:cubicBezTo>
                <a:cubicBezTo>
                  <a:pt x="17091" y="1274002"/>
                  <a:pt x="19887" y="1183121"/>
                  <a:pt x="17091" y="1095037"/>
                </a:cubicBezTo>
                <a:cubicBezTo>
                  <a:pt x="14295" y="1006953"/>
                  <a:pt x="-2483" y="874826"/>
                  <a:pt x="313" y="692366"/>
                </a:cubicBezTo>
                <a:cubicBezTo>
                  <a:pt x="3109" y="509906"/>
                  <a:pt x="47851" y="-13708"/>
                  <a:pt x="50647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3" name="フリーフォーム 6372">
            <a:extLst>
              <a:ext uri="{FF2B5EF4-FFF2-40B4-BE49-F238E27FC236}">
                <a16:creationId xmlns:a16="http://schemas.microsoft.com/office/drawing/2014/main" id="{45A9C48B-5C91-C7F4-CFF0-AE604A1F448A}"/>
              </a:ext>
            </a:extLst>
          </p:cNvPr>
          <p:cNvSpPr/>
          <p:nvPr/>
        </p:nvSpPr>
        <p:spPr>
          <a:xfrm>
            <a:off x="6769912" y="4807097"/>
            <a:ext cx="109311" cy="985248"/>
          </a:xfrm>
          <a:custGeom>
            <a:avLst/>
            <a:gdLst>
              <a:gd name="connsiteX0" fmla="*/ 4 w 109311"/>
              <a:gd name="connsiteY0" fmla="*/ 3989 h 985248"/>
              <a:gd name="connsiteX1" fmla="*/ 100671 w 109311"/>
              <a:gd name="connsiteY1" fmla="*/ 658331 h 985248"/>
              <a:gd name="connsiteX2" fmla="*/ 104866 w 109311"/>
              <a:gd name="connsiteY2" fmla="*/ 981307 h 985248"/>
              <a:gd name="connsiteX3" fmla="*/ 109060 w 109311"/>
              <a:gd name="connsiteY3" fmla="*/ 800943 h 985248"/>
              <a:gd name="connsiteX4" fmla="*/ 100671 w 109311"/>
              <a:gd name="connsiteY4" fmla="*/ 276631 h 985248"/>
              <a:gd name="connsiteX5" fmla="*/ 96477 w 109311"/>
              <a:gd name="connsiteY5" fmla="*/ 377299 h 985248"/>
              <a:gd name="connsiteX6" fmla="*/ 4 w 109311"/>
              <a:gd name="connsiteY6" fmla="*/ 3989 h 9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11" h="985248">
                <a:moveTo>
                  <a:pt x="4" y="3989"/>
                </a:moveTo>
                <a:cubicBezTo>
                  <a:pt x="703" y="50828"/>
                  <a:pt x="83194" y="495445"/>
                  <a:pt x="100671" y="658331"/>
                </a:cubicBezTo>
                <a:cubicBezTo>
                  <a:pt x="118148" y="821217"/>
                  <a:pt x="103468" y="957538"/>
                  <a:pt x="104866" y="981307"/>
                </a:cubicBezTo>
                <a:cubicBezTo>
                  <a:pt x="106264" y="1005076"/>
                  <a:pt x="109759" y="918389"/>
                  <a:pt x="109060" y="800943"/>
                </a:cubicBezTo>
                <a:cubicBezTo>
                  <a:pt x="108361" y="683497"/>
                  <a:pt x="102768" y="347238"/>
                  <a:pt x="100671" y="276631"/>
                </a:cubicBezTo>
                <a:cubicBezTo>
                  <a:pt x="98574" y="206024"/>
                  <a:pt x="110459" y="417147"/>
                  <a:pt x="96477" y="377299"/>
                </a:cubicBezTo>
                <a:cubicBezTo>
                  <a:pt x="82496" y="337451"/>
                  <a:pt x="-695" y="-42850"/>
                  <a:pt x="4" y="3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4" name="フリーフォーム 6373">
            <a:extLst>
              <a:ext uri="{FF2B5EF4-FFF2-40B4-BE49-F238E27FC236}">
                <a16:creationId xmlns:a16="http://schemas.microsoft.com/office/drawing/2014/main" id="{16CA452B-40C1-F145-BB13-31C3BCD71A85}"/>
              </a:ext>
            </a:extLst>
          </p:cNvPr>
          <p:cNvSpPr/>
          <p:nvPr/>
        </p:nvSpPr>
        <p:spPr>
          <a:xfrm>
            <a:off x="6895745" y="4851518"/>
            <a:ext cx="86234" cy="1408740"/>
          </a:xfrm>
          <a:custGeom>
            <a:avLst/>
            <a:gdLst>
              <a:gd name="connsiteX0" fmla="*/ 5 w 86234"/>
              <a:gd name="connsiteY0" fmla="*/ 1513 h 1408740"/>
              <a:gd name="connsiteX1" fmla="*/ 83895 w 86234"/>
              <a:gd name="connsiteY1" fmla="*/ 462908 h 1408740"/>
              <a:gd name="connsiteX2" fmla="*/ 62923 w 86234"/>
              <a:gd name="connsiteY2" fmla="*/ 949469 h 1408740"/>
              <a:gd name="connsiteX3" fmla="*/ 62923 w 86234"/>
              <a:gd name="connsiteY3" fmla="*/ 873968 h 1408740"/>
              <a:gd name="connsiteX4" fmla="*/ 75506 w 86234"/>
              <a:gd name="connsiteY4" fmla="*/ 1406669 h 1408740"/>
              <a:gd name="connsiteX5" fmla="*/ 41950 w 86234"/>
              <a:gd name="connsiteY5" fmla="*/ 1041748 h 1408740"/>
              <a:gd name="connsiteX6" fmla="*/ 79701 w 86234"/>
              <a:gd name="connsiteY6" fmla="*/ 622299 h 1408740"/>
              <a:gd name="connsiteX7" fmla="*/ 5 w 86234"/>
              <a:gd name="connsiteY7" fmla="*/ 1513 h 140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34" h="1408740">
                <a:moveTo>
                  <a:pt x="5" y="1513"/>
                </a:moveTo>
                <a:cubicBezTo>
                  <a:pt x="704" y="-25052"/>
                  <a:pt x="73409" y="304915"/>
                  <a:pt x="83895" y="462908"/>
                </a:cubicBezTo>
                <a:cubicBezTo>
                  <a:pt x="94381" y="620901"/>
                  <a:pt x="66418" y="880959"/>
                  <a:pt x="62923" y="949469"/>
                </a:cubicBezTo>
                <a:cubicBezTo>
                  <a:pt x="59428" y="1017979"/>
                  <a:pt x="60826" y="797768"/>
                  <a:pt x="62923" y="873968"/>
                </a:cubicBezTo>
                <a:cubicBezTo>
                  <a:pt x="65020" y="950168"/>
                  <a:pt x="79001" y="1378706"/>
                  <a:pt x="75506" y="1406669"/>
                </a:cubicBezTo>
                <a:cubicBezTo>
                  <a:pt x="72011" y="1434632"/>
                  <a:pt x="41251" y="1172476"/>
                  <a:pt x="41950" y="1041748"/>
                </a:cubicBezTo>
                <a:cubicBezTo>
                  <a:pt x="42649" y="911020"/>
                  <a:pt x="88789" y="792176"/>
                  <a:pt x="79701" y="622299"/>
                </a:cubicBezTo>
                <a:cubicBezTo>
                  <a:pt x="70613" y="452422"/>
                  <a:pt x="-694" y="28078"/>
                  <a:pt x="5" y="1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5" name="フリーフォーム 6374">
            <a:extLst>
              <a:ext uri="{FF2B5EF4-FFF2-40B4-BE49-F238E27FC236}">
                <a16:creationId xmlns:a16="http://schemas.microsoft.com/office/drawing/2014/main" id="{D05B1F28-AE34-6B1E-B5C9-BF66A94813A4}"/>
              </a:ext>
            </a:extLst>
          </p:cNvPr>
          <p:cNvSpPr/>
          <p:nvPr/>
        </p:nvSpPr>
        <p:spPr>
          <a:xfrm>
            <a:off x="6811559" y="5296726"/>
            <a:ext cx="95999" cy="1151937"/>
          </a:xfrm>
          <a:custGeom>
            <a:avLst/>
            <a:gdLst>
              <a:gd name="connsiteX0" fmla="*/ 71608 w 95999"/>
              <a:gd name="connsiteY0" fmla="*/ 922 h 1151937"/>
              <a:gd name="connsiteX1" fmla="*/ 63219 w 95999"/>
              <a:gd name="connsiteY1" fmla="*/ 755931 h 1151937"/>
              <a:gd name="connsiteX2" fmla="*/ 302 w 95999"/>
              <a:gd name="connsiteY2" fmla="*/ 1150213 h 1151937"/>
              <a:gd name="connsiteX3" fmla="*/ 92580 w 95999"/>
              <a:gd name="connsiteY3" fmla="*/ 613318 h 1151937"/>
              <a:gd name="connsiteX4" fmla="*/ 71608 w 95999"/>
              <a:gd name="connsiteY4" fmla="*/ 922 h 115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9" h="1151937">
                <a:moveTo>
                  <a:pt x="71608" y="922"/>
                </a:moveTo>
                <a:cubicBezTo>
                  <a:pt x="66715" y="24691"/>
                  <a:pt x="75103" y="564382"/>
                  <a:pt x="63219" y="755931"/>
                </a:cubicBezTo>
                <a:cubicBezTo>
                  <a:pt x="51335" y="947480"/>
                  <a:pt x="-4591" y="1173982"/>
                  <a:pt x="302" y="1150213"/>
                </a:cubicBezTo>
                <a:cubicBezTo>
                  <a:pt x="5195" y="1126444"/>
                  <a:pt x="79298" y="807663"/>
                  <a:pt x="92580" y="613318"/>
                </a:cubicBezTo>
                <a:cubicBezTo>
                  <a:pt x="105862" y="418973"/>
                  <a:pt x="76501" y="-22847"/>
                  <a:pt x="71608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6" name="フリーフォーム 6375">
            <a:extLst>
              <a:ext uri="{FF2B5EF4-FFF2-40B4-BE49-F238E27FC236}">
                <a16:creationId xmlns:a16="http://schemas.microsoft.com/office/drawing/2014/main" id="{03C2C4EA-817D-F747-F330-526AEFBDCA92}"/>
              </a:ext>
            </a:extLst>
          </p:cNvPr>
          <p:cNvSpPr/>
          <p:nvPr/>
        </p:nvSpPr>
        <p:spPr>
          <a:xfrm>
            <a:off x="6719574" y="6261144"/>
            <a:ext cx="136339" cy="786347"/>
          </a:xfrm>
          <a:custGeom>
            <a:avLst/>
            <a:gdLst>
              <a:gd name="connsiteX0" fmla="*/ 134232 w 136339"/>
              <a:gd name="connsiteY0" fmla="*/ 1238 h 786347"/>
              <a:gd name="connsiteX1" fmla="*/ 92287 w 136339"/>
              <a:gd name="connsiteY1" fmla="*/ 164823 h 786347"/>
              <a:gd name="connsiteX2" fmla="*/ 109065 w 136339"/>
              <a:gd name="connsiteY2" fmla="*/ 353575 h 786347"/>
              <a:gd name="connsiteX3" fmla="*/ 33564 w 136339"/>
              <a:gd name="connsiteY3" fmla="*/ 609439 h 786347"/>
              <a:gd name="connsiteX4" fmla="*/ 67120 w 136339"/>
              <a:gd name="connsiteY4" fmla="*/ 542328 h 786347"/>
              <a:gd name="connsiteX5" fmla="*/ 8 w 136339"/>
              <a:gd name="connsiteY5" fmla="*/ 785608 h 786347"/>
              <a:gd name="connsiteX6" fmla="*/ 62925 w 136339"/>
              <a:gd name="connsiteY6" fmla="*/ 450049 h 786347"/>
              <a:gd name="connsiteX7" fmla="*/ 134232 w 136339"/>
              <a:gd name="connsiteY7" fmla="*/ 349381 h 786347"/>
              <a:gd name="connsiteX8" fmla="*/ 117454 w 136339"/>
              <a:gd name="connsiteY8" fmla="*/ 252907 h 786347"/>
              <a:gd name="connsiteX9" fmla="*/ 134232 w 136339"/>
              <a:gd name="connsiteY9" fmla="*/ 1238 h 78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39" h="786347">
                <a:moveTo>
                  <a:pt x="134232" y="1238"/>
                </a:moveTo>
                <a:cubicBezTo>
                  <a:pt x="130038" y="-13443"/>
                  <a:pt x="96481" y="106100"/>
                  <a:pt x="92287" y="164823"/>
                </a:cubicBezTo>
                <a:cubicBezTo>
                  <a:pt x="88093" y="223546"/>
                  <a:pt x="118852" y="279472"/>
                  <a:pt x="109065" y="353575"/>
                </a:cubicBezTo>
                <a:cubicBezTo>
                  <a:pt x="99278" y="427678"/>
                  <a:pt x="40555" y="577980"/>
                  <a:pt x="33564" y="609439"/>
                </a:cubicBezTo>
                <a:cubicBezTo>
                  <a:pt x="26573" y="640898"/>
                  <a:pt x="72713" y="512966"/>
                  <a:pt x="67120" y="542328"/>
                </a:cubicBezTo>
                <a:cubicBezTo>
                  <a:pt x="61527" y="571690"/>
                  <a:pt x="707" y="800988"/>
                  <a:pt x="8" y="785608"/>
                </a:cubicBezTo>
                <a:cubicBezTo>
                  <a:pt x="-691" y="770228"/>
                  <a:pt x="40554" y="522753"/>
                  <a:pt x="62925" y="450049"/>
                </a:cubicBezTo>
                <a:cubicBezTo>
                  <a:pt x="85296" y="377345"/>
                  <a:pt x="125144" y="382238"/>
                  <a:pt x="134232" y="349381"/>
                </a:cubicBezTo>
                <a:cubicBezTo>
                  <a:pt x="143320" y="316524"/>
                  <a:pt x="120250" y="306736"/>
                  <a:pt x="117454" y="252907"/>
                </a:cubicBezTo>
                <a:cubicBezTo>
                  <a:pt x="114658" y="199078"/>
                  <a:pt x="138426" y="15919"/>
                  <a:pt x="134232" y="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7" name="フリーフォーム 6376">
            <a:extLst>
              <a:ext uri="{FF2B5EF4-FFF2-40B4-BE49-F238E27FC236}">
                <a16:creationId xmlns:a16="http://schemas.microsoft.com/office/drawing/2014/main" id="{06E3B1FC-F3D7-1A1C-EC67-43A7657B2782}"/>
              </a:ext>
            </a:extLst>
          </p:cNvPr>
          <p:cNvSpPr/>
          <p:nvPr/>
        </p:nvSpPr>
        <p:spPr>
          <a:xfrm>
            <a:off x="6852195" y="5807327"/>
            <a:ext cx="106291" cy="1507291"/>
          </a:xfrm>
          <a:custGeom>
            <a:avLst/>
            <a:gdLst>
              <a:gd name="connsiteX0" fmla="*/ 89695 w 106291"/>
              <a:gd name="connsiteY0" fmla="*/ 31411 h 1507291"/>
              <a:gd name="connsiteX1" fmla="*/ 89695 w 106291"/>
              <a:gd name="connsiteY1" fmla="*/ 98523 h 1507291"/>
              <a:gd name="connsiteX2" fmla="*/ 102278 w 106291"/>
              <a:gd name="connsiteY2" fmla="*/ 601862 h 1507291"/>
              <a:gd name="connsiteX3" fmla="*/ 9999 w 106291"/>
              <a:gd name="connsiteY3" fmla="*/ 975172 h 1507291"/>
              <a:gd name="connsiteX4" fmla="*/ 22583 w 106291"/>
              <a:gd name="connsiteY4" fmla="*/ 840948 h 1507291"/>
              <a:gd name="connsiteX5" fmla="*/ 9999 w 106291"/>
              <a:gd name="connsiteY5" fmla="*/ 1226842 h 1507291"/>
              <a:gd name="connsiteX6" fmla="*/ 1611 w 106291"/>
              <a:gd name="connsiteY6" fmla="*/ 1486901 h 1507291"/>
              <a:gd name="connsiteX7" fmla="*/ 43555 w 106291"/>
              <a:gd name="connsiteY7" fmla="*/ 673168 h 1507291"/>
              <a:gd name="connsiteX8" fmla="*/ 93889 w 106291"/>
              <a:gd name="connsiteY8" fmla="*/ 471833 h 1507291"/>
              <a:gd name="connsiteX9" fmla="*/ 89695 w 106291"/>
              <a:gd name="connsiteY9" fmla="*/ 31411 h 150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1" h="1507291">
                <a:moveTo>
                  <a:pt x="89695" y="31411"/>
                </a:moveTo>
                <a:cubicBezTo>
                  <a:pt x="88996" y="-30807"/>
                  <a:pt x="87598" y="3448"/>
                  <a:pt x="89695" y="98523"/>
                </a:cubicBezTo>
                <a:cubicBezTo>
                  <a:pt x="91792" y="193598"/>
                  <a:pt x="115561" y="455754"/>
                  <a:pt x="102278" y="601862"/>
                </a:cubicBezTo>
                <a:cubicBezTo>
                  <a:pt x="88995" y="747970"/>
                  <a:pt x="23281" y="935324"/>
                  <a:pt x="9999" y="975172"/>
                </a:cubicBezTo>
                <a:cubicBezTo>
                  <a:pt x="-3284" y="1015020"/>
                  <a:pt x="22583" y="799003"/>
                  <a:pt x="22583" y="840948"/>
                </a:cubicBezTo>
                <a:cubicBezTo>
                  <a:pt x="22583" y="882893"/>
                  <a:pt x="13494" y="1119183"/>
                  <a:pt x="9999" y="1226842"/>
                </a:cubicBezTo>
                <a:cubicBezTo>
                  <a:pt x="6504" y="1334501"/>
                  <a:pt x="-3982" y="1579180"/>
                  <a:pt x="1611" y="1486901"/>
                </a:cubicBezTo>
                <a:cubicBezTo>
                  <a:pt x="7204" y="1394622"/>
                  <a:pt x="28175" y="842346"/>
                  <a:pt x="43555" y="673168"/>
                </a:cubicBezTo>
                <a:cubicBezTo>
                  <a:pt x="58935" y="503990"/>
                  <a:pt x="86898" y="578793"/>
                  <a:pt x="93889" y="471833"/>
                </a:cubicBezTo>
                <a:cubicBezTo>
                  <a:pt x="100880" y="364873"/>
                  <a:pt x="90394" y="93629"/>
                  <a:pt x="89695" y="3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8" name="フリーフォーム 6377">
            <a:extLst>
              <a:ext uri="{FF2B5EF4-FFF2-40B4-BE49-F238E27FC236}">
                <a16:creationId xmlns:a16="http://schemas.microsoft.com/office/drawing/2014/main" id="{31446310-365F-A55C-CA86-165C81ED7363}"/>
              </a:ext>
            </a:extLst>
          </p:cNvPr>
          <p:cNvSpPr/>
          <p:nvPr/>
        </p:nvSpPr>
        <p:spPr>
          <a:xfrm>
            <a:off x="6709013" y="6794946"/>
            <a:ext cx="90463" cy="847487"/>
          </a:xfrm>
          <a:custGeom>
            <a:avLst/>
            <a:gdLst>
              <a:gd name="connsiteX0" fmla="*/ 90264 w 90463"/>
              <a:gd name="connsiteY0" fmla="*/ 137 h 847487"/>
              <a:gd name="connsiteX1" fmla="*/ 35736 w 90463"/>
              <a:gd name="connsiteY1" fmla="*/ 339891 h 847487"/>
              <a:gd name="connsiteX2" fmla="*/ 2180 w 90463"/>
              <a:gd name="connsiteY2" fmla="*/ 847425 h 847487"/>
              <a:gd name="connsiteX3" fmla="*/ 14763 w 90463"/>
              <a:gd name="connsiteY3" fmla="*/ 306335 h 847487"/>
              <a:gd name="connsiteX4" fmla="*/ 90264 w 90463"/>
              <a:gd name="connsiteY4" fmla="*/ 137 h 8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3" h="847487">
                <a:moveTo>
                  <a:pt x="90264" y="137"/>
                </a:moveTo>
                <a:cubicBezTo>
                  <a:pt x="93759" y="5730"/>
                  <a:pt x="50417" y="198676"/>
                  <a:pt x="35736" y="339891"/>
                </a:cubicBezTo>
                <a:cubicBezTo>
                  <a:pt x="21055" y="481106"/>
                  <a:pt x="5675" y="853018"/>
                  <a:pt x="2180" y="847425"/>
                </a:cubicBezTo>
                <a:cubicBezTo>
                  <a:pt x="-1315" y="841832"/>
                  <a:pt x="-2714" y="451744"/>
                  <a:pt x="14763" y="306335"/>
                </a:cubicBezTo>
                <a:cubicBezTo>
                  <a:pt x="32240" y="160926"/>
                  <a:pt x="86769" y="-5456"/>
                  <a:pt x="9026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9" name="フリーフォーム 6378">
            <a:extLst>
              <a:ext uri="{FF2B5EF4-FFF2-40B4-BE49-F238E27FC236}">
                <a16:creationId xmlns:a16="http://schemas.microsoft.com/office/drawing/2014/main" id="{27A901BF-03ED-6915-4A96-2F725C34B634}"/>
              </a:ext>
            </a:extLst>
          </p:cNvPr>
          <p:cNvSpPr/>
          <p:nvPr/>
        </p:nvSpPr>
        <p:spPr>
          <a:xfrm>
            <a:off x="6794510" y="6719070"/>
            <a:ext cx="55173" cy="1179534"/>
          </a:xfrm>
          <a:custGeom>
            <a:avLst/>
            <a:gdLst>
              <a:gd name="connsiteX0" fmla="*/ 25740 w 55173"/>
              <a:gd name="connsiteY0" fmla="*/ 512 h 1179534"/>
              <a:gd name="connsiteX1" fmla="*/ 573 w 55173"/>
              <a:gd name="connsiteY1" fmla="*/ 570963 h 1179534"/>
              <a:gd name="connsiteX2" fmla="*/ 55101 w 55173"/>
              <a:gd name="connsiteY2" fmla="*/ 1179165 h 1179534"/>
              <a:gd name="connsiteX3" fmla="*/ 13156 w 55173"/>
              <a:gd name="connsiteY3" fmla="*/ 482879 h 1179534"/>
              <a:gd name="connsiteX4" fmla="*/ 25740 w 55173"/>
              <a:gd name="connsiteY4" fmla="*/ 512 h 11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3" h="1179534">
                <a:moveTo>
                  <a:pt x="25740" y="512"/>
                </a:moveTo>
                <a:cubicBezTo>
                  <a:pt x="23643" y="15193"/>
                  <a:pt x="-4320" y="374521"/>
                  <a:pt x="573" y="570963"/>
                </a:cubicBezTo>
                <a:cubicBezTo>
                  <a:pt x="5466" y="767405"/>
                  <a:pt x="53004" y="1193846"/>
                  <a:pt x="55101" y="1179165"/>
                </a:cubicBezTo>
                <a:cubicBezTo>
                  <a:pt x="57198" y="1164484"/>
                  <a:pt x="13156" y="675826"/>
                  <a:pt x="13156" y="482879"/>
                </a:cubicBezTo>
                <a:cubicBezTo>
                  <a:pt x="13156" y="289932"/>
                  <a:pt x="27837" y="-14169"/>
                  <a:pt x="257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0" name="フリーフォーム 6379">
            <a:extLst>
              <a:ext uri="{FF2B5EF4-FFF2-40B4-BE49-F238E27FC236}">
                <a16:creationId xmlns:a16="http://schemas.microsoft.com/office/drawing/2014/main" id="{19419F14-5F14-094E-8BA7-E0FF040D4350}"/>
              </a:ext>
            </a:extLst>
          </p:cNvPr>
          <p:cNvSpPr/>
          <p:nvPr/>
        </p:nvSpPr>
        <p:spPr>
          <a:xfrm>
            <a:off x="6742703" y="6818311"/>
            <a:ext cx="106912" cy="1152545"/>
          </a:xfrm>
          <a:custGeom>
            <a:avLst/>
            <a:gdLst>
              <a:gd name="connsiteX0" fmla="*/ 106908 w 106912"/>
              <a:gd name="connsiteY0" fmla="*/ 1939 h 1152545"/>
              <a:gd name="connsiteX1" fmla="*/ 2046 w 106912"/>
              <a:gd name="connsiteY1" fmla="*/ 459139 h 1152545"/>
              <a:gd name="connsiteX2" fmla="*/ 52380 w 106912"/>
              <a:gd name="connsiteY2" fmla="*/ 1138647 h 1152545"/>
              <a:gd name="connsiteX3" fmla="*/ 10435 w 106912"/>
              <a:gd name="connsiteY3" fmla="*/ 870199 h 1152545"/>
              <a:gd name="connsiteX4" fmla="*/ 6240 w 106912"/>
              <a:gd name="connsiteY4" fmla="*/ 316526 h 1152545"/>
              <a:gd name="connsiteX5" fmla="*/ 106908 w 106912"/>
              <a:gd name="connsiteY5" fmla="*/ 1939 h 11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12" h="1152545">
                <a:moveTo>
                  <a:pt x="106908" y="1939"/>
                </a:moveTo>
                <a:cubicBezTo>
                  <a:pt x="106209" y="25708"/>
                  <a:pt x="11134" y="269688"/>
                  <a:pt x="2046" y="459139"/>
                </a:cubicBezTo>
                <a:cubicBezTo>
                  <a:pt x="-7042" y="648590"/>
                  <a:pt x="50982" y="1070137"/>
                  <a:pt x="52380" y="1138647"/>
                </a:cubicBezTo>
                <a:cubicBezTo>
                  <a:pt x="53778" y="1207157"/>
                  <a:pt x="18125" y="1007219"/>
                  <a:pt x="10435" y="870199"/>
                </a:cubicBezTo>
                <a:cubicBezTo>
                  <a:pt x="2745" y="733179"/>
                  <a:pt x="-6344" y="454944"/>
                  <a:pt x="6240" y="316526"/>
                </a:cubicBezTo>
                <a:cubicBezTo>
                  <a:pt x="18823" y="178108"/>
                  <a:pt x="107607" y="-21830"/>
                  <a:pt x="106908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1" name="フリーフォーム 6380">
            <a:extLst>
              <a:ext uri="{FF2B5EF4-FFF2-40B4-BE49-F238E27FC236}">
                <a16:creationId xmlns:a16="http://schemas.microsoft.com/office/drawing/2014/main" id="{680C1DC3-FAEC-1B27-8A1A-0E47D685C0D7}"/>
              </a:ext>
            </a:extLst>
          </p:cNvPr>
          <p:cNvSpPr/>
          <p:nvPr/>
        </p:nvSpPr>
        <p:spPr>
          <a:xfrm>
            <a:off x="6824381" y="6709543"/>
            <a:ext cx="69568" cy="1311140"/>
          </a:xfrm>
          <a:custGeom>
            <a:avLst/>
            <a:gdLst>
              <a:gd name="connsiteX0" fmla="*/ 54591 w 69568"/>
              <a:gd name="connsiteY0" fmla="*/ 35206 h 1311140"/>
              <a:gd name="connsiteX1" fmla="*/ 54591 w 69568"/>
              <a:gd name="connsiteY1" fmla="*/ 1243220 h 1311140"/>
              <a:gd name="connsiteX2" fmla="*/ 67175 w 69568"/>
              <a:gd name="connsiteY2" fmla="*/ 1088024 h 1311140"/>
              <a:gd name="connsiteX3" fmla="*/ 63 w 69568"/>
              <a:gd name="connsiteY3" fmla="*/ 492406 h 1311140"/>
              <a:gd name="connsiteX4" fmla="*/ 54591 w 69568"/>
              <a:gd name="connsiteY4" fmla="*/ 748270 h 1311140"/>
              <a:gd name="connsiteX5" fmla="*/ 37813 w 69568"/>
              <a:gd name="connsiteY5" fmla="*/ 358182 h 1311140"/>
              <a:gd name="connsiteX6" fmla="*/ 54591 w 69568"/>
              <a:gd name="connsiteY6" fmla="*/ 35206 h 131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68" h="1311140">
                <a:moveTo>
                  <a:pt x="54591" y="35206"/>
                </a:moveTo>
                <a:cubicBezTo>
                  <a:pt x="57387" y="182712"/>
                  <a:pt x="52494" y="1067750"/>
                  <a:pt x="54591" y="1243220"/>
                </a:cubicBezTo>
                <a:cubicBezTo>
                  <a:pt x="56688" y="1418690"/>
                  <a:pt x="76263" y="1213160"/>
                  <a:pt x="67175" y="1088024"/>
                </a:cubicBezTo>
                <a:cubicBezTo>
                  <a:pt x="58087" y="962888"/>
                  <a:pt x="2160" y="549032"/>
                  <a:pt x="63" y="492406"/>
                </a:cubicBezTo>
                <a:cubicBezTo>
                  <a:pt x="-2034" y="435780"/>
                  <a:pt x="48299" y="770641"/>
                  <a:pt x="54591" y="748270"/>
                </a:cubicBezTo>
                <a:cubicBezTo>
                  <a:pt x="60883" y="725899"/>
                  <a:pt x="38512" y="472133"/>
                  <a:pt x="37813" y="358182"/>
                </a:cubicBezTo>
                <a:cubicBezTo>
                  <a:pt x="37114" y="244232"/>
                  <a:pt x="51795" y="-112300"/>
                  <a:pt x="54591" y="35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3" name="フリーフォーム 6382">
            <a:extLst>
              <a:ext uri="{FF2B5EF4-FFF2-40B4-BE49-F238E27FC236}">
                <a16:creationId xmlns:a16="http://schemas.microsoft.com/office/drawing/2014/main" id="{8E976521-E2A3-99AB-36B0-ED8502B19F00}"/>
              </a:ext>
            </a:extLst>
          </p:cNvPr>
          <p:cNvSpPr/>
          <p:nvPr/>
        </p:nvSpPr>
        <p:spPr>
          <a:xfrm>
            <a:off x="6870232" y="7931187"/>
            <a:ext cx="681935" cy="771583"/>
          </a:xfrm>
          <a:custGeom>
            <a:avLst/>
            <a:gdLst>
              <a:gd name="connsiteX0" fmla="*/ 351 w 681935"/>
              <a:gd name="connsiteY0" fmla="*/ 604 h 771583"/>
              <a:gd name="connsiteX1" fmla="*/ 163937 w 681935"/>
              <a:gd name="connsiteY1" fmla="*/ 298413 h 771583"/>
              <a:gd name="connsiteX2" fmla="*/ 646304 w 681935"/>
              <a:gd name="connsiteY2" fmla="*/ 743030 h 771583"/>
              <a:gd name="connsiteX3" fmla="*/ 595970 w 681935"/>
              <a:gd name="connsiteY3" fmla="*/ 688501 h 771583"/>
              <a:gd name="connsiteX4" fmla="*/ 197493 w 681935"/>
              <a:gd name="connsiteY4" fmla="*/ 373914 h 771583"/>
              <a:gd name="connsiteX5" fmla="*/ 351 w 681935"/>
              <a:gd name="connsiteY5" fmla="*/ 604 h 77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35" h="771583">
                <a:moveTo>
                  <a:pt x="351" y="604"/>
                </a:moveTo>
                <a:cubicBezTo>
                  <a:pt x="-5242" y="-11979"/>
                  <a:pt x="56278" y="174675"/>
                  <a:pt x="163937" y="298413"/>
                </a:cubicBezTo>
                <a:cubicBezTo>
                  <a:pt x="271596" y="422151"/>
                  <a:pt x="574299" y="678015"/>
                  <a:pt x="646304" y="743030"/>
                </a:cubicBezTo>
                <a:cubicBezTo>
                  <a:pt x="718310" y="808045"/>
                  <a:pt x="670772" y="750020"/>
                  <a:pt x="595970" y="688501"/>
                </a:cubicBezTo>
                <a:cubicBezTo>
                  <a:pt x="521168" y="626982"/>
                  <a:pt x="291869" y="487165"/>
                  <a:pt x="197493" y="373914"/>
                </a:cubicBezTo>
                <a:cubicBezTo>
                  <a:pt x="103117" y="260663"/>
                  <a:pt x="5944" y="13187"/>
                  <a:pt x="351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4" name="フリーフォーム 6383">
            <a:extLst>
              <a:ext uri="{FF2B5EF4-FFF2-40B4-BE49-F238E27FC236}">
                <a16:creationId xmlns:a16="http://schemas.microsoft.com/office/drawing/2014/main" id="{D02D647F-2027-A60C-CF8E-21AC8EA5A0F5}"/>
              </a:ext>
            </a:extLst>
          </p:cNvPr>
          <p:cNvSpPr/>
          <p:nvPr/>
        </p:nvSpPr>
        <p:spPr>
          <a:xfrm>
            <a:off x="6790711" y="7692052"/>
            <a:ext cx="641948" cy="1049443"/>
          </a:xfrm>
          <a:custGeom>
            <a:avLst/>
            <a:gdLst>
              <a:gd name="connsiteX0" fmla="*/ 177 w 641948"/>
              <a:gd name="connsiteY0" fmla="*/ 653 h 1049443"/>
              <a:gd name="connsiteX1" fmla="*/ 71483 w 641948"/>
              <a:gd name="connsiteY1" fmla="*/ 352990 h 1049443"/>
              <a:gd name="connsiteX2" fmla="*/ 344126 w 641948"/>
              <a:gd name="connsiteY2" fmla="*/ 785023 h 1049443"/>
              <a:gd name="connsiteX3" fmla="*/ 306375 w 641948"/>
              <a:gd name="connsiteY3" fmla="*/ 755662 h 1049443"/>
              <a:gd name="connsiteX4" fmla="*/ 641935 w 641948"/>
              <a:gd name="connsiteY4" fmla="*/ 1049276 h 1049443"/>
              <a:gd name="connsiteX5" fmla="*/ 318959 w 641948"/>
              <a:gd name="connsiteY5" fmla="*/ 793412 h 1049443"/>
              <a:gd name="connsiteX6" fmla="*/ 130206 w 641948"/>
              <a:gd name="connsiteY6" fmla="*/ 512381 h 1049443"/>
              <a:gd name="connsiteX7" fmla="*/ 167957 w 641948"/>
              <a:gd name="connsiteY7" fmla="*/ 558520 h 1049443"/>
              <a:gd name="connsiteX8" fmla="*/ 84067 w 641948"/>
              <a:gd name="connsiteY8" fmla="*/ 441075 h 1049443"/>
              <a:gd name="connsiteX9" fmla="*/ 177 w 641948"/>
              <a:gd name="connsiteY9" fmla="*/ 653 h 10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948" h="1049443">
                <a:moveTo>
                  <a:pt x="177" y="653"/>
                </a:moveTo>
                <a:cubicBezTo>
                  <a:pt x="-1920" y="-14028"/>
                  <a:pt x="14158" y="222262"/>
                  <a:pt x="71483" y="352990"/>
                </a:cubicBezTo>
                <a:cubicBezTo>
                  <a:pt x="128808" y="483718"/>
                  <a:pt x="304977" y="717911"/>
                  <a:pt x="344126" y="785023"/>
                </a:cubicBezTo>
                <a:cubicBezTo>
                  <a:pt x="383275" y="852135"/>
                  <a:pt x="256740" y="711620"/>
                  <a:pt x="306375" y="755662"/>
                </a:cubicBezTo>
                <a:cubicBezTo>
                  <a:pt x="356010" y="799704"/>
                  <a:pt x="639838" y="1042984"/>
                  <a:pt x="641935" y="1049276"/>
                </a:cubicBezTo>
                <a:cubicBezTo>
                  <a:pt x="644032" y="1055568"/>
                  <a:pt x="404247" y="882894"/>
                  <a:pt x="318959" y="793412"/>
                </a:cubicBezTo>
                <a:cubicBezTo>
                  <a:pt x="233671" y="703930"/>
                  <a:pt x="155373" y="551530"/>
                  <a:pt x="130206" y="512381"/>
                </a:cubicBezTo>
                <a:cubicBezTo>
                  <a:pt x="105039" y="473232"/>
                  <a:pt x="175647" y="570404"/>
                  <a:pt x="167957" y="558520"/>
                </a:cubicBezTo>
                <a:cubicBezTo>
                  <a:pt x="160267" y="546636"/>
                  <a:pt x="114827" y="534752"/>
                  <a:pt x="84067" y="441075"/>
                </a:cubicBezTo>
                <a:cubicBezTo>
                  <a:pt x="53307" y="347398"/>
                  <a:pt x="2274" y="15334"/>
                  <a:pt x="177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5" name="フリーフォーム 6384">
            <a:extLst>
              <a:ext uri="{FF2B5EF4-FFF2-40B4-BE49-F238E27FC236}">
                <a16:creationId xmlns:a16="http://schemas.microsoft.com/office/drawing/2014/main" id="{F1BC4098-4FFC-4982-DB70-D6434B6EE843}"/>
              </a:ext>
            </a:extLst>
          </p:cNvPr>
          <p:cNvSpPr/>
          <p:nvPr/>
        </p:nvSpPr>
        <p:spPr>
          <a:xfrm>
            <a:off x="6646653" y="6372178"/>
            <a:ext cx="137738" cy="307025"/>
          </a:xfrm>
          <a:custGeom>
            <a:avLst/>
            <a:gdLst>
              <a:gd name="connsiteX0" fmla="*/ 93872 w 137738"/>
              <a:gd name="connsiteY0" fmla="*/ 47 h 307025"/>
              <a:gd name="connsiteX1" fmla="*/ 119272 w 137738"/>
              <a:gd name="connsiteY1" fmla="*/ 146097 h 307025"/>
              <a:gd name="connsiteX2" fmla="*/ 62122 w 137738"/>
              <a:gd name="connsiteY2" fmla="*/ 241347 h 307025"/>
              <a:gd name="connsiteX3" fmla="*/ 1797 w 137738"/>
              <a:gd name="connsiteY3" fmla="*/ 304847 h 307025"/>
              <a:gd name="connsiteX4" fmla="*/ 135147 w 137738"/>
              <a:gd name="connsiteY4" fmla="*/ 161972 h 307025"/>
              <a:gd name="connsiteX5" fmla="*/ 93872 w 137738"/>
              <a:gd name="connsiteY5" fmla="*/ 47 h 30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8" h="307025">
                <a:moveTo>
                  <a:pt x="93872" y="47"/>
                </a:moveTo>
                <a:cubicBezTo>
                  <a:pt x="91226" y="-2599"/>
                  <a:pt x="124564" y="105880"/>
                  <a:pt x="119272" y="146097"/>
                </a:cubicBezTo>
                <a:cubicBezTo>
                  <a:pt x="113980" y="186314"/>
                  <a:pt x="81701" y="214889"/>
                  <a:pt x="62122" y="241347"/>
                </a:cubicBezTo>
                <a:cubicBezTo>
                  <a:pt x="42543" y="267805"/>
                  <a:pt x="-10374" y="318076"/>
                  <a:pt x="1797" y="304847"/>
                </a:cubicBezTo>
                <a:cubicBezTo>
                  <a:pt x="13968" y="291618"/>
                  <a:pt x="120330" y="213830"/>
                  <a:pt x="135147" y="161972"/>
                </a:cubicBezTo>
                <a:cubicBezTo>
                  <a:pt x="149964" y="110114"/>
                  <a:pt x="96518" y="2693"/>
                  <a:pt x="9387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6" name="フリーフォーム 6385">
            <a:extLst>
              <a:ext uri="{FF2B5EF4-FFF2-40B4-BE49-F238E27FC236}">
                <a16:creationId xmlns:a16="http://schemas.microsoft.com/office/drawing/2014/main" id="{28807125-7937-78EC-12B5-4EA0E41CE6A3}"/>
              </a:ext>
            </a:extLst>
          </p:cNvPr>
          <p:cNvSpPr/>
          <p:nvPr/>
        </p:nvSpPr>
        <p:spPr>
          <a:xfrm>
            <a:off x="6695871" y="6379951"/>
            <a:ext cx="45663" cy="266143"/>
          </a:xfrm>
          <a:custGeom>
            <a:avLst/>
            <a:gdLst>
              <a:gd name="connsiteX0" fmla="*/ 44654 w 45663"/>
              <a:gd name="connsiteY0" fmla="*/ 1799 h 266143"/>
              <a:gd name="connsiteX1" fmla="*/ 204 w 45663"/>
              <a:gd name="connsiteY1" fmla="*/ 262149 h 266143"/>
              <a:gd name="connsiteX2" fmla="*/ 28779 w 45663"/>
              <a:gd name="connsiteY2" fmla="*/ 151024 h 266143"/>
              <a:gd name="connsiteX3" fmla="*/ 44654 w 45663"/>
              <a:gd name="connsiteY3" fmla="*/ 1799 h 26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266143">
                <a:moveTo>
                  <a:pt x="44654" y="1799"/>
                </a:moveTo>
                <a:cubicBezTo>
                  <a:pt x="39891" y="20320"/>
                  <a:pt x="2850" y="237278"/>
                  <a:pt x="204" y="262149"/>
                </a:cubicBezTo>
                <a:cubicBezTo>
                  <a:pt x="-2442" y="287020"/>
                  <a:pt x="21371" y="189124"/>
                  <a:pt x="28779" y="151024"/>
                </a:cubicBezTo>
                <a:cubicBezTo>
                  <a:pt x="36187" y="112924"/>
                  <a:pt x="49417" y="-16722"/>
                  <a:pt x="44654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7" name="フリーフォーム 6386">
            <a:extLst>
              <a:ext uri="{FF2B5EF4-FFF2-40B4-BE49-F238E27FC236}">
                <a16:creationId xmlns:a16="http://schemas.microsoft.com/office/drawing/2014/main" id="{3B6A3662-A98C-F40D-672A-0A6F20F22A8A}"/>
              </a:ext>
            </a:extLst>
          </p:cNvPr>
          <p:cNvSpPr/>
          <p:nvPr/>
        </p:nvSpPr>
        <p:spPr>
          <a:xfrm>
            <a:off x="6775305" y="6365752"/>
            <a:ext cx="57426" cy="241750"/>
          </a:xfrm>
          <a:custGeom>
            <a:avLst/>
            <a:gdLst>
              <a:gd name="connsiteX0" fmla="*/ 145 w 57426"/>
              <a:gd name="connsiteY0" fmla="*/ 123 h 241750"/>
              <a:gd name="connsiteX1" fmla="*/ 47770 w 57426"/>
              <a:gd name="connsiteY1" fmla="*/ 177923 h 241750"/>
              <a:gd name="connsiteX2" fmla="*/ 54120 w 57426"/>
              <a:gd name="connsiteY2" fmla="*/ 241423 h 241750"/>
              <a:gd name="connsiteX3" fmla="*/ 54120 w 57426"/>
              <a:gd name="connsiteY3" fmla="*/ 200148 h 241750"/>
              <a:gd name="connsiteX4" fmla="*/ 12845 w 57426"/>
              <a:gd name="connsiteY4" fmla="*/ 142998 h 241750"/>
              <a:gd name="connsiteX5" fmla="*/ 31895 w 57426"/>
              <a:gd name="connsiteY5" fmla="*/ 149348 h 241750"/>
              <a:gd name="connsiteX6" fmla="*/ 145 w 57426"/>
              <a:gd name="connsiteY6" fmla="*/ 123 h 2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26" h="241750">
                <a:moveTo>
                  <a:pt x="145" y="123"/>
                </a:moveTo>
                <a:cubicBezTo>
                  <a:pt x="2791" y="4885"/>
                  <a:pt x="38774" y="137706"/>
                  <a:pt x="47770" y="177923"/>
                </a:cubicBezTo>
                <a:cubicBezTo>
                  <a:pt x="56766" y="218140"/>
                  <a:pt x="53062" y="237719"/>
                  <a:pt x="54120" y="241423"/>
                </a:cubicBezTo>
                <a:cubicBezTo>
                  <a:pt x="55178" y="245127"/>
                  <a:pt x="60999" y="216552"/>
                  <a:pt x="54120" y="200148"/>
                </a:cubicBezTo>
                <a:cubicBezTo>
                  <a:pt x="47241" y="183744"/>
                  <a:pt x="12845" y="142998"/>
                  <a:pt x="12845" y="142998"/>
                </a:cubicBezTo>
                <a:cubicBezTo>
                  <a:pt x="9141" y="134531"/>
                  <a:pt x="31895" y="168927"/>
                  <a:pt x="31895" y="149348"/>
                </a:cubicBezTo>
                <a:cubicBezTo>
                  <a:pt x="31895" y="129769"/>
                  <a:pt x="-2501" y="-4639"/>
                  <a:pt x="14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8" name="フリーフォーム 6387">
            <a:extLst>
              <a:ext uri="{FF2B5EF4-FFF2-40B4-BE49-F238E27FC236}">
                <a16:creationId xmlns:a16="http://schemas.microsoft.com/office/drawing/2014/main" id="{1F62484C-9C9C-775D-218A-66383C149300}"/>
              </a:ext>
            </a:extLst>
          </p:cNvPr>
          <p:cNvSpPr/>
          <p:nvPr/>
        </p:nvSpPr>
        <p:spPr>
          <a:xfrm>
            <a:off x="6518096" y="6546839"/>
            <a:ext cx="308611" cy="128082"/>
          </a:xfrm>
          <a:custGeom>
            <a:avLst/>
            <a:gdLst>
              <a:gd name="connsiteX0" fmla="*/ 179 w 308611"/>
              <a:gd name="connsiteY0" fmla="*/ 11 h 128082"/>
              <a:gd name="connsiteX1" fmla="*/ 92254 w 308611"/>
              <a:gd name="connsiteY1" fmla="*/ 92086 h 128082"/>
              <a:gd name="connsiteX2" fmla="*/ 146229 w 308611"/>
              <a:gd name="connsiteY2" fmla="*/ 127011 h 128082"/>
              <a:gd name="connsiteX3" fmla="*/ 212904 w 308611"/>
              <a:gd name="connsiteY3" fmla="*/ 76211 h 128082"/>
              <a:gd name="connsiteX4" fmla="*/ 308154 w 308611"/>
              <a:gd name="connsiteY4" fmla="*/ 60336 h 128082"/>
              <a:gd name="connsiteX5" fmla="*/ 247829 w 308611"/>
              <a:gd name="connsiteY5" fmla="*/ 76211 h 128082"/>
              <a:gd name="connsiteX6" fmla="*/ 219254 w 308611"/>
              <a:gd name="connsiteY6" fmla="*/ 111136 h 128082"/>
              <a:gd name="connsiteX7" fmla="*/ 231954 w 308611"/>
              <a:gd name="connsiteY7" fmla="*/ 127011 h 128082"/>
              <a:gd name="connsiteX8" fmla="*/ 222429 w 308611"/>
              <a:gd name="connsiteY8" fmla="*/ 82561 h 128082"/>
              <a:gd name="connsiteX9" fmla="*/ 133529 w 308611"/>
              <a:gd name="connsiteY9" fmla="*/ 127011 h 128082"/>
              <a:gd name="connsiteX10" fmla="*/ 117654 w 308611"/>
              <a:gd name="connsiteY10" fmla="*/ 98436 h 128082"/>
              <a:gd name="connsiteX11" fmla="*/ 179 w 308611"/>
              <a:gd name="connsiteY11" fmla="*/ 11 h 1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11" h="128082">
                <a:moveTo>
                  <a:pt x="179" y="11"/>
                </a:moveTo>
                <a:cubicBezTo>
                  <a:pt x="-4054" y="-1047"/>
                  <a:pt x="67912" y="70919"/>
                  <a:pt x="92254" y="92086"/>
                </a:cubicBezTo>
                <a:cubicBezTo>
                  <a:pt x="116596" y="113253"/>
                  <a:pt x="126121" y="129657"/>
                  <a:pt x="146229" y="127011"/>
                </a:cubicBezTo>
                <a:cubicBezTo>
                  <a:pt x="166337" y="124365"/>
                  <a:pt x="185917" y="87323"/>
                  <a:pt x="212904" y="76211"/>
                </a:cubicBezTo>
                <a:cubicBezTo>
                  <a:pt x="239891" y="65099"/>
                  <a:pt x="302333" y="60336"/>
                  <a:pt x="308154" y="60336"/>
                </a:cubicBezTo>
                <a:cubicBezTo>
                  <a:pt x="313975" y="60336"/>
                  <a:pt x="262646" y="67744"/>
                  <a:pt x="247829" y="76211"/>
                </a:cubicBezTo>
                <a:cubicBezTo>
                  <a:pt x="233012" y="84678"/>
                  <a:pt x="219254" y="111136"/>
                  <a:pt x="219254" y="111136"/>
                </a:cubicBezTo>
                <a:cubicBezTo>
                  <a:pt x="216608" y="119603"/>
                  <a:pt x="231425" y="131774"/>
                  <a:pt x="231954" y="127011"/>
                </a:cubicBezTo>
                <a:cubicBezTo>
                  <a:pt x="232483" y="122249"/>
                  <a:pt x="238833" y="82561"/>
                  <a:pt x="222429" y="82561"/>
                </a:cubicBezTo>
                <a:cubicBezTo>
                  <a:pt x="206025" y="82561"/>
                  <a:pt x="150992" y="124365"/>
                  <a:pt x="133529" y="127011"/>
                </a:cubicBezTo>
                <a:cubicBezTo>
                  <a:pt x="116066" y="129657"/>
                  <a:pt x="134587" y="121719"/>
                  <a:pt x="117654" y="98436"/>
                </a:cubicBezTo>
                <a:cubicBezTo>
                  <a:pt x="100721" y="75153"/>
                  <a:pt x="4412" y="1069"/>
                  <a:pt x="17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9" name="フリーフォーム 6388">
            <a:extLst>
              <a:ext uri="{FF2B5EF4-FFF2-40B4-BE49-F238E27FC236}">
                <a16:creationId xmlns:a16="http://schemas.microsoft.com/office/drawing/2014/main" id="{9245CE40-D791-D190-ACFA-634E027EC700}"/>
              </a:ext>
            </a:extLst>
          </p:cNvPr>
          <p:cNvSpPr/>
          <p:nvPr/>
        </p:nvSpPr>
        <p:spPr>
          <a:xfrm>
            <a:off x="6473606" y="6575245"/>
            <a:ext cx="156665" cy="80927"/>
          </a:xfrm>
          <a:custGeom>
            <a:avLst/>
            <a:gdLst>
              <a:gd name="connsiteX0" fmla="*/ 219 w 156665"/>
              <a:gd name="connsiteY0" fmla="*/ 180 h 80927"/>
              <a:gd name="connsiteX1" fmla="*/ 95469 w 156665"/>
              <a:gd name="connsiteY1" fmla="*/ 79555 h 80927"/>
              <a:gd name="connsiteX2" fmla="*/ 155794 w 156665"/>
              <a:gd name="connsiteY2" fmla="*/ 50980 h 80927"/>
              <a:gd name="connsiteX3" fmla="*/ 124044 w 156665"/>
              <a:gd name="connsiteY3" fmla="*/ 57330 h 80927"/>
              <a:gd name="connsiteX4" fmla="*/ 219 w 156665"/>
              <a:gd name="connsiteY4" fmla="*/ 180 h 8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65" h="80927">
                <a:moveTo>
                  <a:pt x="219" y="180"/>
                </a:moveTo>
                <a:cubicBezTo>
                  <a:pt x="-4543" y="3884"/>
                  <a:pt x="69540" y="71088"/>
                  <a:pt x="95469" y="79555"/>
                </a:cubicBezTo>
                <a:cubicBezTo>
                  <a:pt x="121398" y="88022"/>
                  <a:pt x="151032" y="54684"/>
                  <a:pt x="155794" y="50980"/>
                </a:cubicBezTo>
                <a:cubicBezTo>
                  <a:pt x="160556" y="47276"/>
                  <a:pt x="145211" y="63680"/>
                  <a:pt x="124044" y="57330"/>
                </a:cubicBezTo>
                <a:cubicBezTo>
                  <a:pt x="102877" y="50980"/>
                  <a:pt x="4981" y="-3524"/>
                  <a:pt x="21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0" name="フリーフォーム 6389">
            <a:extLst>
              <a:ext uri="{FF2B5EF4-FFF2-40B4-BE49-F238E27FC236}">
                <a16:creationId xmlns:a16="http://schemas.microsoft.com/office/drawing/2014/main" id="{08FE042F-B37A-0701-74B2-176FBBA99E65}"/>
              </a:ext>
            </a:extLst>
          </p:cNvPr>
          <p:cNvSpPr/>
          <p:nvPr/>
        </p:nvSpPr>
        <p:spPr>
          <a:xfrm>
            <a:off x="2126491" y="6514620"/>
            <a:ext cx="96149" cy="273882"/>
          </a:xfrm>
          <a:custGeom>
            <a:avLst/>
            <a:gdLst>
              <a:gd name="connsiteX0" fmla="*/ 759 w 96149"/>
              <a:gd name="connsiteY0" fmla="*/ 480 h 273882"/>
              <a:gd name="connsiteX1" fmla="*/ 48384 w 96149"/>
              <a:gd name="connsiteY1" fmla="*/ 117955 h 273882"/>
              <a:gd name="connsiteX2" fmla="*/ 76959 w 96149"/>
              <a:gd name="connsiteY2" fmla="*/ 197330 h 273882"/>
              <a:gd name="connsiteX3" fmla="*/ 86484 w 96149"/>
              <a:gd name="connsiteY3" fmla="*/ 273530 h 273882"/>
              <a:gd name="connsiteX4" fmla="*/ 89659 w 96149"/>
              <a:gd name="connsiteY4" fmla="*/ 165580 h 273882"/>
              <a:gd name="connsiteX5" fmla="*/ 759 w 96149"/>
              <a:gd name="connsiteY5" fmla="*/ 480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49" h="273882">
                <a:moveTo>
                  <a:pt x="759" y="480"/>
                </a:moveTo>
                <a:cubicBezTo>
                  <a:pt x="-6120" y="-7458"/>
                  <a:pt x="35684" y="85147"/>
                  <a:pt x="48384" y="117955"/>
                </a:cubicBezTo>
                <a:cubicBezTo>
                  <a:pt x="61084" y="150763"/>
                  <a:pt x="70609" y="171401"/>
                  <a:pt x="76959" y="197330"/>
                </a:cubicBezTo>
                <a:cubicBezTo>
                  <a:pt x="83309" y="223259"/>
                  <a:pt x="84367" y="278822"/>
                  <a:pt x="86484" y="273530"/>
                </a:cubicBezTo>
                <a:cubicBezTo>
                  <a:pt x="88601" y="268238"/>
                  <a:pt x="105005" y="210559"/>
                  <a:pt x="89659" y="165580"/>
                </a:cubicBezTo>
                <a:cubicBezTo>
                  <a:pt x="74313" y="120601"/>
                  <a:pt x="7638" y="8418"/>
                  <a:pt x="759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1" name="フリーフォーム 6390">
            <a:extLst>
              <a:ext uri="{FF2B5EF4-FFF2-40B4-BE49-F238E27FC236}">
                <a16:creationId xmlns:a16="http://schemas.microsoft.com/office/drawing/2014/main" id="{FB1AA11F-D83E-0207-9375-A95E5A39D6E7}"/>
              </a:ext>
            </a:extLst>
          </p:cNvPr>
          <p:cNvSpPr/>
          <p:nvPr/>
        </p:nvSpPr>
        <p:spPr>
          <a:xfrm>
            <a:off x="2079003" y="6151533"/>
            <a:ext cx="19687" cy="369718"/>
          </a:xfrm>
          <a:custGeom>
            <a:avLst/>
            <a:gdLst>
              <a:gd name="connsiteX0" fmla="*/ 3797 w 19687"/>
              <a:gd name="connsiteY0" fmla="*/ 4792 h 369718"/>
              <a:gd name="connsiteX1" fmla="*/ 19672 w 19687"/>
              <a:gd name="connsiteY1" fmla="*/ 366742 h 369718"/>
              <a:gd name="connsiteX2" fmla="*/ 622 w 19687"/>
              <a:gd name="connsiteY2" fmla="*/ 169892 h 369718"/>
              <a:gd name="connsiteX3" fmla="*/ 3797 w 19687"/>
              <a:gd name="connsiteY3" fmla="*/ 4792 h 3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" h="369718">
                <a:moveTo>
                  <a:pt x="3797" y="4792"/>
                </a:moveTo>
                <a:cubicBezTo>
                  <a:pt x="6972" y="37600"/>
                  <a:pt x="20201" y="339225"/>
                  <a:pt x="19672" y="366742"/>
                </a:cubicBezTo>
                <a:cubicBezTo>
                  <a:pt x="19143" y="394259"/>
                  <a:pt x="2209" y="223338"/>
                  <a:pt x="622" y="169892"/>
                </a:cubicBezTo>
                <a:cubicBezTo>
                  <a:pt x="-965" y="116446"/>
                  <a:pt x="622" y="-28016"/>
                  <a:pt x="3797" y="4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2" name="フリーフォーム 6391">
            <a:extLst>
              <a:ext uri="{FF2B5EF4-FFF2-40B4-BE49-F238E27FC236}">
                <a16:creationId xmlns:a16="http://schemas.microsoft.com/office/drawing/2014/main" id="{A9E19FB6-9187-C40F-4741-D03BDBA7A397}"/>
              </a:ext>
            </a:extLst>
          </p:cNvPr>
          <p:cNvSpPr/>
          <p:nvPr/>
        </p:nvSpPr>
        <p:spPr>
          <a:xfrm>
            <a:off x="2092194" y="6463432"/>
            <a:ext cx="165382" cy="267572"/>
          </a:xfrm>
          <a:custGeom>
            <a:avLst/>
            <a:gdLst>
              <a:gd name="connsiteX0" fmla="*/ 131 w 165382"/>
              <a:gd name="connsiteY0" fmla="*/ 13568 h 267572"/>
              <a:gd name="connsiteX1" fmla="*/ 79506 w 165382"/>
              <a:gd name="connsiteY1" fmla="*/ 29443 h 267572"/>
              <a:gd name="connsiteX2" fmla="*/ 165231 w 165382"/>
              <a:gd name="connsiteY2" fmla="*/ 267568 h 267572"/>
              <a:gd name="connsiteX3" fmla="*/ 98556 w 165382"/>
              <a:gd name="connsiteY3" fmla="*/ 23093 h 267572"/>
              <a:gd name="connsiteX4" fmla="*/ 131 w 165382"/>
              <a:gd name="connsiteY4" fmla="*/ 13568 h 2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82" h="267572">
                <a:moveTo>
                  <a:pt x="131" y="13568"/>
                </a:moveTo>
                <a:cubicBezTo>
                  <a:pt x="-3044" y="14626"/>
                  <a:pt x="51989" y="-12890"/>
                  <a:pt x="79506" y="29443"/>
                </a:cubicBezTo>
                <a:cubicBezTo>
                  <a:pt x="107023" y="71776"/>
                  <a:pt x="162056" y="268626"/>
                  <a:pt x="165231" y="267568"/>
                </a:cubicBezTo>
                <a:cubicBezTo>
                  <a:pt x="168406" y="266510"/>
                  <a:pt x="120781" y="68072"/>
                  <a:pt x="98556" y="23093"/>
                </a:cubicBezTo>
                <a:cubicBezTo>
                  <a:pt x="76331" y="-21886"/>
                  <a:pt x="3306" y="12510"/>
                  <a:pt x="131" y="1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3" name="フリーフォーム 6392">
            <a:extLst>
              <a:ext uri="{FF2B5EF4-FFF2-40B4-BE49-F238E27FC236}">
                <a16:creationId xmlns:a16="http://schemas.microsoft.com/office/drawing/2014/main" id="{6E40EAD8-70D9-5F66-D2C1-96151EDAFAF1}"/>
              </a:ext>
            </a:extLst>
          </p:cNvPr>
          <p:cNvSpPr/>
          <p:nvPr/>
        </p:nvSpPr>
        <p:spPr>
          <a:xfrm>
            <a:off x="2362768" y="6236817"/>
            <a:ext cx="111737" cy="744226"/>
          </a:xfrm>
          <a:custGeom>
            <a:avLst/>
            <a:gdLst>
              <a:gd name="connsiteX0" fmla="*/ 604 w 111737"/>
              <a:gd name="connsiteY0" fmla="*/ 2205 h 744226"/>
              <a:gd name="connsiteX1" fmla="*/ 109629 w 111737"/>
              <a:gd name="connsiteY1" fmla="*/ 723174 h 744226"/>
              <a:gd name="connsiteX2" fmla="*/ 67426 w 111737"/>
              <a:gd name="connsiteY2" fmla="*/ 505125 h 744226"/>
              <a:gd name="connsiteX3" fmla="*/ 604 w 111737"/>
              <a:gd name="connsiteY3" fmla="*/ 2205 h 7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37" h="744226">
                <a:moveTo>
                  <a:pt x="604" y="2205"/>
                </a:moveTo>
                <a:cubicBezTo>
                  <a:pt x="7638" y="38546"/>
                  <a:pt x="98492" y="639354"/>
                  <a:pt x="109629" y="723174"/>
                </a:cubicBezTo>
                <a:cubicBezTo>
                  <a:pt x="120766" y="806994"/>
                  <a:pt x="85011" y="621184"/>
                  <a:pt x="67426" y="505125"/>
                </a:cubicBezTo>
                <a:cubicBezTo>
                  <a:pt x="49841" y="389067"/>
                  <a:pt x="-6430" y="-34136"/>
                  <a:pt x="604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4" name="フリーフォーム 6393">
            <a:extLst>
              <a:ext uri="{FF2B5EF4-FFF2-40B4-BE49-F238E27FC236}">
                <a16:creationId xmlns:a16="http://schemas.microsoft.com/office/drawing/2014/main" id="{A6BC5D55-2D2F-2B5A-78DE-7CF2E53B82D8}"/>
              </a:ext>
            </a:extLst>
          </p:cNvPr>
          <p:cNvSpPr/>
          <p:nvPr/>
        </p:nvSpPr>
        <p:spPr>
          <a:xfrm>
            <a:off x="2472127" y="6980998"/>
            <a:ext cx="232515" cy="478465"/>
          </a:xfrm>
          <a:custGeom>
            <a:avLst/>
            <a:gdLst>
              <a:gd name="connsiteX0" fmla="*/ 270 w 232515"/>
              <a:gd name="connsiteY0" fmla="*/ 94 h 478465"/>
              <a:gd name="connsiteX1" fmla="*/ 102261 w 232515"/>
              <a:gd name="connsiteY1" fmla="*/ 225177 h 478465"/>
              <a:gd name="connsiteX2" fmla="*/ 232387 w 232515"/>
              <a:gd name="connsiteY2" fmla="*/ 478396 h 478465"/>
              <a:gd name="connsiteX3" fmla="*/ 77642 w 232515"/>
              <a:gd name="connsiteY3" fmla="*/ 200559 h 478465"/>
              <a:gd name="connsiteX4" fmla="*/ 270 w 232515"/>
              <a:gd name="connsiteY4" fmla="*/ 94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15" h="478465">
                <a:moveTo>
                  <a:pt x="270" y="94"/>
                </a:moveTo>
                <a:cubicBezTo>
                  <a:pt x="4373" y="4197"/>
                  <a:pt x="63575" y="145460"/>
                  <a:pt x="102261" y="225177"/>
                </a:cubicBezTo>
                <a:cubicBezTo>
                  <a:pt x="140947" y="304894"/>
                  <a:pt x="236490" y="482499"/>
                  <a:pt x="232387" y="478396"/>
                </a:cubicBezTo>
                <a:cubicBezTo>
                  <a:pt x="228284" y="474293"/>
                  <a:pt x="115742" y="274414"/>
                  <a:pt x="77642" y="200559"/>
                </a:cubicBezTo>
                <a:cubicBezTo>
                  <a:pt x="39542" y="126704"/>
                  <a:pt x="-3833" y="-4009"/>
                  <a:pt x="270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5" name="フリーフォーム 6394">
            <a:extLst>
              <a:ext uri="{FF2B5EF4-FFF2-40B4-BE49-F238E27FC236}">
                <a16:creationId xmlns:a16="http://schemas.microsoft.com/office/drawing/2014/main" id="{88CFF60B-B081-71CF-A436-9EF1322F8E23}"/>
              </a:ext>
            </a:extLst>
          </p:cNvPr>
          <p:cNvSpPr/>
          <p:nvPr/>
        </p:nvSpPr>
        <p:spPr>
          <a:xfrm>
            <a:off x="2443901" y="1400722"/>
            <a:ext cx="1552740" cy="480539"/>
          </a:xfrm>
          <a:custGeom>
            <a:avLst/>
            <a:gdLst>
              <a:gd name="connsiteX0" fmla="*/ 984 w 1552740"/>
              <a:gd name="connsiteY0" fmla="*/ 479959 h 480539"/>
              <a:gd name="connsiteX1" fmla="*/ 928354 w 1552740"/>
              <a:gd name="connsiteY1" fmla="*/ 71397 h 480539"/>
              <a:gd name="connsiteX2" fmla="*/ 1531469 w 1552740"/>
              <a:gd name="connsiteY2" fmla="*/ 110308 h 480539"/>
              <a:gd name="connsiteX3" fmla="*/ 1375827 w 1552740"/>
              <a:gd name="connsiteY3" fmla="*/ 71397 h 480539"/>
              <a:gd name="connsiteX4" fmla="*/ 980235 w 1552740"/>
              <a:gd name="connsiteY4" fmla="*/ 61 h 480539"/>
              <a:gd name="connsiteX5" fmla="*/ 733801 w 1552740"/>
              <a:gd name="connsiteY5" fmla="*/ 84367 h 480539"/>
              <a:gd name="connsiteX6" fmla="*/ 889444 w 1552740"/>
              <a:gd name="connsiteY6" fmla="*/ 32487 h 480539"/>
              <a:gd name="connsiteX7" fmla="*/ 617069 w 1552740"/>
              <a:gd name="connsiteY7" fmla="*/ 175159 h 480539"/>
              <a:gd name="connsiteX8" fmla="*/ 746771 w 1552740"/>
              <a:gd name="connsiteY8" fmla="*/ 162189 h 480539"/>
              <a:gd name="connsiteX9" fmla="*/ 984 w 1552740"/>
              <a:gd name="connsiteY9" fmla="*/ 479959 h 48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740" h="480539">
                <a:moveTo>
                  <a:pt x="984" y="479959"/>
                </a:moveTo>
                <a:cubicBezTo>
                  <a:pt x="31248" y="464827"/>
                  <a:pt x="673273" y="133005"/>
                  <a:pt x="928354" y="71397"/>
                </a:cubicBezTo>
                <a:cubicBezTo>
                  <a:pt x="1183435" y="9789"/>
                  <a:pt x="1456890" y="110308"/>
                  <a:pt x="1531469" y="110308"/>
                </a:cubicBezTo>
                <a:cubicBezTo>
                  <a:pt x="1606048" y="110308"/>
                  <a:pt x="1467699" y="89771"/>
                  <a:pt x="1375827" y="71397"/>
                </a:cubicBezTo>
                <a:cubicBezTo>
                  <a:pt x="1283955" y="53022"/>
                  <a:pt x="1087239" y="-2101"/>
                  <a:pt x="980235" y="61"/>
                </a:cubicBezTo>
                <a:cubicBezTo>
                  <a:pt x="873231" y="2223"/>
                  <a:pt x="748933" y="78963"/>
                  <a:pt x="733801" y="84367"/>
                </a:cubicBezTo>
                <a:cubicBezTo>
                  <a:pt x="718669" y="89771"/>
                  <a:pt x="908899" y="17355"/>
                  <a:pt x="889444" y="32487"/>
                </a:cubicBezTo>
                <a:cubicBezTo>
                  <a:pt x="869989" y="47619"/>
                  <a:pt x="640848" y="153542"/>
                  <a:pt x="617069" y="175159"/>
                </a:cubicBezTo>
                <a:cubicBezTo>
                  <a:pt x="593290" y="196776"/>
                  <a:pt x="846209" y="114631"/>
                  <a:pt x="746771" y="162189"/>
                </a:cubicBezTo>
                <a:cubicBezTo>
                  <a:pt x="647333" y="209747"/>
                  <a:pt x="-29280" y="495091"/>
                  <a:pt x="984" y="479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6" name="フリーフォーム 6395">
            <a:extLst>
              <a:ext uri="{FF2B5EF4-FFF2-40B4-BE49-F238E27FC236}">
                <a16:creationId xmlns:a16="http://schemas.microsoft.com/office/drawing/2014/main" id="{D806963B-A7F4-9541-6D13-EBC2341C3D62}"/>
              </a:ext>
            </a:extLst>
          </p:cNvPr>
          <p:cNvSpPr/>
          <p:nvPr/>
        </p:nvSpPr>
        <p:spPr>
          <a:xfrm>
            <a:off x="2319322" y="2199912"/>
            <a:ext cx="1728153" cy="751656"/>
          </a:xfrm>
          <a:custGeom>
            <a:avLst/>
            <a:gdLst>
              <a:gd name="connsiteX0" fmla="*/ 1727384 w 1728153"/>
              <a:gd name="connsiteY0" fmla="*/ 56905 h 751656"/>
              <a:gd name="connsiteX1" fmla="*/ 819469 w 1728153"/>
              <a:gd name="connsiteY1" fmla="*/ 244973 h 751656"/>
              <a:gd name="connsiteX2" fmla="*/ 21801 w 1728153"/>
              <a:gd name="connsiteY2" fmla="*/ 737841 h 751656"/>
              <a:gd name="connsiteX3" fmla="*/ 294176 w 1728153"/>
              <a:gd name="connsiteY3" fmla="*/ 562743 h 751656"/>
              <a:gd name="connsiteX4" fmla="*/ 1020508 w 1728153"/>
              <a:gd name="connsiteY4" fmla="*/ 17994 h 751656"/>
              <a:gd name="connsiteX5" fmla="*/ 903776 w 1728153"/>
              <a:gd name="connsiteY5" fmla="*/ 128241 h 751656"/>
              <a:gd name="connsiteX6" fmla="*/ 1234516 w 1728153"/>
              <a:gd name="connsiteY6" fmla="*/ 102301 h 751656"/>
              <a:gd name="connsiteX7" fmla="*/ 981597 w 1728153"/>
              <a:gd name="connsiteY7" fmla="*/ 238488 h 751656"/>
              <a:gd name="connsiteX8" fmla="*/ 1727384 w 1728153"/>
              <a:gd name="connsiteY8" fmla="*/ 56905 h 75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153" h="751656">
                <a:moveTo>
                  <a:pt x="1727384" y="56905"/>
                </a:moveTo>
                <a:cubicBezTo>
                  <a:pt x="1700363" y="57986"/>
                  <a:pt x="1103733" y="131484"/>
                  <a:pt x="819469" y="244973"/>
                </a:cubicBezTo>
                <a:cubicBezTo>
                  <a:pt x="535205" y="358462"/>
                  <a:pt x="109350" y="684879"/>
                  <a:pt x="21801" y="737841"/>
                </a:cubicBezTo>
                <a:cubicBezTo>
                  <a:pt x="-65748" y="790803"/>
                  <a:pt x="127725" y="682717"/>
                  <a:pt x="294176" y="562743"/>
                </a:cubicBezTo>
                <a:cubicBezTo>
                  <a:pt x="460627" y="442769"/>
                  <a:pt x="918908" y="90411"/>
                  <a:pt x="1020508" y="17994"/>
                </a:cubicBezTo>
                <a:cubicBezTo>
                  <a:pt x="1122108" y="-54423"/>
                  <a:pt x="868108" y="114190"/>
                  <a:pt x="903776" y="128241"/>
                </a:cubicBezTo>
                <a:cubicBezTo>
                  <a:pt x="939444" y="142292"/>
                  <a:pt x="1221546" y="83927"/>
                  <a:pt x="1234516" y="102301"/>
                </a:cubicBezTo>
                <a:cubicBezTo>
                  <a:pt x="1247486" y="120676"/>
                  <a:pt x="901614" y="241731"/>
                  <a:pt x="981597" y="238488"/>
                </a:cubicBezTo>
                <a:cubicBezTo>
                  <a:pt x="1061580" y="235245"/>
                  <a:pt x="1754405" y="55824"/>
                  <a:pt x="1727384" y="56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7" name="フリーフォーム 6396">
            <a:extLst>
              <a:ext uri="{FF2B5EF4-FFF2-40B4-BE49-F238E27FC236}">
                <a16:creationId xmlns:a16="http://schemas.microsoft.com/office/drawing/2014/main" id="{39F51BDD-F869-B18A-6914-069380983877}"/>
              </a:ext>
            </a:extLst>
          </p:cNvPr>
          <p:cNvSpPr/>
          <p:nvPr/>
        </p:nvSpPr>
        <p:spPr>
          <a:xfrm>
            <a:off x="2644604" y="1300028"/>
            <a:ext cx="1169223" cy="906668"/>
          </a:xfrm>
          <a:custGeom>
            <a:avLst/>
            <a:gdLst>
              <a:gd name="connsiteX0" fmla="*/ 1168639 w 1169223"/>
              <a:gd name="connsiteY0" fmla="*/ 42389 h 906668"/>
              <a:gd name="connsiteX1" fmla="*/ 734136 w 1169223"/>
              <a:gd name="connsiteY1" fmla="*/ 74815 h 906668"/>
              <a:gd name="connsiteX2" fmla="*/ 33745 w 1169223"/>
              <a:gd name="connsiteY2" fmla="*/ 865998 h 906668"/>
              <a:gd name="connsiteX3" fmla="*/ 169932 w 1169223"/>
              <a:gd name="connsiteY3" fmla="*/ 716840 h 906668"/>
              <a:gd name="connsiteX4" fmla="*/ 688741 w 1169223"/>
              <a:gd name="connsiteY4" fmla="*/ 68329 h 906668"/>
              <a:gd name="connsiteX5" fmla="*/ 824928 w 1169223"/>
              <a:gd name="connsiteY5" fmla="*/ 16449 h 906668"/>
              <a:gd name="connsiteX6" fmla="*/ 1168639 w 1169223"/>
              <a:gd name="connsiteY6" fmla="*/ 42389 h 9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223" h="906668">
                <a:moveTo>
                  <a:pt x="1168639" y="42389"/>
                </a:moveTo>
                <a:cubicBezTo>
                  <a:pt x="1153507" y="52117"/>
                  <a:pt x="923285" y="-62453"/>
                  <a:pt x="734136" y="74815"/>
                </a:cubicBezTo>
                <a:cubicBezTo>
                  <a:pt x="544987" y="212083"/>
                  <a:pt x="127779" y="758994"/>
                  <a:pt x="33745" y="865998"/>
                </a:cubicBezTo>
                <a:cubicBezTo>
                  <a:pt x="-60289" y="973002"/>
                  <a:pt x="60766" y="849785"/>
                  <a:pt x="169932" y="716840"/>
                </a:cubicBezTo>
                <a:cubicBezTo>
                  <a:pt x="279098" y="583895"/>
                  <a:pt x="579575" y="185061"/>
                  <a:pt x="688741" y="68329"/>
                </a:cubicBezTo>
                <a:cubicBezTo>
                  <a:pt x="797907" y="-48403"/>
                  <a:pt x="749269" y="20772"/>
                  <a:pt x="824928" y="16449"/>
                </a:cubicBezTo>
                <a:cubicBezTo>
                  <a:pt x="900587" y="12126"/>
                  <a:pt x="1183771" y="32661"/>
                  <a:pt x="1168639" y="42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8" name="フリーフォーム 6397">
            <a:extLst>
              <a:ext uri="{FF2B5EF4-FFF2-40B4-BE49-F238E27FC236}">
                <a16:creationId xmlns:a16="http://schemas.microsoft.com/office/drawing/2014/main" id="{617566D9-3CEC-DDC0-43D8-42959E77A3B5}"/>
              </a:ext>
            </a:extLst>
          </p:cNvPr>
          <p:cNvSpPr/>
          <p:nvPr/>
        </p:nvSpPr>
        <p:spPr>
          <a:xfrm>
            <a:off x="1891164" y="1867569"/>
            <a:ext cx="929946" cy="1294075"/>
          </a:xfrm>
          <a:custGeom>
            <a:avLst/>
            <a:gdLst>
              <a:gd name="connsiteX0" fmla="*/ 929857 w 929946"/>
              <a:gd name="connsiteY0" fmla="*/ 142 h 1294075"/>
              <a:gd name="connsiteX1" fmla="*/ 436989 w 929946"/>
              <a:gd name="connsiteY1" fmla="*/ 434644 h 1294075"/>
              <a:gd name="connsiteX2" fmla="*/ 21942 w 929946"/>
              <a:gd name="connsiteY2" fmla="*/ 1245282 h 1294075"/>
              <a:gd name="connsiteX3" fmla="*/ 93279 w 929946"/>
              <a:gd name="connsiteY3" fmla="*/ 1115580 h 1294075"/>
              <a:gd name="connsiteX4" fmla="*/ 398079 w 929946"/>
              <a:gd name="connsiteY4" fmla="*/ 395733 h 1294075"/>
              <a:gd name="connsiteX5" fmla="*/ 929857 w 929946"/>
              <a:gd name="connsiteY5" fmla="*/ 142 h 12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946" h="1294075">
                <a:moveTo>
                  <a:pt x="929857" y="142"/>
                </a:moveTo>
                <a:cubicBezTo>
                  <a:pt x="936342" y="6627"/>
                  <a:pt x="588308" y="227121"/>
                  <a:pt x="436989" y="434644"/>
                </a:cubicBezTo>
                <a:cubicBezTo>
                  <a:pt x="285670" y="642167"/>
                  <a:pt x="79227" y="1131793"/>
                  <a:pt x="21942" y="1245282"/>
                </a:cubicBezTo>
                <a:cubicBezTo>
                  <a:pt x="-35343" y="1358771"/>
                  <a:pt x="30590" y="1257171"/>
                  <a:pt x="93279" y="1115580"/>
                </a:cubicBezTo>
                <a:cubicBezTo>
                  <a:pt x="155968" y="973989"/>
                  <a:pt x="251083" y="581639"/>
                  <a:pt x="398079" y="395733"/>
                </a:cubicBezTo>
                <a:cubicBezTo>
                  <a:pt x="545075" y="209827"/>
                  <a:pt x="923372" y="-6343"/>
                  <a:pt x="92985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9" name="フリーフォーム 6398">
            <a:extLst>
              <a:ext uri="{FF2B5EF4-FFF2-40B4-BE49-F238E27FC236}">
                <a16:creationId xmlns:a16="http://schemas.microsoft.com/office/drawing/2014/main" id="{54DF4B75-115A-BD4D-ACF3-20ACE3E23E5E}"/>
              </a:ext>
            </a:extLst>
          </p:cNvPr>
          <p:cNvSpPr/>
          <p:nvPr/>
        </p:nvSpPr>
        <p:spPr>
          <a:xfrm>
            <a:off x="1589000" y="1919566"/>
            <a:ext cx="869032" cy="2343840"/>
          </a:xfrm>
          <a:custGeom>
            <a:avLst/>
            <a:gdLst>
              <a:gd name="connsiteX0" fmla="*/ 868855 w 869032"/>
              <a:gd name="connsiteY0" fmla="*/ 25 h 2343840"/>
              <a:gd name="connsiteX1" fmla="*/ 434353 w 869032"/>
              <a:gd name="connsiteY1" fmla="*/ 635566 h 2343840"/>
              <a:gd name="connsiteX2" fmla="*/ 64702 w 869032"/>
              <a:gd name="connsiteY2" fmla="*/ 1990953 h 2343840"/>
              <a:gd name="connsiteX3" fmla="*/ 19306 w 869032"/>
              <a:gd name="connsiteY3" fmla="*/ 2334664 h 2343840"/>
              <a:gd name="connsiteX4" fmla="*/ 32277 w 869032"/>
              <a:gd name="connsiteY4" fmla="*/ 2094715 h 2343840"/>
              <a:gd name="connsiteX5" fmla="*/ 382472 w 869032"/>
              <a:gd name="connsiteY5" fmla="*/ 655021 h 2343840"/>
              <a:gd name="connsiteX6" fmla="*/ 868855 w 869032"/>
              <a:gd name="connsiteY6" fmla="*/ 25 h 23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032" h="2343840">
                <a:moveTo>
                  <a:pt x="868855" y="25"/>
                </a:moveTo>
                <a:cubicBezTo>
                  <a:pt x="877502" y="-3217"/>
                  <a:pt x="568378" y="303745"/>
                  <a:pt x="434353" y="635566"/>
                </a:cubicBezTo>
                <a:cubicBezTo>
                  <a:pt x="300327" y="967387"/>
                  <a:pt x="133876" y="1707770"/>
                  <a:pt x="64702" y="1990953"/>
                </a:cubicBezTo>
                <a:cubicBezTo>
                  <a:pt x="-4473" y="2274136"/>
                  <a:pt x="24710" y="2317370"/>
                  <a:pt x="19306" y="2334664"/>
                </a:cubicBezTo>
                <a:cubicBezTo>
                  <a:pt x="13902" y="2351958"/>
                  <a:pt x="-28251" y="2374655"/>
                  <a:pt x="32277" y="2094715"/>
                </a:cubicBezTo>
                <a:cubicBezTo>
                  <a:pt x="92805" y="1814775"/>
                  <a:pt x="248447" y="998732"/>
                  <a:pt x="382472" y="655021"/>
                </a:cubicBezTo>
                <a:cubicBezTo>
                  <a:pt x="516497" y="311310"/>
                  <a:pt x="860208" y="3267"/>
                  <a:pt x="8688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0" name="フリーフォーム 6399">
            <a:extLst>
              <a:ext uri="{FF2B5EF4-FFF2-40B4-BE49-F238E27FC236}">
                <a16:creationId xmlns:a16="http://schemas.microsoft.com/office/drawing/2014/main" id="{A85F78A2-1D24-7D9A-97AA-F7CC60C82630}"/>
              </a:ext>
            </a:extLst>
          </p:cNvPr>
          <p:cNvSpPr/>
          <p:nvPr/>
        </p:nvSpPr>
        <p:spPr>
          <a:xfrm>
            <a:off x="1783589" y="2996116"/>
            <a:ext cx="265978" cy="2641804"/>
          </a:xfrm>
          <a:custGeom>
            <a:avLst/>
            <a:gdLst>
              <a:gd name="connsiteX0" fmla="*/ 265705 w 265978"/>
              <a:gd name="connsiteY0" fmla="*/ 3 h 2641804"/>
              <a:gd name="connsiteX1" fmla="*/ 58181 w 265978"/>
              <a:gd name="connsiteY1" fmla="*/ 1439697 h 2641804"/>
              <a:gd name="connsiteX2" fmla="*/ 161943 w 265978"/>
              <a:gd name="connsiteY2" fmla="*/ 2639441 h 2641804"/>
              <a:gd name="connsiteX3" fmla="*/ 77637 w 265978"/>
              <a:gd name="connsiteY3" fmla="*/ 1738012 h 2641804"/>
              <a:gd name="connsiteX4" fmla="*/ 6300 w 265978"/>
              <a:gd name="connsiteY4" fmla="*/ 1426727 h 2641804"/>
              <a:gd name="connsiteX5" fmla="*/ 265705 w 265978"/>
              <a:gd name="connsiteY5" fmla="*/ 3 h 264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78" h="2641804">
                <a:moveTo>
                  <a:pt x="265705" y="3"/>
                </a:moveTo>
                <a:cubicBezTo>
                  <a:pt x="274352" y="2165"/>
                  <a:pt x="75475" y="999791"/>
                  <a:pt x="58181" y="1439697"/>
                </a:cubicBezTo>
                <a:cubicBezTo>
                  <a:pt x="40887" y="1879603"/>
                  <a:pt x="158700" y="2589722"/>
                  <a:pt x="161943" y="2639441"/>
                </a:cubicBezTo>
                <a:cubicBezTo>
                  <a:pt x="165186" y="2689160"/>
                  <a:pt x="103578" y="1940131"/>
                  <a:pt x="77637" y="1738012"/>
                </a:cubicBezTo>
                <a:cubicBezTo>
                  <a:pt x="51696" y="1535893"/>
                  <a:pt x="-21802" y="1716395"/>
                  <a:pt x="6300" y="1426727"/>
                </a:cubicBezTo>
                <a:cubicBezTo>
                  <a:pt x="34402" y="1137059"/>
                  <a:pt x="257058" y="-2159"/>
                  <a:pt x="2657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1" name="フリーフォーム 6400">
            <a:extLst>
              <a:ext uri="{FF2B5EF4-FFF2-40B4-BE49-F238E27FC236}">
                <a16:creationId xmlns:a16="http://schemas.microsoft.com/office/drawing/2014/main" id="{9D5A3F16-4B1D-7097-4CE9-C025FE1E48DA}"/>
              </a:ext>
            </a:extLst>
          </p:cNvPr>
          <p:cNvSpPr/>
          <p:nvPr/>
        </p:nvSpPr>
        <p:spPr>
          <a:xfrm>
            <a:off x="3992940" y="1270881"/>
            <a:ext cx="1465000" cy="279063"/>
          </a:xfrm>
          <a:custGeom>
            <a:avLst/>
            <a:gdLst>
              <a:gd name="connsiteX0" fmla="*/ 1886 w 1465000"/>
              <a:gd name="connsiteY0" fmla="*/ 279059 h 279063"/>
              <a:gd name="connsiteX1" fmla="*/ 287230 w 1465000"/>
              <a:gd name="connsiteY1" fmla="*/ 26140 h 279063"/>
              <a:gd name="connsiteX2" fmla="*/ 747673 w 1465000"/>
              <a:gd name="connsiteY2" fmla="*/ 13170 h 279063"/>
              <a:gd name="connsiteX3" fmla="*/ 663366 w 1465000"/>
              <a:gd name="connsiteY3" fmla="*/ 71536 h 279063"/>
              <a:gd name="connsiteX4" fmla="*/ 1441579 w 1465000"/>
              <a:gd name="connsiteY4" fmla="*/ 194753 h 279063"/>
              <a:gd name="connsiteX5" fmla="*/ 1201630 w 1465000"/>
              <a:gd name="connsiteY5" fmla="*/ 149357 h 279063"/>
              <a:gd name="connsiteX6" fmla="*/ 585545 w 1465000"/>
              <a:gd name="connsiteY6" fmla="*/ 65051 h 279063"/>
              <a:gd name="connsiteX7" fmla="*/ 592030 w 1465000"/>
              <a:gd name="connsiteY7" fmla="*/ 26140 h 279063"/>
              <a:gd name="connsiteX8" fmla="*/ 183469 w 1465000"/>
              <a:gd name="connsiteY8" fmla="*/ 32625 h 279063"/>
              <a:gd name="connsiteX9" fmla="*/ 1886 w 1465000"/>
              <a:gd name="connsiteY9" fmla="*/ 279059 h 2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000" h="279063">
                <a:moveTo>
                  <a:pt x="1886" y="279059"/>
                </a:moveTo>
                <a:cubicBezTo>
                  <a:pt x="19179" y="277978"/>
                  <a:pt x="162932" y="70455"/>
                  <a:pt x="287230" y="26140"/>
                </a:cubicBezTo>
                <a:cubicBezTo>
                  <a:pt x="411528" y="-18175"/>
                  <a:pt x="684984" y="5604"/>
                  <a:pt x="747673" y="13170"/>
                </a:cubicBezTo>
                <a:cubicBezTo>
                  <a:pt x="810362" y="20736"/>
                  <a:pt x="547715" y="41272"/>
                  <a:pt x="663366" y="71536"/>
                </a:cubicBezTo>
                <a:cubicBezTo>
                  <a:pt x="779017" y="101800"/>
                  <a:pt x="1351868" y="181783"/>
                  <a:pt x="1441579" y="194753"/>
                </a:cubicBezTo>
                <a:cubicBezTo>
                  <a:pt x="1531290" y="207723"/>
                  <a:pt x="1344302" y="170974"/>
                  <a:pt x="1201630" y="149357"/>
                </a:cubicBezTo>
                <a:cubicBezTo>
                  <a:pt x="1058958" y="127740"/>
                  <a:pt x="585545" y="65051"/>
                  <a:pt x="585545" y="65051"/>
                </a:cubicBezTo>
                <a:cubicBezTo>
                  <a:pt x="483945" y="44515"/>
                  <a:pt x="659043" y="31544"/>
                  <a:pt x="592030" y="26140"/>
                </a:cubicBezTo>
                <a:cubicBezTo>
                  <a:pt x="525017" y="20736"/>
                  <a:pt x="277503" y="-12771"/>
                  <a:pt x="183469" y="32625"/>
                </a:cubicBezTo>
                <a:cubicBezTo>
                  <a:pt x="89435" y="78021"/>
                  <a:pt x="-15407" y="280140"/>
                  <a:pt x="1886" y="27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2" name="フリーフォーム 6401">
            <a:extLst>
              <a:ext uri="{FF2B5EF4-FFF2-40B4-BE49-F238E27FC236}">
                <a16:creationId xmlns:a16="http://schemas.microsoft.com/office/drawing/2014/main" id="{1FBD8B39-34E6-A203-D8C5-A3D4585F4CCB}"/>
              </a:ext>
            </a:extLst>
          </p:cNvPr>
          <p:cNvSpPr/>
          <p:nvPr/>
        </p:nvSpPr>
        <p:spPr>
          <a:xfrm>
            <a:off x="4027247" y="1300372"/>
            <a:ext cx="2151940" cy="654434"/>
          </a:xfrm>
          <a:custGeom>
            <a:avLst/>
            <a:gdLst>
              <a:gd name="connsiteX0" fmla="*/ 4 w 2151940"/>
              <a:gd name="connsiteY0" fmla="*/ 463577 h 654434"/>
              <a:gd name="connsiteX1" fmla="*/ 557723 w 2151940"/>
              <a:gd name="connsiteY1" fmla="*/ 204173 h 654434"/>
              <a:gd name="connsiteX2" fmla="*/ 2049298 w 2151940"/>
              <a:gd name="connsiteY2" fmla="*/ 619219 h 654434"/>
              <a:gd name="connsiteX3" fmla="*/ 1932566 w 2151940"/>
              <a:gd name="connsiteY3" fmla="*/ 580309 h 654434"/>
              <a:gd name="connsiteX4" fmla="*/ 1212719 w 2151940"/>
              <a:gd name="connsiteY4" fmla="*/ 165262 h 654434"/>
              <a:gd name="connsiteX5" fmla="*/ 1569400 w 2151940"/>
              <a:gd name="connsiteY5" fmla="*/ 379271 h 654434"/>
              <a:gd name="connsiteX6" fmla="*/ 1582370 w 2151940"/>
              <a:gd name="connsiteY6" fmla="*/ 424666 h 654434"/>
              <a:gd name="connsiteX7" fmla="*/ 1095987 w 2151940"/>
              <a:gd name="connsiteY7" fmla="*/ 171747 h 654434"/>
              <a:gd name="connsiteX8" fmla="*/ 1238659 w 2151940"/>
              <a:gd name="connsiteY8" fmla="*/ 256054 h 654434"/>
              <a:gd name="connsiteX9" fmla="*/ 1083017 w 2151940"/>
              <a:gd name="connsiteY9" fmla="*/ 230113 h 654434"/>
              <a:gd name="connsiteX10" fmla="*/ 706881 w 2151940"/>
              <a:gd name="connsiteY10" fmla="*/ 191202 h 654434"/>
              <a:gd name="connsiteX11" fmla="*/ 778217 w 2151940"/>
              <a:gd name="connsiteY11" fmla="*/ 165262 h 654434"/>
              <a:gd name="connsiteX12" fmla="*/ 706881 w 2151940"/>
              <a:gd name="connsiteY12" fmla="*/ 158777 h 654434"/>
              <a:gd name="connsiteX13" fmla="*/ 843068 w 2151940"/>
              <a:gd name="connsiteY13" fmla="*/ 3134 h 654434"/>
              <a:gd name="connsiteX14" fmla="*/ 797672 w 2151940"/>
              <a:gd name="connsiteY14" fmla="*/ 61500 h 654434"/>
              <a:gd name="connsiteX15" fmla="*/ 421536 w 2151940"/>
              <a:gd name="connsiteY15" fmla="*/ 145807 h 654434"/>
              <a:gd name="connsiteX16" fmla="*/ 564208 w 2151940"/>
              <a:gd name="connsiteY16" fmla="*/ 139322 h 654434"/>
              <a:gd name="connsiteX17" fmla="*/ 4 w 2151940"/>
              <a:gd name="connsiteY17" fmla="*/ 463577 h 65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1940" h="654434">
                <a:moveTo>
                  <a:pt x="4" y="463577"/>
                </a:moveTo>
                <a:cubicBezTo>
                  <a:pt x="-1077" y="474386"/>
                  <a:pt x="216174" y="178233"/>
                  <a:pt x="557723" y="204173"/>
                </a:cubicBezTo>
                <a:cubicBezTo>
                  <a:pt x="899272" y="230113"/>
                  <a:pt x="1820158" y="556530"/>
                  <a:pt x="2049298" y="619219"/>
                </a:cubicBezTo>
                <a:cubicBezTo>
                  <a:pt x="2278439" y="681908"/>
                  <a:pt x="2071996" y="655969"/>
                  <a:pt x="1932566" y="580309"/>
                </a:cubicBezTo>
                <a:cubicBezTo>
                  <a:pt x="1793136" y="504650"/>
                  <a:pt x="1273247" y="198768"/>
                  <a:pt x="1212719" y="165262"/>
                </a:cubicBezTo>
                <a:cubicBezTo>
                  <a:pt x="1152191" y="131756"/>
                  <a:pt x="1507792" y="336037"/>
                  <a:pt x="1569400" y="379271"/>
                </a:cubicBezTo>
                <a:cubicBezTo>
                  <a:pt x="1631008" y="422505"/>
                  <a:pt x="1661272" y="459253"/>
                  <a:pt x="1582370" y="424666"/>
                </a:cubicBezTo>
                <a:cubicBezTo>
                  <a:pt x="1503468" y="390079"/>
                  <a:pt x="1153272" y="199849"/>
                  <a:pt x="1095987" y="171747"/>
                </a:cubicBezTo>
                <a:cubicBezTo>
                  <a:pt x="1038702" y="143645"/>
                  <a:pt x="1240821" y="246326"/>
                  <a:pt x="1238659" y="256054"/>
                </a:cubicBezTo>
                <a:cubicBezTo>
                  <a:pt x="1236497" y="265782"/>
                  <a:pt x="1171647" y="240922"/>
                  <a:pt x="1083017" y="230113"/>
                </a:cubicBezTo>
                <a:cubicBezTo>
                  <a:pt x="994387" y="219304"/>
                  <a:pt x="757681" y="202010"/>
                  <a:pt x="706881" y="191202"/>
                </a:cubicBezTo>
                <a:cubicBezTo>
                  <a:pt x="656081" y="180393"/>
                  <a:pt x="778217" y="170666"/>
                  <a:pt x="778217" y="165262"/>
                </a:cubicBezTo>
                <a:cubicBezTo>
                  <a:pt x="778217" y="159858"/>
                  <a:pt x="696073" y="185798"/>
                  <a:pt x="706881" y="158777"/>
                </a:cubicBezTo>
                <a:cubicBezTo>
                  <a:pt x="717689" y="131756"/>
                  <a:pt x="827936" y="19347"/>
                  <a:pt x="843068" y="3134"/>
                </a:cubicBezTo>
                <a:cubicBezTo>
                  <a:pt x="858200" y="-13079"/>
                  <a:pt x="867927" y="37721"/>
                  <a:pt x="797672" y="61500"/>
                </a:cubicBezTo>
                <a:cubicBezTo>
                  <a:pt x="727417" y="85279"/>
                  <a:pt x="460447" y="132837"/>
                  <a:pt x="421536" y="145807"/>
                </a:cubicBezTo>
                <a:cubicBezTo>
                  <a:pt x="382625" y="158777"/>
                  <a:pt x="631221" y="91765"/>
                  <a:pt x="564208" y="139322"/>
                </a:cubicBezTo>
                <a:cubicBezTo>
                  <a:pt x="497195" y="186879"/>
                  <a:pt x="1085" y="452768"/>
                  <a:pt x="4" y="46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3" name="フリーフォーム 6402">
            <a:extLst>
              <a:ext uri="{FF2B5EF4-FFF2-40B4-BE49-F238E27FC236}">
                <a16:creationId xmlns:a16="http://schemas.microsoft.com/office/drawing/2014/main" id="{D00B6FE1-B04E-BDB7-2C79-556F2EA70BE8}"/>
              </a:ext>
            </a:extLst>
          </p:cNvPr>
          <p:cNvSpPr/>
          <p:nvPr/>
        </p:nvSpPr>
        <p:spPr>
          <a:xfrm>
            <a:off x="4098585" y="1667494"/>
            <a:ext cx="2923542" cy="1646315"/>
          </a:xfrm>
          <a:custGeom>
            <a:avLst/>
            <a:gdLst>
              <a:gd name="connsiteX0" fmla="*/ 2 w 2923542"/>
              <a:gd name="connsiteY0" fmla="*/ 213187 h 1646315"/>
              <a:gd name="connsiteX1" fmla="*/ 538266 w 2923542"/>
              <a:gd name="connsiteY1" fmla="*/ 70515 h 1646315"/>
              <a:gd name="connsiteX2" fmla="*/ 1789892 w 2923542"/>
              <a:gd name="connsiteY2" fmla="*/ 706055 h 1646315"/>
              <a:gd name="connsiteX3" fmla="*/ 1763951 w 2923542"/>
              <a:gd name="connsiteY3" fmla="*/ 576353 h 1646315"/>
              <a:gd name="connsiteX4" fmla="*/ 2879389 w 2923542"/>
              <a:gd name="connsiteY4" fmla="*/ 1607485 h 1646315"/>
              <a:gd name="connsiteX5" fmla="*/ 2717262 w 2923542"/>
              <a:gd name="connsiteY5" fmla="*/ 1445357 h 1646315"/>
              <a:gd name="connsiteX6" fmla="*/ 1394300 w 2923542"/>
              <a:gd name="connsiteY6" fmla="*/ 128880 h 1646315"/>
              <a:gd name="connsiteX7" fmla="*/ 1562913 w 2923542"/>
              <a:gd name="connsiteY7" fmla="*/ 342889 h 1646315"/>
              <a:gd name="connsiteX8" fmla="*/ 1562913 w 2923542"/>
              <a:gd name="connsiteY8" fmla="*/ 498532 h 1646315"/>
              <a:gd name="connsiteX9" fmla="*/ 1549943 w 2923542"/>
              <a:gd name="connsiteY9" fmla="*/ 336404 h 1646315"/>
              <a:gd name="connsiteX10" fmla="*/ 1485092 w 2923542"/>
              <a:gd name="connsiteY10" fmla="*/ 498532 h 1646315"/>
              <a:gd name="connsiteX11" fmla="*/ 1057075 w 2923542"/>
              <a:gd name="connsiteY11" fmla="*/ 278038 h 1646315"/>
              <a:gd name="connsiteX12" fmla="*/ 1271083 w 2923542"/>
              <a:gd name="connsiteY12" fmla="*/ 472591 h 1646315"/>
              <a:gd name="connsiteX13" fmla="*/ 531781 w 2923542"/>
              <a:gd name="connsiteY13" fmla="*/ 5663 h 1646315"/>
              <a:gd name="connsiteX14" fmla="*/ 2 w 2923542"/>
              <a:gd name="connsiteY14" fmla="*/ 213187 h 16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3542" h="1646315">
                <a:moveTo>
                  <a:pt x="2" y="213187"/>
                </a:moveTo>
                <a:cubicBezTo>
                  <a:pt x="1083" y="223996"/>
                  <a:pt x="239951" y="-11630"/>
                  <a:pt x="538266" y="70515"/>
                </a:cubicBezTo>
                <a:cubicBezTo>
                  <a:pt x="836581" y="152660"/>
                  <a:pt x="1585611" y="621749"/>
                  <a:pt x="1789892" y="706055"/>
                </a:cubicBezTo>
                <a:cubicBezTo>
                  <a:pt x="1994173" y="790361"/>
                  <a:pt x="1582368" y="426115"/>
                  <a:pt x="1763951" y="576353"/>
                </a:cubicBezTo>
                <a:cubicBezTo>
                  <a:pt x="1945534" y="726591"/>
                  <a:pt x="2720504" y="1462651"/>
                  <a:pt x="2879389" y="1607485"/>
                </a:cubicBezTo>
                <a:cubicBezTo>
                  <a:pt x="3038274" y="1752319"/>
                  <a:pt x="2717262" y="1445357"/>
                  <a:pt x="2717262" y="1445357"/>
                </a:cubicBezTo>
                <a:lnTo>
                  <a:pt x="1394300" y="128880"/>
                </a:lnTo>
                <a:cubicBezTo>
                  <a:pt x="1201909" y="-54865"/>
                  <a:pt x="1534811" y="281280"/>
                  <a:pt x="1562913" y="342889"/>
                </a:cubicBezTo>
                <a:cubicBezTo>
                  <a:pt x="1591015" y="404498"/>
                  <a:pt x="1565075" y="499613"/>
                  <a:pt x="1562913" y="498532"/>
                </a:cubicBezTo>
                <a:cubicBezTo>
                  <a:pt x="1560751" y="497451"/>
                  <a:pt x="1562913" y="336404"/>
                  <a:pt x="1549943" y="336404"/>
                </a:cubicBezTo>
                <a:cubicBezTo>
                  <a:pt x="1536973" y="336404"/>
                  <a:pt x="1567237" y="508260"/>
                  <a:pt x="1485092" y="498532"/>
                </a:cubicBezTo>
                <a:cubicBezTo>
                  <a:pt x="1402947" y="488804"/>
                  <a:pt x="1092743" y="282362"/>
                  <a:pt x="1057075" y="278038"/>
                </a:cubicBezTo>
                <a:cubicBezTo>
                  <a:pt x="1021407" y="273715"/>
                  <a:pt x="1358632" y="517987"/>
                  <a:pt x="1271083" y="472591"/>
                </a:cubicBezTo>
                <a:cubicBezTo>
                  <a:pt x="1183534" y="427195"/>
                  <a:pt x="742547" y="51059"/>
                  <a:pt x="531781" y="5663"/>
                </a:cubicBezTo>
                <a:cubicBezTo>
                  <a:pt x="321015" y="-39733"/>
                  <a:pt x="-1079" y="202378"/>
                  <a:pt x="2" y="21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4" name="フリーフォーム 6403">
            <a:extLst>
              <a:ext uri="{FF2B5EF4-FFF2-40B4-BE49-F238E27FC236}">
                <a16:creationId xmlns:a16="http://schemas.microsoft.com/office/drawing/2014/main" id="{C3AD2F57-5BE1-2650-9848-2005E2F0C58F}"/>
              </a:ext>
            </a:extLst>
          </p:cNvPr>
          <p:cNvSpPr/>
          <p:nvPr/>
        </p:nvSpPr>
        <p:spPr>
          <a:xfrm>
            <a:off x="4171191" y="1924285"/>
            <a:ext cx="2073436" cy="1639647"/>
          </a:xfrm>
          <a:custGeom>
            <a:avLst/>
            <a:gdLst>
              <a:gd name="connsiteX0" fmla="*/ 5218 w 2073436"/>
              <a:gd name="connsiteY0" fmla="*/ 27732 h 1639647"/>
              <a:gd name="connsiteX1" fmla="*/ 763975 w 2073436"/>
              <a:gd name="connsiteY1" fmla="*/ 222285 h 1639647"/>
              <a:gd name="connsiteX2" fmla="*/ 2002630 w 2073436"/>
              <a:gd name="connsiteY2" fmla="*/ 1558217 h 1639647"/>
              <a:gd name="connsiteX3" fmla="*/ 1866443 w 2073436"/>
              <a:gd name="connsiteY3" fmla="*/ 1415545 h 1639647"/>
              <a:gd name="connsiteX4" fmla="*/ 1406000 w 2073436"/>
              <a:gd name="connsiteY4" fmla="*/ 780004 h 1639647"/>
              <a:gd name="connsiteX5" fmla="*/ 679669 w 2073436"/>
              <a:gd name="connsiteY5" fmla="*/ 170404 h 1639647"/>
              <a:gd name="connsiteX6" fmla="*/ 789915 w 2073436"/>
              <a:gd name="connsiteY6" fmla="*/ 183375 h 1639647"/>
              <a:gd name="connsiteX7" fmla="*/ 511056 w 2073436"/>
              <a:gd name="connsiteY7" fmla="*/ 8277 h 1639647"/>
              <a:gd name="connsiteX8" fmla="*/ 277592 w 2073436"/>
              <a:gd name="connsiteY8" fmla="*/ 34217 h 1639647"/>
              <a:gd name="connsiteX9" fmla="*/ 420264 w 2073436"/>
              <a:gd name="connsiteY9" fmla="*/ 86098 h 1639647"/>
              <a:gd name="connsiteX10" fmla="*/ 5218 w 2073436"/>
              <a:gd name="connsiteY10" fmla="*/ 27732 h 163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436" h="1639647">
                <a:moveTo>
                  <a:pt x="5218" y="27732"/>
                </a:moveTo>
                <a:cubicBezTo>
                  <a:pt x="62503" y="50430"/>
                  <a:pt x="431073" y="-32796"/>
                  <a:pt x="763975" y="222285"/>
                </a:cubicBezTo>
                <a:cubicBezTo>
                  <a:pt x="1096877" y="477366"/>
                  <a:pt x="1818885" y="1359340"/>
                  <a:pt x="2002630" y="1558217"/>
                </a:cubicBezTo>
                <a:cubicBezTo>
                  <a:pt x="2186375" y="1757094"/>
                  <a:pt x="1965881" y="1545247"/>
                  <a:pt x="1866443" y="1415545"/>
                </a:cubicBezTo>
                <a:cubicBezTo>
                  <a:pt x="1767005" y="1285843"/>
                  <a:pt x="1603796" y="987527"/>
                  <a:pt x="1406000" y="780004"/>
                </a:cubicBezTo>
                <a:cubicBezTo>
                  <a:pt x="1208204" y="572481"/>
                  <a:pt x="782350" y="269842"/>
                  <a:pt x="679669" y="170404"/>
                </a:cubicBezTo>
                <a:cubicBezTo>
                  <a:pt x="576988" y="70966"/>
                  <a:pt x="818017" y="210396"/>
                  <a:pt x="789915" y="183375"/>
                </a:cubicBezTo>
                <a:cubicBezTo>
                  <a:pt x="761813" y="156354"/>
                  <a:pt x="596443" y="33137"/>
                  <a:pt x="511056" y="8277"/>
                </a:cubicBezTo>
                <a:cubicBezTo>
                  <a:pt x="425669" y="-16583"/>
                  <a:pt x="292724" y="21247"/>
                  <a:pt x="277592" y="34217"/>
                </a:cubicBezTo>
                <a:cubicBezTo>
                  <a:pt x="262460" y="47187"/>
                  <a:pt x="460255" y="87179"/>
                  <a:pt x="420264" y="86098"/>
                </a:cubicBezTo>
                <a:cubicBezTo>
                  <a:pt x="380273" y="85017"/>
                  <a:pt x="-52067" y="5034"/>
                  <a:pt x="5218" y="27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5" name="フリーフォーム 6404">
            <a:extLst>
              <a:ext uri="{FF2B5EF4-FFF2-40B4-BE49-F238E27FC236}">
                <a16:creationId xmlns:a16="http://schemas.microsoft.com/office/drawing/2014/main" id="{8EAC85A2-A842-D118-C42D-8654DA6C92DB}"/>
              </a:ext>
            </a:extLst>
          </p:cNvPr>
          <p:cNvSpPr/>
          <p:nvPr/>
        </p:nvSpPr>
        <p:spPr>
          <a:xfrm>
            <a:off x="4654812" y="1623990"/>
            <a:ext cx="2421237" cy="3126574"/>
          </a:xfrm>
          <a:custGeom>
            <a:avLst/>
            <a:gdLst>
              <a:gd name="connsiteX0" fmla="*/ 7979 w 2421237"/>
              <a:gd name="connsiteY0" fmla="*/ 3772 h 3126574"/>
              <a:gd name="connsiteX1" fmla="*/ 1097477 w 2421237"/>
              <a:gd name="connsiteY1" fmla="*/ 859806 h 3126574"/>
              <a:gd name="connsiteX2" fmla="*/ 1531979 w 2421237"/>
              <a:gd name="connsiteY2" fmla="*/ 1592623 h 3126574"/>
              <a:gd name="connsiteX3" fmla="*/ 1512524 w 2421237"/>
              <a:gd name="connsiteY3" fmla="*/ 1411040 h 3126574"/>
              <a:gd name="connsiteX4" fmla="*/ 2083214 w 2421237"/>
              <a:gd name="connsiteY4" fmla="*/ 2539448 h 3126574"/>
              <a:gd name="connsiteX5" fmla="*/ 1992422 w 2421237"/>
              <a:gd name="connsiteY5" fmla="*/ 2338410 h 3126574"/>
              <a:gd name="connsiteX6" fmla="*/ 2407469 w 2421237"/>
              <a:gd name="connsiteY6" fmla="*/ 3103653 h 3126574"/>
              <a:gd name="connsiteX7" fmla="*/ 2329648 w 2421237"/>
              <a:gd name="connsiteY7" fmla="*/ 2941525 h 3126574"/>
              <a:gd name="connsiteX8" fmla="*/ 1441188 w 2421237"/>
              <a:gd name="connsiteY8" fmla="*/ 1177576 h 3126574"/>
              <a:gd name="connsiteX9" fmla="*/ 1473614 w 2421237"/>
              <a:gd name="connsiteY9" fmla="*/ 1287823 h 3126574"/>
              <a:gd name="connsiteX10" fmla="*/ 1447673 w 2421237"/>
              <a:gd name="connsiteY10" fmla="*/ 1372129 h 3126574"/>
              <a:gd name="connsiteX11" fmla="*/ 1019656 w 2421237"/>
              <a:gd name="connsiteY11" fmla="*/ 671738 h 3126574"/>
              <a:gd name="connsiteX12" fmla="*/ 1123418 w 2421237"/>
              <a:gd name="connsiteY12" fmla="*/ 892231 h 3126574"/>
              <a:gd name="connsiteX13" fmla="*/ 520303 w 2421237"/>
              <a:gd name="connsiteY13" fmla="*/ 392878 h 3126574"/>
              <a:gd name="connsiteX14" fmla="*/ 598124 w 2421237"/>
              <a:gd name="connsiteY14" fmla="*/ 542036 h 3126574"/>
              <a:gd name="connsiteX15" fmla="*/ 7979 w 2421237"/>
              <a:gd name="connsiteY15" fmla="*/ 3772 h 31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237" h="3126574">
                <a:moveTo>
                  <a:pt x="7979" y="3772"/>
                </a:moveTo>
                <a:cubicBezTo>
                  <a:pt x="91204" y="56734"/>
                  <a:pt x="843477" y="594998"/>
                  <a:pt x="1097477" y="859806"/>
                </a:cubicBezTo>
                <a:cubicBezTo>
                  <a:pt x="1351477" y="1124615"/>
                  <a:pt x="1462805" y="1500751"/>
                  <a:pt x="1531979" y="1592623"/>
                </a:cubicBezTo>
                <a:cubicBezTo>
                  <a:pt x="1601153" y="1684495"/>
                  <a:pt x="1420652" y="1253236"/>
                  <a:pt x="1512524" y="1411040"/>
                </a:cubicBezTo>
                <a:cubicBezTo>
                  <a:pt x="1604396" y="1568844"/>
                  <a:pt x="2003231" y="2384886"/>
                  <a:pt x="2083214" y="2539448"/>
                </a:cubicBezTo>
                <a:cubicBezTo>
                  <a:pt x="2163197" y="2694010"/>
                  <a:pt x="1938379" y="2244376"/>
                  <a:pt x="1992422" y="2338410"/>
                </a:cubicBezTo>
                <a:cubicBezTo>
                  <a:pt x="2046465" y="2432444"/>
                  <a:pt x="2351265" y="3003134"/>
                  <a:pt x="2407469" y="3103653"/>
                </a:cubicBezTo>
                <a:cubicBezTo>
                  <a:pt x="2463673" y="3204172"/>
                  <a:pt x="2329648" y="2941525"/>
                  <a:pt x="2329648" y="2941525"/>
                </a:cubicBezTo>
                <a:cubicBezTo>
                  <a:pt x="2168601" y="2620512"/>
                  <a:pt x="1583860" y="1453193"/>
                  <a:pt x="1441188" y="1177576"/>
                </a:cubicBezTo>
                <a:cubicBezTo>
                  <a:pt x="1298516" y="901959"/>
                  <a:pt x="1472533" y="1255398"/>
                  <a:pt x="1473614" y="1287823"/>
                </a:cubicBezTo>
                <a:cubicBezTo>
                  <a:pt x="1474695" y="1320248"/>
                  <a:pt x="1523333" y="1474810"/>
                  <a:pt x="1447673" y="1372129"/>
                </a:cubicBezTo>
                <a:cubicBezTo>
                  <a:pt x="1372013" y="1269448"/>
                  <a:pt x="1073698" y="751721"/>
                  <a:pt x="1019656" y="671738"/>
                </a:cubicBezTo>
                <a:cubicBezTo>
                  <a:pt x="965614" y="591755"/>
                  <a:pt x="1206643" y="938708"/>
                  <a:pt x="1123418" y="892231"/>
                </a:cubicBezTo>
                <a:cubicBezTo>
                  <a:pt x="1040193" y="845754"/>
                  <a:pt x="607852" y="451244"/>
                  <a:pt x="520303" y="392878"/>
                </a:cubicBezTo>
                <a:cubicBezTo>
                  <a:pt x="432754" y="334512"/>
                  <a:pt x="678107" y="612291"/>
                  <a:pt x="598124" y="542036"/>
                </a:cubicBezTo>
                <a:cubicBezTo>
                  <a:pt x="518141" y="471781"/>
                  <a:pt x="-75246" y="-49190"/>
                  <a:pt x="7979" y="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6" name="フリーフォーム 6405">
            <a:extLst>
              <a:ext uri="{FF2B5EF4-FFF2-40B4-BE49-F238E27FC236}">
                <a16:creationId xmlns:a16="http://schemas.microsoft.com/office/drawing/2014/main" id="{2A8C8B57-740D-5C33-4394-190D8FE0D7C4}"/>
              </a:ext>
            </a:extLst>
          </p:cNvPr>
          <p:cNvSpPr/>
          <p:nvPr/>
        </p:nvSpPr>
        <p:spPr>
          <a:xfrm>
            <a:off x="5525121" y="1703991"/>
            <a:ext cx="1583890" cy="2441723"/>
          </a:xfrm>
          <a:custGeom>
            <a:avLst/>
            <a:gdLst>
              <a:gd name="connsiteX0" fmla="*/ 190 w 1583890"/>
              <a:gd name="connsiteY0" fmla="*/ 1592 h 2441723"/>
              <a:gd name="connsiteX1" fmla="*/ 765432 w 1583890"/>
              <a:gd name="connsiteY1" fmla="*/ 766835 h 2441723"/>
              <a:gd name="connsiteX2" fmla="*/ 1148053 w 1583890"/>
              <a:gd name="connsiteY2" fmla="*/ 1843362 h 2441723"/>
              <a:gd name="connsiteX3" fmla="*/ 1083202 w 1583890"/>
              <a:gd name="connsiteY3" fmla="*/ 1590443 h 2441723"/>
              <a:gd name="connsiteX4" fmla="*/ 1024836 w 1583890"/>
              <a:gd name="connsiteY4" fmla="*/ 1045694 h 2441723"/>
              <a:gd name="connsiteX5" fmla="*/ 1031322 w 1583890"/>
              <a:gd name="connsiteY5" fmla="*/ 1142971 h 2441723"/>
              <a:gd name="connsiteX6" fmla="*/ 1161024 w 1583890"/>
              <a:gd name="connsiteY6" fmla="*/ 1551532 h 2441723"/>
              <a:gd name="connsiteX7" fmla="*/ 1569585 w 1583890"/>
              <a:gd name="connsiteY7" fmla="*/ 2414052 h 2441723"/>
              <a:gd name="connsiteX8" fmla="*/ 1498249 w 1583890"/>
              <a:gd name="connsiteY8" fmla="*/ 2245439 h 2441723"/>
              <a:gd name="connsiteX9" fmla="*/ 953500 w 1583890"/>
              <a:gd name="connsiteY9" fmla="*/ 915992 h 2441723"/>
              <a:gd name="connsiteX10" fmla="*/ 959985 w 1583890"/>
              <a:gd name="connsiteY10" fmla="*/ 1039209 h 2441723"/>
              <a:gd name="connsiteX11" fmla="*/ 694096 w 1583890"/>
              <a:gd name="connsiteY11" fmla="*/ 578766 h 2441723"/>
              <a:gd name="connsiteX12" fmla="*/ 190 w 1583890"/>
              <a:gd name="connsiteY12" fmla="*/ 1592 h 244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3890" h="2441723">
                <a:moveTo>
                  <a:pt x="190" y="1592"/>
                </a:moveTo>
                <a:cubicBezTo>
                  <a:pt x="12079" y="32937"/>
                  <a:pt x="574121" y="459873"/>
                  <a:pt x="765432" y="766835"/>
                </a:cubicBezTo>
                <a:cubicBezTo>
                  <a:pt x="956743" y="1073797"/>
                  <a:pt x="1095091" y="1706094"/>
                  <a:pt x="1148053" y="1843362"/>
                </a:cubicBezTo>
                <a:cubicBezTo>
                  <a:pt x="1201015" y="1980630"/>
                  <a:pt x="1103738" y="1723388"/>
                  <a:pt x="1083202" y="1590443"/>
                </a:cubicBezTo>
                <a:cubicBezTo>
                  <a:pt x="1062666" y="1457498"/>
                  <a:pt x="1033483" y="1120273"/>
                  <a:pt x="1024836" y="1045694"/>
                </a:cubicBezTo>
                <a:cubicBezTo>
                  <a:pt x="1016189" y="971115"/>
                  <a:pt x="1008624" y="1058665"/>
                  <a:pt x="1031322" y="1142971"/>
                </a:cubicBezTo>
                <a:cubicBezTo>
                  <a:pt x="1054020" y="1227277"/>
                  <a:pt x="1071314" y="1339685"/>
                  <a:pt x="1161024" y="1551532"/>
                </a:cubicBezTo>
                <a:cubicBezTo>
                  <a:pt x="1250735" y="1763379"/>
                  <a:pt x="1513381" y="2298401"/>
                  <a:pt x="1569585" y="2414052"/>
                </a:cubicBezTo>
                <a:cubicBezTo>
                  <a:pt x="1625789" y="2529703"/>
                  <a:pt x="1498249" y="2245439"/>
                  <a:pt x="1498249" y="2245439"/>
                </a:cubicBezTo>
                <a:cubicBezTo>
                  <a:pt x="1395568" y="1995762"/>
                  <a:pt x="1043211" y="1117030"/>
                  <a:pt x="953500" y="915992"/>
                </a:cubicBezTo>
                <a:cubicBezTo>
                  <a:pt x="863789" y="714954"/>
                  <a:pt x="1003219" y="1095413"/>
                  <a:pt x="959985" y="1039209"/>
                </a:cubicBezTo>
                <a:cubicBezTo>
                  <a:pt x="916751" y="983005"/>
                  <a:pt x="850819" y="747379"/>
                  <a:pt x="694096" y="578766"/>
                </a:cubicBezTo>
                <a:cubicBezTo>
                  <a:pt x="537373" y="410153"/>
                  <a:pt x="-11699" y="-29753"/>
                  <a:pt x="190" y="1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7" name="フリーフォーム 6406">
            <a:extLst>
              <a:ext uri="{FF2B5EF4-FFF2-40B4-BE49-F238E27FC236}">
                <a16:creationId xmlns:a16="http://schemas.microsoft.com/office/drawing/2014/main" id="{7F4F333C-1BB2-AFF7-738D-81F81A1A51A5}"/>
              </a:ext>
            </a:extLst>
          </p:cNvPr>
          <p:cNvSpPr/>
          <p:nvPr/>
        </p:nvSpPr>
        <p:spPr>
          <a:xfrm>
            <a:off x="4143983" y="2048840"/>
            <a:ext cx="982798" cy="474783"/>
          </a:xfrm>
          <a:custGeom>
            <a:avLst/>
            <a:gdLst>
              <a:gd name="connsiteX0" fmla="*/ 0 w 982798"/>
              <a:gd name="connsiteY0" fmla="*/ 162581 h 474783"/>
              <a:gd name="connsiteX1" fmla="*/ 466928 w 982798"/>
              <a:gd name="connsiteY1" fmla="*/ 143126 h 474783"/>
              <a:gd name="connsiteX2" fmla="*/ 959796 w 982798"/>
              <a:gd name="connsiteY2" fmla="*/ 460896 h 474783"/>
              <a:gd name="connsiteX3" fmla="*/ 856034 w 982798"/>
              <a:gd name="connsiteY3" fmla="*/ 376590 h 474783"/>
              <a:gd name="connsiteX4" fmla="*/ 453957 w 982798"/>
              <a:gd name="connsiteY4" fmla="*/ 6939 h 474783"/>
              <a:gd name="connsiteX5" fmla="*/ 544749 w 982798"/>
              <a:gd name="connsiteY5" fmla="*/ 136641 h 474783"/>
              <a:gd name="connsiteX6" fmla="*/ 447472 w 982798"/>
              <a:gd name="connsiteY6" fmla="*/ 156096 h 474783"/>
              <a:gd name="connsiteX7" fmla="*/ 0 w 982798"/>
              <a:gd name="connsiteY7" fmla="*/ 162581 h 4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2798" h="474783">
                <a:moveTo>
                  <a:pt x="0" y="162581"/>
                </a:moveTo>
                <a:cubicBezTo>
                  <a:pt x="3243" y="160419"/>
                  <a:pt x="306962" y="93407"/>
                  <a:pt x="466928" y="143126"/>
                </a:cubicBezTo>
                <a:cubicBezTo>
                  <a:pt x="626894" y="192845"/>
                  <a:pt x="894945" y="421985"/>
                  <a:pt x="959796" y="460896"/>
                </a:cubicBezTo>
                <a:cubicBezTo>
                  <a:pt x="1024647" y="499807"/>
                  <a:pt x="940340" y="452249"/>
                  <a:pt x="856034" y="376590"/>
                </a:cubicBezTo>
                <a:cubicBezTo>
                  <a:pt x="771728" y="300931"/>
                  <a:pt x="505838" y="46931"/>
                  <a:pt x="453957" y="6939"/>
                </a:cubicBezTo>
                <a:cubicBezTo>
                  <a:pt x="402076" y="-33053"/>
                  <a:pt x="545830" y="111782"/>
                  <a:pt x="544749" y="136641"/>
                </a:cubicBezTo>
                <a:cubicBezTo>
                  <a:pt x="543668" y="161500"/>
                  <a:pt x="530697" y="155015"/>
                  <a:pt x="447472" y="156096"/>
                </a:cubicBezTo>
                <a:lnTo>
                  <a:pt x="0" y="1625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8" name="フリーフォーム 6407">
            <a:extLst>
              <a:ext uri="{FF2B5EF4-FFF2-40B4-BE49-F238E27FC236}">
                <a16:creationId xmlns:a16="http://schemas.microsoft.com/office/drawing/2014/main" id="{89D335E2-E428-9D55-CB73-232F49DA7BE7}"/>
              </a:ext>
            </a:extLst>
          </p:cNvPr>
          <p:cNvSpPr/>
          <p:nvPr/>
        </p:nvSpPr>
        <p:spPr>
          <a:xfrm>
            <a:off x="5906375" y="2571790"/>
            <a:ext cx="1195859" cy="2350273"/>
          </a:xfrm>
          <a:custGeom>
            <a:avLst/>
            <a:gdLst>
              <a:gd name="connsiteX0" fmla="*/ 1557 w 1195859"/>
              <a:gd name="connsiteY0" fmla="*/ 2797 h 2350273"/>
              <a:gd name="connsiteX1" fmla="*/ 494425 w 1195859"/>
              <a:gd name="connsiteY1" fmla="*/ 1189572 h 2350273"/>
              <a:gd name="connsiteX2" fmla="*/ 507395 w 1195859"/>
              <a:gd name="connsiteY2" fmla="*/ 1131206 h 2350273"/>
              <a:gd name="connsiteX3" fmla="*/ 974323 w 1195859"/>
              <a:gd name="connsiteY3" fmla="*/ 2330950 h 2350273"/>
              <a:gd name="connsiteX4" fmla="*/ 805710 w 1195859"/>
              <a:gd name="connsiteY4" fmla="*/ 1831597 h 2350273"/>
              <a:gd name="connsiteX5" fmla="*/ 604672 w 1195859"/>
              <a:gd name="connsiteY5" fmla="*/ 1293333 h 2350273"/>
              <a:gd name="connsiteX6" fmla="*/ 591702 w 1195859"/>
              <a:gd name="connsiteY6" fmla="*/ 878287 h 2350273"/>
              <a:gd name="connsiteX7" fmla="*/ 604672 w 1195859"/>
              <a:gd name="connsiteY7" fmla="*/ 910712 h 2350273"/>
              <a:gd name="connsiteX8" fmla="*/ 1175361 w 1195859"/>
              <a:gd name="connsiteY8" fmla="*/ 1805657 h 2350273"/>
              <a:gd name="connsiteX9" fmla="*/ 1026204 w 1195859"/>
              <a:gd name="connsiteY9" fmla="*/ 1552738 h 2350273"/>
              <a:gd name="connsiteX10" fmla="*/ 611157 w 1195859"/>
              <a:gd name="connsiteY10" fmla="*/ 1040414 h 2350273"/>
              <a:gd name="connsiteX11" fmla="*/ 377693 w 1195859"/>
              <a:gd name="connsiteY11" fmla="*/ 826406 h 2350273"/>
              <a:gd name="connsiteX12" fmla="*/ 338782 w 1195859"/>
              <a:gd name="connsiteY12" fmla="*/ 858831 h 2350273"/>
              <a:gd name="connsiteX13" fmla="*/ 1557 w 1195859"/>
              <a:gd name="connsiteY13" fmla="*/ 2797 h 23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859" h="2350273">
                <a:moveTo>
                  <a:pt x="1557" y="2797"/>
                </a:moveTo>
                <a:cubicBezTo>
                  <a:pt x="27497" y="57920"/>
                  <a:pt x="410119" y="1001504"/>
                  <a:pt x="494425" y="1189572"/>
                </a:cubicBezTo>
                <a:cubicBezTo>
                  <a:pt x="578731" y="1377640"/>
                  <a:pt x="427412" y="940976"/>
                  <a:pt x="507395" y="1131206"/>
                </a:cubicBezTo>
                <a:cubicBezTo>
                  <a:pt x="587378" y="1321436"/>
                  <a:pt x="924604" y="2214218"/>
                  <a:pt x="974323" y="2330950"/>
                </a:cubicBezTo>
                <a:cubicBezTo>
                  <a:pt x="1024042" y="2447682"/>
                  <a:pt x="867318" y="2004533"/>
                  <a:pt x="805710" y="1831597"/>
                </a:cubicBezTo>
                <a:cubicBezTo>
                  <a:pt x="744102" y="1658661"/>
                  <a:pt x="640340" y="1452218"/>
                  <a:pt x="604672" y="1293333"/>
                </a:cubicBezTo>
                <a:cubicBezTo>
                  <a:pt x="569004" y="1134448"/>
                  <a:pt x="591702" y="878287"/>
                  <a:pt x="591702" y="878287"/>
                </a:cubicBezTo>
                <a:cubicBezTo>
                  <a:pt x="591702" y="814517"/>
                  <a:pt x="507396" y="756150"/>
                  <a:pt x="604672" y="910712"/>
                </a:cubicBezTo>
                <a:cubicBezTo>
                  <a:pt x="701949" y="1065274"/>
                  <a:pt x="1105106" y="1698653"/>
                  <a:pt x="1175361" y="1805657"/>
                </a:cubicBezTo>
                <a:cubicBezTo>
                  <a:pt x="1245616" y="1912661"/>
                  <a:pt x="1120238" y="1680278"/>
                  <a:pt x="1026204" y="1552738"/>
                </a:cubicBezTo>
                <a:cubicBezTo>
                  <a:pt x="932170" y="1425198"/>
                  <a:pt x="719242" y="1161469"/>
                  <a:pt x="611157" y="1040414"/>
                </a:cubicBezTo>
                <a:cubicBezTo>
                  <a:pt x="503072" y="919359"/>
                  <a:pt x="423089" y="856670"/>
                  <a:pt x="377693" y="826406"/>
                </a:cubicBezTo>
                <a:cubicBezTo>
                  <a:pt x="332297" y="796142"/>
                  <a:pt x="396067" y="993937"/>
                  <a:pt x="338782" y="858831"/>
                </a:cubicBezTo>
                <a:cubicBezTo>
                  <a:pt x="281497" y="723725"/>
                  <a:pt x="-24383" y="-52326"/>
                  <a:pt x="1557" y="2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9" name="フリーフォーム 6408">
            <a:extLst>
              <a:ext uri="{FF2B5EF4-FFF2-40B4-BE49-F238E27FC236}">
                <a16:creationId xmlns:a16="http://schemas.microsoft.com/office/drawing/2014/main" id="{750F53FF-6857-97E5-FCF7-D3E8C54F77AE}"/>
              </a:ext>
            </a:extLst>
          </p:cNvPr>
          <p:cNvSpPr/>
          <p:nvPr/>
        </p:nvSpPr>
        <p:spPr>
          <a:xfrm>
            <a:off x="3256908" y="8243803"/>
            <a:ext cx="486072" cy="1027769"/>
          </a:xfrm>
          <a:custGeom>
            <a:avLst/>
            <a:gdLst>
              <a:gd name="connsiteX0" fmla="*/ 170 w 486072"/>
              <a:gd name="connsiteY0" fmla="*/ 911 h 1027769"/>
              <a:gd name="connsiteX1" fmla="*/ 453591 w 486072"/>
              <a:gd name="connsiteY1" fmla="*/ 975767 h 1027769"/>
              <a:gd name="connsiteX2" fmla="*/ 400692 w 486072"/>
              <a:gd name="connsiteY2" fmla="*/ 801956 h 1027769"/>
              <a:gd name="connsiteX3" fmla="*/ 170 w 486072"/>
              <a:gd name="connsiteY3" fmla="*/ 911 h 10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72" h="1027769">
                <a:moveTo>
                  <a:pt x="170" y="911"/>
                </a:moveTo>
                <a:cubicBezTo>
                  <a:pt x="8986" y="29879"/>
                  <a:pt x="386837" y="842260"/>
                  <a:pt x="453591" y="975767"/>
                </a:cubicBezTo>
                <a:cubicBezTo>
                  <a:pt x="520345" y="1109275"/>
                  <a:pt x="475003" y="961913"/>
                  <a:pt x="400692" y="801956"/>
                </a:cubicBezTo>
                <a:cubicBezTo>
                  <a:pt x="326381" y="641999"/>
                  <a:pt x="-8646" y="-28057"/>
                  <a:pt x="170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0" name="フリーフォーム 6409">
            <a:extLst>
              <a:ext uri="{FF2B5EF4-FFF2-40B4-BE49-F238E27FC236}">
                <a16:creationId xmlns:a16="http://schemas.microsoft.com/office/drawing/2014/main" id="{1C828487-C0F9-988A-0118-48B2C7C5696B}"/>
              </a:ext>
            </a:extLst>
          </p:cNvPr>
          <p:cNvSpPr/>
          <p:nvPr/>
        </p:nvSpPr>
        <p:spPr>
          <a:xfrm>
            <a:off x="4715349" y="8267385"/>
            <a:ext cx="824074" cy="566777"/>
          </a:xfrm>
          <a:custGeom>
            <a:avLst/>
            <a:gdLst>
              <a:gd name="connsiteX0" fmla="*/ 823950 w 824074"/>
              <a:gd name="connsiteY0" fmla="*/ 0 h 566777"/>
              <a:gd name="connsiteX1" fmla="*/ 355415 w 824074"/>
              <a:gd name="connsiteY1" fmla="*/ 362737 h 566777"/>
              <a:gd name="connsiteX2" fmla="*/ 234 w 824074"/>
              <a:gd name="connsiteY2" fmla="*/ 566777 h 566777"/>
              <a:gd name="connsiteX3" fmla="*/ 310072 w 824074"/>
              <a:gd name="connsiteY3" fmla="*/ 362737 h 566777"/>
              <a:gd name="connsiteX4" fmla="*/ 823950 w 824074"/>
              <a:gd name="connsiteY4" fmla="*/ 0 h 5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074" h="566777">
                <a:moveTo>
                  <a:pt x="823950" y="0"/>
                </a:moveTo>
                <a:cubicBezTo>
                  <a:pt x="831507" y="0"/>
                  <a:pt x="492701" y="268274"/>
                  <a:pt x="355415" y="362737"/>
                </a:cubicBezTo>
                <a:cubicBezTo>
                  <a:pt x="218129" y="457200"/>
                  <a:pt x="7791" y="566777"/>
                  <a:pt x="234" y="566777"/>
                </a:cubicBezTo>
                <a:cubicBezTo>
                  <a:pt x="-7323" y="566777"/>
                  <a:pt x="169008" y="458459"/>
                  <a:pt x="310072" y="362737"/>
                </a:cubicBezTo>
                <a:cubicBezTo>
                  <a:pt x="451136" y="267015"/>
                  <a:pt x="816393" y="0"/>
                  <a:pt x="8239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1" name="フリーフォーム 6410">
            <a:extLst>
              <a:ext uri="{FF2B5EF4-FFF2-40B4-BE49-F238E27FC236}">
                <a16:creationId xmlns:a16="http://schemas.microsoft.com/office/drawing/2014/main" id="{8DF345C7-7880-5CE2-0751-B0F503DC4045}"/>
              </a:ext>
            </a:extLst>
          </p:cNvPr>
          <p:cNvSpPr/>
          <p:nvPr/>
        </p:nvSpPr>
        <p:spPr>
          <a:xfrm>
            <a:off x="3286392" y="9045221"/>
            <a:ext cx="259753" cy="927575"/>
          </a:xfrm>
          <a:custGeom>
            <a:avLst/>
            <a:gdLst>
              <a:gd name="connsiteX0" fmla="*/ 914 w 259753"/>
              <a:gd name="connsiteY0" fmla="*/ 8095 h 927575"/>
              <a:gd name="connsiteX1" fmla="*/ 227625 w 259753"/>
              <a:gd name="connsiteY1" fmla="*/ 741126 h 927575"/>
              <a:gd name="connsiteX2" fmla="*/ 250296 w 259753"/>
              <a:gd name="connsiteY2" fmla="*/ 907381 h 927575"/>
              <a:gd name="connsiteX3" fmla="*/ 152054 w 259753"/>
              <a:gd name="connsiteY3" fmla="*/ 385946 h 927575"/>
              <a:gd name="connsiteX4" fmla="*/ 914 w 259753"/>
              <a:gd name="connsiteY4" fmla="*/ 8095 h 92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53" h="927575">
                <a:moveTo>
                  <a:pt x="914" y="8095"/>
                </a:moveTo>
                <a:cubicBezTo>
                  <a:pt x="13509" y="67292"/>
                  <a:pt x="186061" y="591245"/>
                  <a:pt x="227625" y="741126"/>
                </a:cubicBezTo>
                <a:cubicBezTo>
                  <a:pt x="269189" y="891007"/>
                  <a:pt x="262891" y="966578"/>
                  <a:pt x="250296" y="907381"/>
                </a:cubicBezTo>
                <a:cubicBezTo>
                  <a:pt x="237701" y="848184"/>
                  <a:pt x="194877" y="543384"/>
                  <a:pt x="152054" y="385946"/>
                </a:cubicBezTo>
                <a:cubicBezTo>
                  <a:pt x="109231" y="228508"/>
                  <a:pt x="-11681" y="-51102"/>
                  <a:pt x="914" y="8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2" name="フリーフォーム 6411">
            <a:extLst>
              <a:ext uri="{FF2B5EF4-FFF2-40B4-BE49-F238E27FC236}">
                <a16:creationId xmlns:a16="http://schemas.microsoft.com/office/drawing/2014/main" id="{86CA45DB-A7BF-C002-3BFF-2A1274491752}"/>
              </a:ext>
            </a:extLst>
          </p:cNvPr>
          <p:cNvSpPr/>
          <p:nvPr/>
        </p:nvSpPr>
        <p:spPr>
          <a:xfrm>
            <a:off x="3573879" y="8764401"/>
            <a:ext cx="372558" cy="1128146"/>
          </a:xfrm>
          <a:custGeom>
            <a:avLst/>
            <a:gdLst>
              <a:gd name="connsiteX0" fmla="*/ 594 w 372558"/>
              <a:gd name="connsiteY0" fmla="*/ 1127744 h 1128146"/>
              <a:gd name="connsiteX1" fmla="*/ 272647 w 372558"/>
              <a:gd name="connsiteY1" fmla="*/ 288915 h 1128146"/>
              <a:gd name="connsiteX2" fmla="*/ 370888 w 372558"/>
              <a:gd name="connsiteY2" fmla="*/ 1748 h 1128146"/>
              <a:gd name="connsiteX3" fmla="*/ 204633 w 372558"/>
              <a:gd name="connsiteY3" fmla="*/ 394713 h 1128146"/>
              <a:gd name="connsiteX4" fmla="*/ 594 w 372558"/>
              <a:gd name="connsiteY4" fmla="*/ 1127744 h 112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58" h="1128146">
                <a:moveTo>
                  <a:pt x="594" y="1127744"/>
                </a:moveTo>
                <a:cubicBezTo>
                  <a:pt x="11930" y="1110111"/>
                  <a:pt x="210931" y="476581"/>
                  <a:pt x="272647" y="288915"/>
                </a:cubicBezTo>
                <a:cubicBezTo>
                  <a:pt x="334363" y="101249"/>
                  <a:pt x="382224" y="-15885"/>
                  <a:pt x="370888" y="1748"/>
                </a:cubicBezTo>
                <a:cubicBezTo>
                  <a:pt x="359552" y="19381"/>
                  <a:pt x="266349" y="210825"/>
                  <a:pt x="204633" y="394713"/>
                </a:cubicBezTo>
                <a:cubicBezTo>
                  <a:pt x="142917" y="578600"/>
                  <a:pt x="-10742" y="1145377"/>
                  <a:pt x="594" y="1127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3" name="フリーフォーム 6412">
            <a:extLst>
              <a:ext uri="{FF2B5EF4-FFF2-40B4-BE49-F238E27FC236}">
                <a16:creationId xmlns:a16="http://schemas.microsoft.com/office/drawing/2014/main" id="{792BCE5A-3796-4162-3C47-9F4C0977BA8A}"/>
              </a:ext>
            </a:extLst>
          </p:cNvPr>
          <p:cNvSpPr/>
          <p:nvPr/>
        </p:nvSpPr>
        <p:spPr>
          <a:xfrm>
            <a:off x="3642170" y="8975822"/>
            <a:ext cx="612959" cy="901314"/>
          </a:xfrm>
          <a:custGeom>
            <a:avLst/>
            <a:gdLst>
              <a:gd name="connsiteX0" fmla="*/ 316 w 612959"/>
              <a:gd name="connsiteY0" fmla="*/ 901209 h 901314"/>
              <a:gd name="connsiteX1" fmla="*/ 325268 w 612959"/>
              <a:gd name="connsiteY1" fmla="*/ 213520 h 901314"/>
              <a:gd name="connsiteX2" fmla="*/ 612435 w 612959"/>
              <a:gd name="connsiteY2" fmla="*/ 1923 h 901314"/>
              <a:gd name="connsiteX3" fmla="*/ 385724 w 612959"/>
              <a:gd name="connsiteY3" fmla="*/ 160621 h 901314"/>
              <a:gd name="connsiteX4" fmla="*/ 316 w 612959"/>
              <a:gd name="connsiteY4" fmla="*/ 901209 h 90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959" h="901314">
                <a:moveTo>
                  <a:pt x="316" y="901209"/>
                </a:moveTo>
                <a:cubicBezTo>
                  <a:pt x="-9760" y="910025"/>
                  <a:pt x="223248" y="363401"/>
                  <a:pt x="325268" y="213520"/>
                </a:cubicBezTo>
                <a:cubicBezTo>
                  <a:pt x="427288" y="63639"/>
                  <a:pt x="602359" y="10739"/>
                  <a:pt x="612435" y="1923"/>
                </a:cubicBezTo>
                <a:cubicBezTo>
                  <a:pt x="622511" y="-6893"/>
                  <a:pt x="485225" y="9480"/>
                  <a:pt x="385724" y="160621"/>
                </a:cubicBezTo>
                <a:cubicBezTo>
                  <a:pt x="286223" y="311761"/>
                  <a:pt x="10392" y="892393"/>
                  <a:pt x="316" y="90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4" name="フリーフォーム 6413">
            <a:extLst>
              <a:ext uri="{FF2B5EF4-FFF2-40B4-BE49-F238E27FC236}">
                <a16:creationId xmlns:a16="http://schemas.microsoft.com/office/drawing/2014/main" id="{68DF8A82-CE6B-B880-5DA6-9C579710E294}"/>
              </a:ext>
            </a:extLst>
          </p:cNvPr>
          <p:cNvSpPr/>
          <p:nvPr/>
        </p:nvSpPr>
        <p:spPr>
          <a:xfrm>
            <a:off x="3432142" y="8349871"/>
            <a:ext cx="517623" cy="962749"/>
          </a:xfrm>
          <a:custGeom>
            <a:avLst/>
            <a:gdLst>
              <a:gd name="connsiteX0" fmla="*/ 33 w 517623"/>
              <a:gd name="connsiteY0" fmla="*/ 379 h 962749"/>
              <a:gd name="connsiteX1" fmla="*/ 320708 w 517623"/>
              <a:gd name="connsiteY1" fmla="*/ 502029 h 962749"/>
              <a:gd name="connsiteX2" fmla="*/ 517558 w 517623"/>
              <a:gd name="connsiteY2" fmla="*/ 962404 h 962749"/>
              <a:gd name="connsiteX3" fmla="*/ 301658 w 517623"/>
              <a:gd name="connsiteY3" fmla="*/ 429004 h 962749"/>
              <a:gd name="connsiteX4" fmla="*/ 33 w 517623"/>
              <a:gd name="connsiteY4" fmla="*/ 379 h 9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23" h="962749">
                <a:moveTo>
                  <a:pt x="33" y="379"/>
                </a:moveTo>
                <a:cubicBezTo>
                  <a:pt x="3208" y="12550"/>
                  <a:pt x="234454" y="341692"/>
                  <a:pt x="320708" y="502029"/>
                </a:cubicBezTo>
                <a:cubicBezTo>
                  <a:pt x="406962" y="662367"/>
                  <a:pt x="520733" y="974575"/>
                  <a:pt x="517558" y="962404"/>
                </a:cubicBezTo>
                <a:cubicBezTo>
                  <a:pt x="514383" y="950233"/>
                  <a:pt x="382621" y="586167"/>
                  <a:pt x="301658" y="429004"/>
                </a:cubicBezTo>
                <a:cubicBezTo>
                  <a:pt x="220695" y="271841"/>
                  <a:pt x="-3142" y="-11792"/>
                  <a:pt x="33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2" name="フリーフォーム 6381">
            <a:extLst>
              <a:ext uri="{FF2B5EF4-FFF2-40B4-BE49-F238E27FC236}">
                <a16:creationId xmlns:a16="http://schemas.microsoft.com/office/drawing/2014/main" id="{C64ABB2A-463D-F9E8-87D4-C991A954FD50}"/>
              </a:ext>
            </a:extLst>
          </p:cNvPr>
          <p:cNvSpPr/>
          <p:nvPr/>
        </p:nvSpPr>
        <p:spPr>
          <a:xfrm>
            <a:off x="2521404" y="2345982"/>
            <a:ext cx="1756474" cy="2013936"/>
          </a:xfrm>
          <a:custGeom>
            <a:avLst/>
            <a:gdLst>
              <a:gd name="connsiteX0" fmla="*/ 1588778 w 1756474"/>
              <a:gd name="connsiteY0" fmla="*/ 54 h 2013936"/>
              <a:gd name="connsiteX1" fmla="*/ 1755032 w 1756474"/>
              <a:gd name="connsiteY1" fmla="*/ 184782 h 2013936"/>
              <a:gd name="connsiteX2" fmla="*/ 1477941 w 1756474"/>
              <a:gd name="connsiteY2" fmla="*/ 341800 h 2013936"/>
              <a:gd name="connsiteX3" fmla="*/ 1718087 w 1756474"/>
              <a:gd name="connsiteY3" fmla="*/ 360273 h 2013936"/>
              <a:gd name="connsiteX4" fmla="*/ 748269 w 1756474"/>
              <a:gd name="connsiteY4" fmla="*/ 655836 h 2013936"/>
              <a:gd name="connsiteX5" fmla="*/ 1404051 w 1756474"/>
              <a:gd name="connsiteY5" fmla="*/ 443400 h 2013936"/>
              <a:gd name="connsiteX6" fmla="*/ 720560 w 1756474"/>
              <a:gd name="connsiteY6" fmla="*/ 600418 h 2013936"/>
              <a:gd name="connsiteX7" fmla="*/ 332632 w 1756474"/>
              <a:gd name="connsiteY7" fmla="*/ 1034527 h 2013936"/>
              <a:gd name="connsiteX8" fmla="*/ 674378 w 1756474"/>
              <a:gd name="connsiteY8" fmla="*/ 757436 h 2013936"/>
              <a:gd name="connsiteX9" fmla="*/ 341869 w 1756474"/>
              <a:gd name="connsiteY9" fmla="*/ 1228491 h 2013936"/>
              <a:gd name="connsiteX10" fmla="*/ 157141 w 1756474"/>
              <a:gd name="connsiteY10" fmla="*/ 1782673 h 2013936"/>
              <a:gd name="connsiteX11" fmla="*/ 175614 w 1756474"/>
              <a:gd name="connsiteY11" fmla="*/ 1561000 h 2013936"/>
              <a:gd name="connsiteX12" fmla="*/ 123 w 1756474"/>
              <a:gd name="connsiteY12" fmla="*/ 2013582 h 2013936"/>
              <a:gd name="connsiteX13" fmla="*/ 147905 w 1756474"/>
              <a:gd name="connsiteY13" fmla="*/ 1625654 h 2013936"/>
              <a:gd name="connsiteX14" fmla="*/ 157141 w 1756474"/>
              <a:gd name="connsiteY14" fmla="*/ 1043763 h 2013936"/>
              <a:gd name="connsiteX15" fmla="*/ 55541 w 1756474"/>
              <a:gd name="connsiteY15" fmla="*/ 1413218 h 2013936"/>
              <a:gd name="connsiteX16" fmla="*/ 341869 w 1756474"/>
              <a:gd name="connsiteY16" fmla="*/ 600418 h 2013936"/>
              <a:gd name="connsiteX17" fmla="*/ 295687 w 1756474"/>
              <a:gd name="connsiteY17" fmla="*/ 868273 h 2013936"/>
              <a:gd name="connsiteX18" fmla="*/ 110960 w 1756474"/>
              <a:gd name="connsiteY18" fmla="*/ 674309 h 2013936"/>
              <a:gd name="connsiteX19" fmla="*/ 1108487 w 1756474"/>
              <a:gd name="connsiteY19" fmla="*/ 360273 h 2013936"/>
              <a:gd name="connsiteX20" fmla="*/ 1459469 w 1756474"/>
              <a:gd name="connsiteY20" fmla="*/ 258673 h 2013936"/>
              <a:gd name="connsiteX21" fmla="*/ 1634960 w 1756474"/>
              <a:gd name="connsiteY21" fmla="*/ 166309 h 2013936"/>
              <a:gd name="connsiteX22" fmla="*/ 1588778 w 1756474"/>
              <a:gd name="connsiteY22" fmla="*/ 54 h 201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6474" h="2013936">
                <a:moveTo>
                  <a:pt x="1588778" y="54"/>
                </a:moveTo>
                <a:cubicBezTo>
                  <a:pt x="1608790" y="3133"/>
                  <a:pt x="1773505" y="127824"/>
                  <a:pt x="1755032" y="184782"/>
                </a:cubicBezTo>
                <a:cubicBezTo>
                  <a:pt x="1736559" y="241740"/>
                  <a:pt x="1484098" y="312552"/>
                  <a:pt x="1477941" y="341800"/>
                </a:cubicBezTo>
                <a:cubicBezTo>
                  <a:pt x="1471784" y="371048"/>
                  <a:pt x="1839699" y="307934"/>
                  <a:pt x="1718087" y="360273"/>
                </a:cubicBezTo>
                <a:cubicBezTo>
                  <a:pt x="1596475" y="412612"/>
                  <a:pt x="800608" y="641982"/>
                  <a:pt x="748269" y="655836"/>
                </a:cubicBezTo>
                <a:cubicBezTo>
                  <a:pt x="695930" y="669690"/>
                  <a:pt x="1408669" y="452636"/>
                  <a:pt x="1404051" y="443400"/>
                </a:cubicBezTo>
                <a:cubicBezTo>
                  <a:pt x="1399433" y="434164"/>
                  <a:pt x="899130" y="501897"/>
                  <a:pt x="720560" y="600418"/>
                </a:cubicBezTo>
                <a:cubicBezTo>
                  <a:pt x="541990" y="698939"/>
                  <a:pt x="340329" y="1008357"/>
                  <a:pt x="332632" y="1034527"/>
                </a:cubicBezTo>
                <a:cubicBezTo>
                  <a:pt x="324935" y="1060697"/>
                  <a:pt x="672839" y="725109"/>
                  <a:pt x="674378" y="757436"/>
                </a:cubicBezTo>
                <a:cubicBezTo>
                  <a:pt x="675917" y="789763"/>
                  <a:pt x="428075" y="1057618"/>
                  <a:pt x="341869" y="1228491"/>
                </a:cubicBezTo>
                <a:cubicBezTo>
                  <a:pt x="255663" y="1399364"/>
                  <a:pt x="184850" y="1727255"/>
                  <a:pt x="157141" y="1782673"/>
                </a:cubicBezTo>
                <a:cubicBezTo>
                  <a:pt x="129432" y="1838091"/>
                  <a:pt x="201784" y="1522515"/>
                  <a:pt x="175614" y="1561000"/>
                </a:cubicBezTo>
                <a:cubicBezTo>
                  <a:pt x="149444" y="1599485"/>
                  <a:pt x="4741" y="2002806"/>
                  <a:pt x="123" y="2013582"/>
                </a:cubicBezTo>
                <a:cubicBezTo>
                  <a:pt x="-4495" y="2024358"/>
                  <a:pt x="121735" y="1787290"/>
                  <a:pt x="147905" y="1625654"/>
                </a:cubicBezTo>
                <a:cubicBezTo>
                  <a:pt x="174075" y="1464018"/>
                  <a:pt x="172535" y="1079169"/>
                  <a:pt x="157141" y="1043763"/>
                </a:cubicBezTo>
                <a:cubicBezTo>
                  <a:pt x="141747" y="1008357"/>
                  <a:pt x="24753" y="1487109"/>
                  <a:pt x="55541" y="1413218"/>
                </a:cubicBezTo>
                <a:cubicBezTo>
                  <a:pt x="86329" y="1339327"/>
                  <a:pt x="301845" y="691242"/>
                  <a:pt x="341869" y="600418"/>
                </a:cubicBezTo>
                <a:cubicBezTo>
                  <a:pt x="381893" y="509594"/>
                  <a:pt x="334172" y="855958"/>
                  <a:pt x="295687" y="868273"/>
                </a:cubicBezTo>
                <a:cubicBezTo>
                  <a:pt x="257202" y="880588"/>
                  <a:pt x="-24507" y="758976"/>
                  <a:pt x="110960" y="674309"/>
                </a:cubicBezTo>
                <a:cubicBezTo>
                  <a:pt x="246427" y="589642"/>
                  <a:pt x="883736" y="429546"/>
                  <a:pt x="1108487" y="360273"/>
                </a:cubicBezTo>
                <a:cubicBezTo>
                  <a:pt x="1333238" y="291000"/>
                  <a:pt x="1371724" y="291000"/>
                  <a:pt x="1459469" y="258673"/>
                </a:cubicBezTo>
                <a:cubicBezTo>
                  <a:pt x="1547214" y="226346"/>
                  <a:pt x="1605712" y="206333"/>
                  <a:pt x="1634960" y="166309"/>
                </a:cubicBezTo>
                <a:cubicBezTo>
                  <a:pt x="1664208" y="126285"/>
                  <a:pt x="1568766" y="-3025"/>
                  <a:pt x="1588778" y="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5" name="フリーフォーム 6414">
            <a:extLst>
              <a:ext uri="{FF2B5EF4-FFF2-40B4-BE49-F238E27FC236}">
                <a16:creationId xmlns:a16="http://schemas.microsoft.com/office/drawing/2014/main" id="{D11597EA-38A5-8BAD-2483-39F42A840F37}"/>
              </a:ext>
            </a:extLst>
          </p:cNvPr>
          <p:cNvSpPr/>
          <p:nvPr/>
        </p:nvSpPr>
        <p:spPr>
          <a:xfrm>
            <a:off x="2144325" y="2659487"/>
            <a:ext cx="1319353" cy="3567490"/>
          </a:xfrm>
          <a:custGeom>
            <a:avLst/>
            <a:gdLst>
              <a:gd name="connsiteX0" fmla="*/ 608111 w 1319353"/>
              <a:gd name="connsiteY0" fmla="*/ 1090477 h 3567490"/>
              <a:gd name="connsiteX1" fmla="*/ 377202 w 1319353"/>
              <a:gd name="connsiteY1" fmla="*/ 1912513 h 3567490"/>
              <a:gd name="connsiteX2" fmla="*/ 386439 w 1319353"/>
              <a:gd name="connsiteY2" fmla="*/ 1838622 h 3567490"/>
              <a:gd name="connsiteX3" fmla="*/ 423384 w 1319353"/>
              <a:gd name="connsiteY3" fmla="*/ 2291204 h 3567490"/>
              <a:gd name="connsiteX4" fmla="*/ 543457 w 1319353"/>
              <a:gd name="connsiteY4" fmla="*/ 2605240 h 3567490"/>
              <a:gd name="connsiteX5" fmla="*/ 377202 w 1319353"/>
              <a:gd name="connsiteY5" fmla="*/ 3057822 h 3567490"/>
              <a:gd name="connsiteX6" fmla="*/ 404911 w 1319353"/>
              <a:gd name="connsiteY6" fmla="*/ 2946986 h 3567490"/>
              <a:gd name="connsiteX7" fmla="*/ 16984 w 1319353"/>
              <a:gd name="connsiteY7" fmla="*/ 3538113 h 3567490"/>
              <a:gd name="connsiteX8" fmla="*/ 63166 w 1319353"/>
              <a:gd name="connsiteY8" fmla="*/ 3436513 h 3567490"/>
              <a:gd name="connsiteX9" fmla="*/ 7748 w 1319353"/>
              <a:gd name="connsiteY9" fmla="*/ 3076295 h 3567490"/>
              <a:gd name="connsiteX10" fmla="*/ 155530 w 1319353"/>
              <a:gd name="connsiteY10" fmla="*/ 2586768 h 3567490"/>
              <a:gd name="connsiteX11" fmla="*/ 137057 w 1319353"/>
              <a:gd name="connsiteY11" fmla="*/ 1072004 h 3567490"/>
              <a:gd name="connsiteX12" fmla="*/ 155530 w 1319353"/>
              <a:gd name="connsiteY12" fmla="*/ 1302913 h 3567490"/>
              <a:gd name="connsiteX13" fmla="*/ 571166 w 1319353"/>
              <a:gd name="connsiteY13" fmla="*/ 231495 h 3567490"/>
              <a:gd name="connsiteX14" fmla="*/ 469566 w 1319353"/>
              <a:gd name="connsiteY14" fmla="*/ 517822 h 3567490"/>
              <a:gd name="connsiteX15" fmla="*/ 1319311 w 1319353"/>
              <a:gd name="connsiteY15" fmla="*/ 586 h 3567490"/>
              <a:gd name="connsiteX16" fmla="*/ 506511 w 1319353"/>
              <a:gd name="connsiteY16" fmla="*/ 637895 h 3567490"/>
              <a:gd name="connsiteX17" fmla="*/ 432620 w 1319353"/>
              <a:gd name="connsiteY17" fmla="*/ 739495 h 3567490"/>
              <a:gd name="connsiteX18" fmla="*/ 746657 w 1319353"/>
              <a:gd name="connsiteY18" fmla="*/ 573240 h 3567490"/>
              <a:gd name="connsiteX19" fmla="*/ 774366 w 1319353"/>
              <a:gd name="connsiteY19" fmla="*/ 693313 h 3567490"/>
              <a:gd name="connsiteX20" fmla="*/ 1116111 w 1319353"/>
              <a:gd name="connsiteY20" fmla="*/ 360804 h 3567490"/>
              <a:gd name="connsiteX21" fmla="*/ 608111 w 1319353"/>
              <a:gd name="connsiteY21" fmla="*/ 1090477 h 356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9353" h="3567490">
                <a:moveTo>
                  <a:pt x="608111" y="1090477"/>
                </a:moveTo>
                <a:cubicBezTo>
                  <a:pt x="484960" y="1349095"/>
                  <a:pt x="414147" y="1787822"/>
                  <a:pt x="377202" y="1912513"/>
                </a:cubicBezTo>
                <a:cubicBezTo>
                  <a:pt x="340257" y="2037204"/>
                  <a:pt x="378742" y="1775507"/>
                  <a:pt x="386439" y="1838622"/>
                </a:cubicBezTo>
                <a:cubicBezTo>
                  <a:pt x="394136" y="1901737"/>
                  <a:pt x="397214" y="2163434"/>
                  <a:pt x="423384" y="2291204"/>
                </a:cubicBezTo>
                <a:cubicBezTo>
                  <a:pt x="449554" y="2418974"/>
                  <a:pt x="551154" y="2477470"/>
                  <a:pt x="543457" y="2605240"/>
                </a:cubicBezTo>
                <a:cubicBezTo>
                  <a:pt x="535760" y="2733010"/>
                  <a:pt x="400293" y="3000864"/>
                  <a:pt x="377202" y="3057822"/>
                </a:cubicBezTo>
                <a:cubicBezTo>
                  <a:pt x="354111" y="3114780"/>
                  <a:pt x="464947" y="2866938"/>
                  <a:pt x="404911" y="2946986"/>
                </a:cubicBezTo>
                <a:cubicBezTo>
                  <a:pt x="344875" y="3027035"/>
                  <a:pt x="73941" y="3456525"/>
                  <a:pt x="16984" y="3538113"/>
                </a:cubicBezTo>
                <a:cubicBezTo>
                  <a:pt x="-39973" y="3619701"/>
                  <a:pt x="64705" y="3513483"/>
                  <a:pt x="63166" y="3436513"/>
                </a:cubicBezTo>
                <a:cubicBezTo>
                  <a:pt x="61627" y="3359543"/>
                  <a:pt x="-7646" y="3217919"/>
                  <a:pt x="7748" y="3076295"/>
                </a:cubicBezTo>
                <a:cubicBezTo>
                  <a:pt x="23142" y="2934671"/>
                  <a:pt x="133979" y="2920816"/>
                  <a:pt x="155530" y="2586768"/>
                </a:cubicBezTo>
                <a:cubicBezTo>
                  <a:pt x="177081" y="2252720"/>
                  <a:pt x="137057" y="1285980"/>
                  <a:pt x="137057" y="1072004"/>
                </a:cubicBezTo>
                <a:cubicBezTo>
                  <a:pt x="137057" y="858028"/>
                  <a:pt x="83179" y="1442998"/>
                  <a:pt x="155530" y="1302913"/>
                </a:cubicBezTo>
                <a:cubicBezTo>
                  <a:pt x="227881" y="1162828"/>
                  <a:pt x="518827" y="362343"/>
                  <a:pt x="571166" y="231495"/>
                </a:cubicBezTo>
                <a:cubicBezTo>
                  <a:pt x="623505" y="100647"/>
                  <a:pt x="344875" y="556307"/>
                  <a:pt x="469566" y="517822"/>
                </a:cubicBezTo>
                <a:cubicBezTo>
                  <a:pt x="594257" y="479337"/>
                  <a:pt x="1313154" y="-19426"/>
                  <a:pt x="1319311" y="586"/>
                </a:cubicBezTo>
                <a:cubicBezTo>
                  <a:pt x="1325469" y="20598"/>
                  <a:pt x="654293" y="514743"/>
                  <a:pt x="506511" y="637895"/>
                </a:cubicBezTo>
                <a:cubicBezTo>
                  <a:pt x="358729" y="761046"/>
                  <a:pt x="392596" y="750271"/>
                  <a:pt x="432620" y="739495"/>
                </a:cubicBezTo>
                <a:cubicBezTo>
                  <a:pt x="472644" y="728719"/>
                  <a:pt x="689699" y="580937"/>
                  <a:pt x="746657" y="573240"/>
                </a:cubicBezTo>
                <a:cubicBezTo>
                  <a:pt x="803615" y="565543"/>
                  <a:pt x="712790" y="728719"/>
                  <a:pt x="774366" y="693313"/>
                </a:cubicBezTo>
                <a:cubicBezTo>
                  <a:pt x="835942" y="657907"/>
                  <a:pt x="1145360" y="289992"/>
                  <a:pt x="1116111" y="360804"/>
                </a:cubicBezTo>
                <a:cubicBezTo>
                  <a:pt x="1086863" y="431616"/>
                  <a:pt x="731262" y="831859"/>
                  <a:pt x="608111" y="1090477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6" name="フリーフォーム 6415">
            <a:extLst>
              <a:ext uri="{FF2B5EF4-FFF2-40B4-BE49-F238E27FC236}">
                <a16:creationId xmlns:a16="http://schemas.microsoft.com/office/drawing/2014/main" id="{1D5F91CC-7923-63E2-BCF5-F3020C0FCAB2}"/>
              </a:ext>
            </a:extLst>
          </p:cNvPr>
          <p:cNvSpPr/>
          <p:nvPr/>
        </p:nvSpPr>
        <p:spPr>
          <a:xfrm>
            <a:off x="1878439" y="5281642"/>
            <a:ext cx="496134" cy="1590276"/>
          </a:xfrm>
          <a:custGeom>
            <a:avLst/>
            <a:gdLst>
              <a:gd name="connsiteX0" fmla="*/ 144325 w 496134"/>
              <a:gd name="connsiteY0" fmla="*/ 223231 h 1590276"/>
              <a:gd name="connsiteX1" fmla="*/ 421416 w 496134"/>
              <a:gd name="connsiteY1" fmla="*/ 555740 h 1590276"/>
              <a:gd name="connsiteX2" fmla="*/ 421416 w 496134"/>
              <a:gd name="connsiteY2" fmla="*/ 1174576 h 1590276"/>
              <a:gd name="connsiteX3" fmla="*/ 495306 w 496134"/>
              <a:gd name="connsiteY3" fmla="*/ 1590213 h 1590276"/>
              <a:gd name="connsiteX4" fmla="*/ 365997 w 496134"/>
              <a:gd name="connsiteY4" fmla="*/ 1146867 h 1590276"/>
              <a:gd name="connsiteX5" fmla="*/ 5779 w 496134"/>
              <a:gd name="connsiteY5" fmla="*/ 472613 h 1590276"/>
              <a:gd name="connsiteX6" fmla="*/ 135088 w 496134"/>
              <a:gd name="connsiteY6" fmla="*/ 528031 h 1590276"/>
              <a:gd name="connsiteX7" fmla="*/ 15016 w 496134"/>
              <a:gd name="connsiteY7" fmla="*/ 1558 h 1590276"/>
              <a:gd name="connsiteX8" fmla="*/ 255161 w 496134"/>
              <a:gd name="connsiteY8" fmla="*/ 721994 h 1590276"/>
              <a:gd name="connsiteX9" fmla="*/ 144325 w 496134"/>
              <a:gd name="connsiteY9" fmla="*/ 223231 h 159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34" h="1590276">
                <a:moveTo>
                  <a:pt x="144325" y="223231"/>
                </a:moveTo>
                <a:cubicBezTo>
                  <a:pt x="172034" y="195522"/>
                  <a:pt x="375234" y="397183"/>
                  <a:pt x="421416" y="555740"/>
                </a:cubicBezTo>
                <a:cubicBezTo>
                  <a:pt x="467598" y="714297"/>
                  <a:pt x="409101" y="1002164"/>
                  <a:pt x="421416" y="1174576"/>
                </a:cubicBezTo>
                <a:cubicBezTo>
                  <a:pt x="433731" y="1346988"/>
                  <a:pt x="504542" y="1594831"/>
                  <a:pt x="495306" y="1590213"/>
                </a:cubicBezTo>
                <a:cubicBezTo>
                  <a:pt x="486070" y="1585595"/>
                  <a:pt x="447585" y="1333134"/>
                  <a:pt x="365997" y="1146867"/>
                </a:cubicBezTo>
                <a:cubicBezTo>
                  <a:pt x="284409" y="960600"/>
                  <a:pt x="44264" y="575752"/>
                  <a:pt x="5779" y="472613"/>
                </a:cubicBezTo>
                <a:cubicBezTo>
                  <a:pt x="-32706" y="369474"/>
                  <a:pt x="133549" y="606540"/>
                  <a:pt x="135088" y="528031"/>
                </a:cubicBezTo>
                <a:cubicBezTo>
                  <a:pt x="136627" y="449522"/>
                  <a:pt x="-4996" y="-30769"/>
                  <a:pt x="15016" y="1558"/>
                </a:cubicBezTo>
                <a:cubicBezTo>
                  <a:pt x="35028" y="33885"/>
                  <a:pt x="228991" y="680430"/>
                  <a:pt x="255161" y="721994"/>
                </a:cubicBezTo>
                <a:cubicBezTo>
                  <a:pt x="281331" y="763558"/>
                  <a:pt x="116616" y="250940"/>
                  <a:pt x="144325" y="2232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7" name="フリーフォーム 6416">
            <a:extLst>
              <a:ext uri="{FF2B5EF4-FFF2-40B4-BE49-F238E27FC236}">
                <a16:creationId xmlns:a16="http://schemas.microsoft.com/office/drawing/2014/main" id="{B12E22E9-3EAD-A1D6-0778-AB9B5D822A3C}"/>
              </a:ext>
            </a:extLst>
          </p:cNvPr>
          <p:cNvSpPr/>
          <p:nvPr/>
        </p:nvSpPr>
        <p:spPr>
          <a:xfrm>
            <a:off x="2110781" y="6329934"/>
            <a:ext cx="1177711" cy="1792228"/>
          </a:xfrm>
          <a:custGeom>
            <a:avLst/>
            <a:gdLst>
              <a:gd name="connsiteX0" fmla="*/ 179837 w 1177711"/>
              <a:gd name="connsiteY0" fmla="*/ 70866 h 1792228"/>
              <a:gd name="connsiteX1" fmla="*/ 817146 w 1177711"/>
              <a:gd name="connsiteY1" fmla="*/ 1086866 h 1792228"/>
              <a:gd name="connsiteX2" fmla="*/ 780201 w 1177711"/>
              <a:gd name="connsiteY2" fmla="*/ 994502 h 1792228"/>
              <a:gd name="connsiteX3" fmla="*/ 1085001 w 1177711"/>
              <a:gd name="connsiteY3" fmla="*/ 1317775 h 1792228"/>
              <a:gd name="connsiteX4" fmla="*/ 1001874 w 1177711"/>
              <a:gd name="connsiteY4" fmla="*/ 1253121 h 1792228"/>
              <a:gd name="connsiteX5" fmla="*/ 1168128 w 1177711"/>
              <a:gd name="connsiteY5" fmla="*/ 1484030 h 1792228"/>
              <a:gd name="connsiteX6" fmla="*/ 1085001 w 1177711"/>
              <a:gd name="connsiteY6" fmla="*/ 1779593 h 1792228"/>
              <a:gd name="connsiteX7" fmla="*/ 493874 w 1177711"/>
              <a:gd name="connsiteY7" fmla="*/ 1031448 h 1792228"/>
              <a:gd name="connsiteX8" fmla="*/ 540055 w 1177711"/>
              <a:gd name="connsiteY8" fmla="*/ 1160757 h 1792228"/>
              <a:gd name="connsiteX9" fmla="*/ 4346 w 1177711"/>
              <a:gd name="connsiteY9" fmla="*/ 24684 h 1792228"/>
              <a:gd name="connsiteX10" fmla="*/ 281437 w 1177711"/>
              <a:gd name="connsiteY10" fmla="*/ 357193 h 1792228"/>
              <a:gd name="connsiteX11" fmla="*/ 179837 w 1177711"/>
              <a:gd name="connsiteY11" fmla="*/ 70866 h 179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7711" h="1792228">
                <a:moveTo>
                  <a:pt x="179837" y="70866"/>
                </a:moveTo>
                <a:cubicBezTo>
                  <a:pt x="269122" y="192478"/>
                  <a:pt x="717085" y="932927"/>
                  <a:pt x="817146" y="1086866"/>
                </a:cubicBezTo>
                <a:cubicBezTo>
                  <a:pt x="917207" y="1240805"/>
                  <a:pt x="735559" y="956017"/>
                  <a:pt x="780201" y="994502"/>
                </a:cubicBezTo>
                <a:cubicBezTo>
                  <a:pt x="824844" y="1032987"/>
                  <a:pt x="1048055" y="1274672"/>
                  <a:pt x="1085001" y="1317775"/>
                </a:cubicBezTo>
                <a:cubicBezTo>
                  <a:pt x="1121947" y="1360878"/>
                  <a:pt x="988020" y="1225412"/>
                  <a:pt x="1001874" y="1253121"/>
                </a:cubicBezTo>
                <a:cubicBezTo>
                  <a:pt x="1015728" y="1280830"/>
                  <a:pt x="1154273" y="1396285"/>
                  <a:pt x="1168128" y="1484030"/>
                </a:cubicBezTo>
                <a:cubicBezTo>
                  <a:pt x="1181983" y="1571775"/>
                  <a:pt x="1197377" y="1855023"/>
                  <a:pt x="1085001" y="1779593"/>
                </a:cubicBezTo>
                <a:cubicBezTo>
                  <a:pt x="972625" y="1704163"/>
                  <a:pt x="584698" y="1134587"/>
                  <a:pt x="493874" y="1031448"/>
                </a:cubicBezTo>
                <a:cubicBezTo>
                  <a:pt x="403050" y="928309"/>
                  <a:pt x="621643" y="1328551"/>
                  <a:pt x="540055" y="1160757"/>
                </a:cubicBezTo>
                <a:cubicBezTo>
                  <a:pt x="458467" y="992963"/>
                  <a:pt x="47449" y="158611"/>
                  <a:pt x="4346" y="24684"/>
                </a:cubicBezTo>
                <a:cubicBezTo>
                  <a:pt x="-38757" y="-109243"/>
                  <a:pt x="252189" y="344878"/>
                  <a:pt x="281437" y="357193"/>
                </a:cubicBezTo>
                <a:cubicBezTo>
                  <a:pt x="310686" y="369508"/>
                  <a:pt x="90552" y="-50746"/>
                  <a:pt x="179837" y="70866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8" name="フリーフォーム 6417">
            <a:extLst>
              <a:ext uri="{FF2B5EF4-FFF2-40B4-BE49-F238E27FC236}">
                <a16:creationId xmlns:a16="http://schemas.microsoft.com/office/drawing/2014/main" id="{1F6BB171-83A5-7D5E-6BD2-6991C83924CC}"/>
              </a:ext>
            </a:extLst>
          </p:cNvPr>
          <p:cNvSpPr/>
          <p:nvPr/>
        </p:nvSpPr>
        <p:spPr>
          <a:xfrm>
            <a:off x="3089950" y="2836446"/>
            <a:ext cx="1273304" cy="230492"/>
          </a:xfrm>
          <a:custGeom>
            <a:avLst/>
            <a:gdLst>
              <a:gd name="connsiteX0" fmla="*/ 1251141 w 1273304"/>
              <a:gd name="connsiteY0" fmla="*/ 17590 h 230492"/>
              <a:gd name="connsiteX1" fmla="*/ 31941 w 1273304"/>
              <a:gd name="connsiteY1" fmla="*/ 230027 h 230492"/>
              <a:gd name="connsiteX2" fmla="*/ 392159 w 1273304"/>
              <a:gd name="connsiteY2" fmla="*/ 73009 h 230492"/>
              <a:gd name="connsiteX3" fmla="*/ 789323 w 1273304"/>
              <a:gd name="connsiteY3" fmla="*/ 17590 h 230492"/>
              <a:gd name="connsiteX4" fmla="*/ 1251141 w 1273304"/>
              <a:gd name="connsiteY4" fmla="*/ 17590 h 2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304" h="230492">
                <a:moveTo>
                  <a:pt x="1251141" y="17590"/>
                </a:moveTo>
                <a:cubicBezTo>
                  <a:pt x="1124911" y="52996"/>
                  <a:pt x="175105" y="220791"/>
                  <a:pt x="31941" y="230027"/>
                </a:cubicBezTo>
                <a:cubicBezTo>
                  <a:pt x="-111223" y="239263"/>
                  <a:pt x="265929" y="108415"/>
                  <a:pt x="392159" y="73009"/>
                </a:cubicBezTo>
                <a:cubicBezTo>
                  <a:pt x="518389" y="37603"/>
                  <a:pt x="649238" y="25287"/>
                  <a:pt x="789323" y="17590"/>
                </a:cubicBezTo>
                <a:cubicBezTo>
                  <a:pt x="929408" y="9893"/>
                  <a:pt x="1377371" y="-17816"/>
                  <a:pt x="1251141" y="1759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9" name="フリーフォーム 6418">
            <a:extLst>
              <a:ext uri="{FF2B5EF4-FFF2-40B4-BE49-F238E27FC236}">
                <a16:creationId xmlns:a16="http://schemas.microsoft.com/office/drawing/2014/main" id="{C4FE8080-5A1A-4730-2681-BFDF25D8DFC4}"/>
              </a:ext>
            </a:extLst>
          </p:cNvPr>
          <p:cNvSpPr/>
          <p:nvPr/>
        </p:nvSpPr>
        <p:spPr>
          <a:xfrm>
            <a:off x="3823553" y="2260549"/>
            <a:ext cx="2990156" cy="3032410"/>
          </a:xfrm>
          <a:custGeom>
            <a:avLst/>
            <a:gdLst>
              <a:gd name="connsiteX0" fmla="*/ 302 w 2990156"/>
              <a:gd name="connsiteY0" fmla="*/ 214796 h 3032410"/>
              <a:gd name="connsiteX1" fmla="*/ 1034774 w 2990156"/>
              <a:gd name="connsiteY1" fmla="*/ 575015 h 3032410"/>
              <a:gd name="connsiteX2" fmla="*/ 1967647 w 2990156"/>
              <a:gd name="connsiteY2" fmla="*/ 1452469 h 3032410"/>
              <a:gd name="connsiteX3" fmla="*/ 1930702 w 2990156"/>
              <a:gd name="connsiteY3" fmla="*/ 1304687 h 3032410"/>
              <a:gd name="connsiteX4" fmla="*/ 2337102 w 2990156"/>
              <a:gd name="connsiteY4" fmla="*/ 2108251 h 3032410"/>
              <a:gd name="connsiteX5" fmla="*/ 2586483 w 2990156"/>
              <a:gd name="connsiteY5" fmla="*/ 2533124 h 3032410"/>
              <a:gd name="connsiteX6" fmla="*/ 2484883 w 2990156"/>
              <a:gd name="connsiteY6" fmla="*/ 2468469 h 3032410"/>
              <a:gd name="connsiteX7" fmla="*/ 2863574 w 2990156"/>
              <a:gd name="connsiteY7" fmla="*/ 2884106 h 3032410"/>
              <a:gd name="connsiteX8" fmla="*/ 2983647 w 2990156"/>
              <a:gd name="connsiteY8" fmla="*/ 3004178 h 3032410"/>
              <a:gd name="connsiteX9" fmla="*/ 2697320 w 2990156"/>
              <a:gd name="connsiteY9" fmla="*/ 2394578 h 3032410"/>
              <a:gd name="connsiteX10" fmla="*/ 2891283 w 2990156"/>
              <a:gd name="connsiteY10" fmla="*/ 2736324 h 3032410"/>
              <a:gd name="connsiteX11" fmla="*/ 2761974 w 2990156"/>
              <a:gd name="connsiteY11" fmla="*/ 1572542 h 3032410"/>
              <a:gd name="connsiteX12" fmla="*/ 1893756 w 2990156"/>
              <a:gd name="connsiteY12" fmla="*/ 630433 h 3032410"/>
              <a:gd name="connsiteX13" fmla="*/ 656083 w 2990156"/>
              <a:gd name="connsiteY13" fmla="*/ 20833 h 3032410"/>
              <a:gd name="connsiteX14" fmla="*/ 923938 w 2990156"/>
              <a:gd name="connsiteY14" fmla="*/ 150142 h 3032410"/>
              <a:gd name="connsiteX15" fmla="*/ 302 w 2990156"/>
              <a:gd name="connsiteY15" fmla="*/ 214796 h 30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0156" h="3032410">
                <a:moveTo>
                  <a:pt x="302" y="214796"/>
                </a:moveTo>
                <a:cubicBezTo>
                  <a:pt x="18775" y="285608"/>
                  <a:pt x="706883" y="368736"/>
                  <a:pt x="1034774" y="575015"/>
                </a:cubicBezTo>
                <a:cubicBezTo>
                  <a:pt x="1362665" y="781294"/>
                  <a:pt x="1818326" y="1330857"/>
                  <a:pt x="1967647" y="1452469"/>
                </a:cubicBezTo>
                <a:cubicBezTo>
                  <a:pt x="2116968" y="1574081"/>
                  <a:pt x="1869126" y="1195390"/>
                  <a:pt x="1930702" y="1304687"/>
                </a:cubicBezTo>
                <a:cubicBezTo>
                  <a:pt x="1992278" y="1413984"/>
                  <a:pt x="2227805" y="1903512"/>
                  <a:pt x="2337102" y="2108251"/>
                </a:cubicBezTo>
                <a:cubicBezTo>
                  <a:pt x="2446399" y="2312990"/>
                  <a:pt x="2561853" y="2473088"/>
                  <a:pt x="2586483" y="2533124"/>
                </a:cubicBezTo>
                <a:cubicBezTo>
                  <a:pt x="2611113" y="2593160"/>
                  <a:pt x="2438701" y="2409972"/>
                  <a:pt x="2484883" y="2468469"/>
                </a:cubicBezTo>
                <a:cubicBezTo>
                  <a:pt x="2531065" y="2526966"/>
                  <a:pt x="2780447" y="2794821"/>
                  <a:pt x="2863574" y="2884106"/>
                </a:cubicBezTo>
                <a:cubicBezTo>
                  <a:pt x="2946701" y="2973391"/>
                  <a:pt x="3011356" y="3085766"/>
                  <a:pt x="2983647" y="3004178"/>
                </a:cubicBezTo>
                <a:cubicBezTo>
                  <a:pt x="2955938" y="2922590"/>
                  <a:pt x="2712714" y="2439220"/>
                  <a:pt x="2697320" y="2394578"/>
                </a:cubicBezTo>
                <a:cubicBezTo>
                  <a:pt x="2681926" y="2349936"/>
                  <a:pt x="2880507" y="2873330"/>
                  <a:pt x="2891283" y="2736324"/>
                </a:cubicBezTo>
                <a:cubicBezTo>
                  <a:pt x="2902059" y="2599318"/>
                  <a:pt x="2928229" y="1923524"/>
                  <a:pt x="2761974" y="1572542"/>
                </a:cubicBezTo>
                <a:cubicBezTo>
                  <a:pt x="2595720" y="1221560"/>
                  <a:pt x="2244738" y="889051"/>
                  <a:pt x="1893756" y="630433"/>
                </a:cubicBezTo>
                <a:cubicBezTo>
                  <a:pt x="1542774" y="371815"/>
                  <a:pt x="817719" y="100881"/>
                  <a:pt x="656083" y="20833"/>
                </a:cubicBezTo>
                <a:cubicBezTo>
                  <a:pt x="494447" y="-59215"/>
                  <a:pt x="1031696" y="114736"/>
                  <a:pt x="923938" y="150142"/>
                </a:cubicBezTo>
                <a:cubicBezTo>
                  <a:pt x="816181" y="185548"/>
                  <a:pt x="-18171" y="143984"/>
                  <a:pt x="302" y="214796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0" name="フリーフォーム 6419">
            <a:extLst>
              <a:ext uri="{FF2B5EF4-FFF2-40B4-BE49-F238E27FC236}">
                <a16:creationId xmlns:a16="http://schemas.microsoft.com/office/drawing/2014/main" id="{B4C45A75-DFE4-35B4-37A6-26248711D13D}"/>
              </a:ext>
            </a:extLst>
          </p:cNvPr>
          <p:cNvSpPr/>
          <p:nvPr/>
        </p:nvSpPr>
        <p:spPr>
          <a:xfrm>
            <a:off x="6197486" y="4135817"/>
            <a:ext cx="585586" cy="2032786"/>
          </a:xfrm>
          <a:custGeom>
            <a:avLst/>
            <a:gdLst>
              <a:gd name="connsiteX0" fmla="*/ 184841 w 585586"/>
              <a:gd name="connsiteY0" fmla="*/ 2074 h 2032786"/>
              <a:gd name="connsiteX1" fmla="*/ 114 w 585586"/>
              <a:gd name="connsiteY1" fmla="*/ 953419 h 2032786"/>
              <a:gd name="connsiteX2" fmla="*/ 157132 w 585586"/>
              <a:gd name="connsiteY2" fmla="*/ 1470656 h 2032786"/>
              <a:gd name="connsiteX3" fmla="*/ 147896 w 585586"/>
              <a:gd name="connsiteY3" fmla="*/ 2024838 h 2032786"/>
              <a:gd name="connsiteX4" fmla="*/ 203314 w 585586"/>
              <a:gd name="connsiteY4" fmla="*/ 1756983 h 2032786"/>
              <a:gd name="connsiteX5" fmla="*/ 535823 w 585586"/>
              <a:gd name="connsiteY5" fmla="*/ 1193565 h 2032786"/>
              <a:gd name="connsiteX6" fmla="*/ 545059 w 585586"/>
              <a:gd name="connsiteY6" fmla="*/ 593201 h 2032786"/>
              <a:gd name="connsiteX7" fmla="*/ 563532 w 585586"/>
              <a:gd name="connsiteY7" fmla="*/ 694801 h 2032786"/>
              <a:gd name="connsiteX8" fmla="*/ 184841 w 585586"/>
              <a:gd name="connsiteY8" fmla="*/ 2074 h 203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586" h="2032786">
                <a:moveTo>
                  <a:pt x="184841" y="2074"/>
                </a:moveTo>
                <a:cubicBezTo>
                  <a:pt x="90938" y="45177"/>
                  <a:pt x="4732" y="708655"/>
                  <a:pt x="114" y="953419"/>
                </a:cubicBezTo>
                <a:cubicBezTo>
                  <a:pt x="-4504" y="1198183"/>
                  <a:pt x="132502" y="1292086"/>
                  <a:pt x="157132" y="1470656"/>
                </a:cubicBezTo>
                <a:cubicBezTo>
                  <a:pt x="181762" y="1649226"/>
                  <a:pt x="140199" y="1977117"/>
                  <a:pt x="147896" y="2024838"/>
                </a:cubicBezTo>
                <a:cubicBezTo>
                  <a:pt x="155593" y="2072559"/>
                  <a:pt x="138659" y="1895529"/>
                  <a:pt x="203314" y="1756983"/>
                </a:cubicBezTo>
                <a:cubicBezTo>
                  <a:pt x="267969" y="1618438"/>
                  <a:pt x="478866" y="1387529"/>
                  <a:pt x="535823" y="1193565"/>
                </a:cubicBezTo>
                <a:cubicBezTo>
                  <a:pt x="592781" y="999601"/>
                  <a:pt x="540441" y="676328"/>
                  <a:pt x="545059" y="593201"/>
                </a:cubicBezTo>
                <a:cubicBezTo>
                  <a:pt x="549677" y="510074"/>
                  <a:pt x="620490" y="788704"/>
                  <a:pt x="563532" y="694801"/>
                </a:cubicBezTo>
                <a:cubicBezTo>
                  <a:pt x="506575" y="600898"/>
                  <a:pt x="278744" y="-41029"/>
                  <a:pt x="184841" y="20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1" name="フリーフォーム 6420">
            <a:extLst>
              <a:ext uri="{FF2B5EF4-FFF2-40B4-BE49-F238E27FC236}">
                <a16:creationId xmlns:a16="http://schemas.microsoft.com/office/drawing/2014/main" id="{13E4FD92-5F8E-6608-C97E-AFC9A1AD3250}"/>
              </a:ext>
            </a:extLst>
          </p:cNvPr>
          <p:cNvSpPr/>
          <p:nvPr/>
        </p:nvSpPr>
        <p:spPr>
          <a:xfrm>
            <a:off x="4396399" y="4319229"/>
            <a:ext cx="1822786" cy="1066444"/>
          </a:xfrm>
          <a:custGeom>
            <a:avLst/>
            <a:gdLst>
              <a:gd name="connsiteX0" fmla="*/ 92474 w 1822786"/>
              <a:gd name="connsiteY0" fmla="*/ 3389 h 1066444"/>
              <a:gd name="connsiteX1" fmla="*/ 9346 w 1822786"/>
              <a:gd name="connsiteY1" fmla="*/ 382080 h 1066444"/>
              <a:gd name="connsiteX2" fmla="*/ 332619 w 1822786"/>
              <a:gd name="connsiteY2" fmla="*/ 843898 h 1066444"/>
              <a:gd name="connsiteX3" fmla="*/ 480401 w 1822786"/>
              <a:gd name="connsiteY3" fmla="*/ 1065571 h 1066444"/>
              <a:gd name="connsiteX4" fmla="*/ 545056 w 1822786"/>
              <a:gd name="connsiteY4" fmla="*/ 770007 h 1066444"/>
              <a:gd name="connsiteX5" fmla="*/ 822146 w 1822786"/>
              <a:gd name="connsiteY5" fmla="*/ 511389 h 1066444"/>
              <a:gd name="connsiteX6" fmla="*/ 1459456 w 1822786"/>
              <a:gd name="connsiteY6" fmla="*/ 511389 h 1066444"/>
              <a:gd name="connsiteX7" fmla="*/ 1810437 w 1822786"/>
              <a:gd name="connsiteY7" fmla="*/ 723826 h 1066444"/>
              <a:gd name="connsiteX8" fmla="*/ 1727310 w 1822786"/>
              <a:gd name="connsiteY8" fmla="*/ 548335 h 1066444"/>
              <a:gd name="connsiteX9" fmla="*/ 1570292 w 1822786"/>
              <a:gd name="connsiteY9" fmla="*/ 197353 h 1066444"/>
              <a:gd name="connsiteX10" fmla="*/ 951456 w 1822786"/>
              <a:gd name="connsiteY10" fmla="*/ 206589 h 1066444"/>
              <a:gd name="connsiteX11" fmla="*/ 314146 w 1822786"/>
              <a:gd name="connsiteY11" fmla="*/ 317426 h 1066444"/>
              <a:gd name="connsiteX12" fmla="*/ 138656 w 1822786"/>
              <a:gd name="connsiteY12" fmla="*/ 345135 h 1066444"/>
              <a:gd name="connsiteX13" fmla="*/ 415746 w 1822786"/>
              <a:gd name="connsiteY13" fmla="*/ 58807 h 1066444"/>
              <a:gd name="connsiteX14" fmla="*/ 147892 w 1822786"/>
              <a:gd name="connsiteY14" fmla="*/ 188116 h 1066444"/>
              <a:gd name="connsiteX15" fmla="*/ 92474 w 1822786"/>
              <a:gd name="connsiteY15" fmla="*/ 3389 h 106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2786" h="1066444">
                <a:moveTo>
                  <a:pt x="92474" y="3389"/>
                </a:moveTo>
                <a:cubicBezTo>
                  <a:pt x="69383" y="35716"/>
                  <a:pt x="-30678" y="241995"/>
                  <a:pt x="9346" y="382080"/>
                </a:cubicBezTo>
                <a:cubicBezTo>
                  <a:pt x="49370" y="522165"/>
                  <a:pt x="254110" y="729983"/>
                  <a:pt x="332619" y="843898"/>
                </a:cubicBezTo>
                <a:cubicBezTo>
                  <a:pt x="411128" y="957813"/>
                  <a:pt x="444995" y="1077886"/>
                  <a:pt x="480401" y="1065571"/>
                </a:cubicBezTo>
                <a:cubicBezTo>
                  <a:pt x="515807" y="1053256"/>
                  <a:pt x="488099" y="862371"/>
                  <a:pt x="545056" y="770007"/>
                </a:cubicBezTo>
                <a:cubicBezTo>
                  <a:pt x="602013" y="677643"/>
                  <a:pt x="669746" y="554492"/>
                  <a:pt x="822146" y="511389"/>
                </a:cubicBezTo>
                <a:cubicBezTo>
                  <a:pt x="974546" y="468286"/>
                  <a:pt x="1294741" y="475983"/>
                  <a:pt x="1459456" y="511389"/>
                </a:cubicBezTo>
                <a:cubicBezTo>
                  <a:pt x="1624171" y="546795"/>
                  <a:pt x="1765795" y="717668"/>
                  <a:pt x="1810437" y="723826"/>
                </a:cubicBezTo>
                <a:cubicBezTo>
                  <a:pt x="1855079" y="729984"/>
                  <a:pt x="1767334" y="636081"/>
                  <a:pt x="1727310" y="548335"/>
                </a:cubicBezTo>
                <a:cubicBezTo>
                  <a:pt x="1687286" y="460590"/>
                  <a:pt x="1699601" y="254311"/>
                  <a:pt x="1570292" y="197353"/>
                </a:cubicBezTo>
                <a:cubicBezTo>
                  <a:pt x="1440983" y="140395"/>
                  <a:pt x="1160814" y="186577"/>
                  <a:pt x="951456" y="206589"/>
                </a:cubicBezTo>
                <a:cubicBezTo>
                  <a:pt x="742098" y="226601"/>
                  <a:pt x="449613" y="294335"/>
                  <a:pt x="314146" y="317426"/>
                </a:cubicBezTo>
                <a:cubicBezTo>
                  <a:pt x="178679" y="340517"/>
                  <a:pt x="121723" y="388238"/>
                  <a:pt x="138656" y="345135"/>
                </a:cubicBezTo>
                <a:cubicBezTo>
                  <a:pt x="155589" y="302032"/>
                  <a:pt x="414207" y="84977"/>
                  <a:pt x="415746" y="58807"/>
                </a:cubicBezTo>
                <a:cubicBezTo>
                  <a:pt x="417285" y="32637"/>
                  <a:pt x="201771" y="195813"/>
                  <a:pt x="147892" y="188116"/>
                </a:cubicBezTo>
                <a:cubicBezTo>
                  <a:pt x="94013" y="180419"/>
                  <a:pt x="115565" y="-28938"/>
                  <a:pt x="92474" y="338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2" name="フリーフォーム 6421">
            <a:extLst>
              <a:ext uri="{FF2B5EF4-FFF2-40B4-BE49-F238E27FC236}">
                <a16:creationId xmlns:a16="http://schemas.microsoft.com/office/drawing/2014/main" id="{F17F56A9-B4A9-7BE3-FB4A-2C3C9596A03D}"/>
              </a:ext>
            </a:extLst>
          </p:cNvPr>
          <p:cNvSpPr/>
          <p:nvPr/>
        </p:nvSpPr>
        <p:spPr>
          <a:xfrm>
            <a:off x="5076105" y="4593869"/>
            <a:ext cx="881469" cy="209522"/>
          </a:xfrm>
          <a:custGeom>
            <a:avLst/>
            <a:gdLst>
              <a:gd name="connsiteX0" fmla="*/ 3895 w 881469"/>
              <a:gd name="connsiteY0" fmla="*/ 209040 h 209522"/>
              <a:gd name="connsiteX1" fmla="*/ 188622 w 881469"/>
              <a:gd name="connsiteY1" fmla="*/ 15076 h 209522"/>
              <a:gd name="connsiteX2" fmla="*/ 521131 w 881469"/>
              <a:gd name="connsiteY2" fmla="*/ 15076 h 209522"/>
              <a:gd name="connsiteX3" fmla="*/ 844404 w 881469"/>
              <a:gd name="connsiteY3" fmla="*/ 33549 h 209522"/>
              <a:gd name="connsiteX4" fmla="*/ 530368 w 881469"/>
              <a:gd name="connsiteY4" fmla="*/ 33549 h 209522"/>
              <a:gd name="connsiteX5" fmla="*/ 881350 w 881469"/>
              <a:gd name="connsiteY5" fmla="*/ 199804 h 209522"/>
              <a:gd name="connsiteX6" fmla="*/ 567313 w 881469"/>
              <a:gd name="connsiteY6" fmla="*/ 70495 h 209522"/>
              <a:gd name="connsiteX7" fmla="*/ 354877 w 881469"/>
              <a:gd name="connsiteY7" fmla="*/ 70495 h 209522"/>
              <a:gd name="connsiteX8" fmla="*/ 3895 w 881469"/>
              <a:gd name="connsiteY8" fmla="*/ 209040 h 2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469" h="209522">
                <a:moveTo>
                  <a:pt x="3895" y="209040"/>
                </a:moveTo>
                <a:cubicBezTo>
                  <a:pt x="-23814" y="199803"/>
                  <a:pt x="102416" y="47403"/>
                  <a:pt x="188622" y="15076"/>
                </a:cubicBezTo>
                <a:cubicBezTo>
                  <a:pt x="274828" y="-17251"/>
                  <a:pt x="411834" y="11997"/>
                  <a:pt x="521131" y="15076"/>
                </a:cubicBezTo>
                <a:cubicBezTo>
                  <a:pt x="630428" y="18155"/>
                  <a:pt x="842865" y="30470"/>
                  <a:pt x="844404" y="33549"/>
                </a:cubicBezTo>
                <a:cubicBezTo>
                  <a:pt x="845943" y="36628"/>
                  <a:pt x="524210" y="5840"/>
                  <a:pt x="530368" y="33549"/>
                </a:cubicBezTo>
                <a:cubicBezTo>
                  <a:pt x="536526" y="61258"/>
                  <a:pt x="875193" y="193646"/>
                  <a:pt x="881350" y="199804"/>
                </a:cubicBezTo>
                <a:cubicBezTo>
                  <a:pt x="887507" y="205962"/>
                  <a:pt x="655058" y="92046"/>
                  <a:pt x="567313" y="70495"/>
                </a:cubicBezTo>
                <a:cubicBezTo>
                  <a:pt x="479568" y="48944"/>
                  <a:pt x="456477" y="48943"/>
                  <a:pt x="354877" y="70495"/>
                </a:cubicBezTo>
                <a:cubicBezTo>
                  <a:pt x="253277" y="92047"/>
                  <a:pt x="31604" y="218277"/>
                  <a:pt x="3895" y="20904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3" name="フリーフォーム 6422">
            <a:extLst>
              <a:ext uri="{FF2B5EF4-FFF2-40B4-BE49-F238E27FC236}">
                <a16:creationId xmlns:a16="http://schemas.microsoft.com/office/drawing/2014/main" id="{F626315D-26AF-5735-C8F6-E13714C88025}"/>
              </a:ext>
            </a:extLst>
          </p:cNvPr>
          <p:cNvSpPr/>
          <p:nvPr/>
        </p:nvSpPr>
        <p:spPr>
          <a:xfrm>
            <a:off x="2582940" y="4470122"/>
            <a:ext cx="1408949" cy="682882"/>
          </a:xfrm>
          <a:custGeom>
            <a:avLst/>
            <a:gdLst>
              <a:gd name="connsiteX0" fmla="*/ 67896 w 1408949"/>
              <a:gd name="connsiteY0" fmla="*/ 175769 h 682882"/>
              <a:gd name="connsiteX1" fmla="*/ 1240915 w 1408949"/>
              <a:gd name="connsiteY1" fmla="*/ 175769 h 682882"/>
              <a:gd name="connsiteX2" fmla="*/ 1148551 w 1408949"/>
              <a:gd name="connsiteY2" fmla="*/ 278 h 682882"/>
              <a:gd name="connsiteX3" fmla="*/ 1305569 w 1408949"/>
              <a:gd name="connsiteY3" fmla="*/ 221951 h 682882"/>
              <a:gd name="connsiteX4" fmla="*/ 1397933 w 1408949"/>
              <a:gd name="connsiteY4" fmla="*/ 462096 h 682882"/>
              <a:gd name="connsiteX5" fmla="*/ 1388696 w 1408949"/>
              <a:gd name="connsiteY5" fmla="*/ 674533 h 682882"/>
              <a:gd name="connsiteX6" fmla="*/ 1231678 w 1408949"/>
              <a:gd name="connsiteY6" fmla="*/ 609878 h 682882"/>
              <a:gd name="connsiteX7" fmla="*/ 843751 w 1408949"/>
              <a:gd name="connsiteY7" fmla="*/ 332787 h 682882"/>
              <a:gd name="connsiteX8" fmla="*/ 40187 w 1408949"/>
              <a:gd name="connsiteY8" fmla="*/ 545223 h 682882"/>
              <a:gd name="connsiteX9" fmla="*/ 132551 w 1408949"/>
              <a:gd name="connsiteY9" fmla="*/ 388205 h 682882"/>
              <a:gd name="connsiteX10" fmla="*/ 67896 w 1408949"/>
              <a:gd name="connsiteY10" fmla="*/ 175769 h 68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949" h="682882">
                <a:moveTo>
                  <a:pt x="67896" y="175769"/>
                </a:moveTo>
                <a:cubicBezTo>
                  <a:pt x="252623" y="140363"/>
                  <a:pt x="1060806" y="205018"/>
                  <a:pt x="1240915" y="175769"/>
                </a:cubicBezTo>
                <a:cubicBezTo>
                  <a:pt x="1421024" y="146520"/>
                  <a:pt x="1137775" y="-7419"/>
                  <a:pt x="1148551" y="278"/>
                </a:cubicBezTo>
                <a:cubicBezTo>
                  <a:pt x="1159327" y="7975"/>
                  <a:pt x="1264005" y="144981"/>
                  <a:pt x="1305569" y="221951"/>
                </a:cubicBezTo>
                <a:cubicBezTo>
                  <a:pt x="1347133" y="298921"/>
                  <a:pt x="1384079" y="386666"/>
                  <a:pt x="1397933" y="462096"/>
                </a:cubicBezTo>
                <a:cubicBezTo>
                  <a:pt x="1411787" y="537526"/>
                  <a:pt x="1416405" y="649903"/>
                  <a:pt x="1388696" y="674533"/>
                </a:cubicBezTo>
                <a:cubicBezTo>
                  <a:pt x="1360987" y="699163"/>
                  <a:pt x="1322502" y="666836"/>
                  <a:pt x="1231678" y="609878"/>
                </a:cubicBezTo>
                <a:cubicBezTo>
                  <a:pt x="1140854" y="552920"/>
                  <a:pt x="1042333" y="343563"/>
                  <a:pt x="843751" y="332787"/>
                </a:cubicBezTo>
                <a:cubicBezTo>
                  <a:pt x="645169" y="322011"/>
                  <a:pt x="158720" y="535987"/>
                  <a:pt x="40187" y="545223"/>
                </a:cubicBezTo>
                <a:cubicBezTo>
                  <a:pt x="-78346" y="554459"/>
                  <a:pt x="131012" y="451320"/>
                  <a:pt x="132551" y="388205"/>
                </a:cubicBezTo>
                <a:cubicBezTo>
                  <a:pt x="134091" y="325090"/>
                  <a:pt x="-116831" y="211175"/>
                  <a:pt x="67896" y="17576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4" name="フリーフォーム 6423">
            <a:extLst>
              <a:ext uri="{FF2B5EF4-FFF2-40B4-BE49-F238E27FC236}">
                <a16:creationId xmlns:a16="http://schemas.microsoft.com/office/drawing/2014/main" id="{B24AA47F-9C42-04CD-76B4-45F5C66578F0}"/>
              </a:ext>
            </a:extLst>
          </p:cNvPr>
          <p:cNvSpPr/>
          <p:nvPr/>
        </p:nvSpPr>
        <p:spPr>
          <a:xfrm>
            <a:off x="4533791" y="4764037"/>
            <a:ext cx="943544" cy="2248615"/>
          </a:xfrm>
          <a:custGeom>
            <a:avLst/>
            <a:gdLst>
              <a:gd name="connsiteX0" fmla="*/ 324536 w 943544"/>
              <a:gd name="connsiteY0" fmla="*/ 334436 h 2248615"/>
              <a:gd name="connsiteX1" fmla="*/ 518500 w 943544"/>
              <a:gd name="connsiteY1" fmla="*/ 1507454 h 2248615"/>
              <a:gd name="connsiteX2" fmla="*/ 943373 w 943544"/>
              <a:gd name="connsiteY2" fmla="*/ 2237127 h 2248615"/>
              <a:gd name="connsiteX3" fmla="*/ 564682 w 943544"/>
              <a:gd name="connsiteY3" fmla="*/ 1913854 h 2248615"/>
              <a:gd name="connsiteX4" fmla="*/ 149045 w 943544"/>
              <a:gd name="connsiteY4" fmla="*/ 1378145 h 2248615"/>
              <a:gd name="connsiteX5" fmla="*/ 1264 w 943544"/>
              <a:gd name="connsiteY5" fmla="*/ 796254 h 2248615"/>
              <a:gd name="connsiteX6" fmla="*/ 75154 w 943544"/>
              <a:gd name="connsiteY6" fmla="*/ 944036 h 2248615"/>
              <a:gd name="connsiteX7" fmla="*/ 28973 w 943544"/>
              <a:gd name="connsiteY7" fmla="*/ 11163 h 2248615"/>
              <a:gd name="connsiteX8" fmla="*/ 47445 w 943544"/>
              <a:gd name="connsiteY8" fmla="*/ 417563 h 2248615"/>
              <a:gd name="connsiteX9" fmla="*/ 84391 w 943544"/>
              <a:gd name="connsiteY9" fmla="*/ 232836 h 2248615"/>
              <a:gd name="connsiteX10" fmla="*/ 176754 w 943544"/>
              <a:gd name="connsiteY10" fmla="*/ 454508 h 2248615"/>
              <a:gd name="connsiteX11" fmla="*/ 306064 w 943544"/>
              <a:gd name="connsiteY11" fmla="*/ 251308 h 2248615"/>
              <a:gd name="connsiteX12" fmla="*/ 324536 w 943544"/>
              <a:gd name="connsiteY12" fmla="*/ 334436 h 22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44" h="2248615">
                <a:moveTo>
                  <a:pt x="324536" y="334436"/>
                </a:moveTo>
                <a:cubicBezTo>
                  <a:pt x="359942" y="543794"/>
                  <a:pt x="415361" y="1190339"/>
                  <a:pt x="518500" y="1507454"/>
                </a:cubicBezTo>
                <a:cubicBezTo>
                  <a:pt x="621640" y="1824569"/>
                  <a:pt x="935676" y="2169394"/>
                  <a:pt x="943373" y="2237127"/>
                </a:cubicBezTo>
                <a:cubicBezTo>
                  <a:pt x="951070" y="2304860"/>
                  <a:pt x="697070" y="2057018"/>
                  <a:pt x="564682" y="1913854"/>
                </a:cubicBezTo>
                <a:cubicBezTo>
                  <a:pt x="432294" y="1770690"/>
                  <a:pt x="242948" y="1564412"/>
                  <a:pt x="149045" y="1378145"/>
                </a:cubicBezTo>
                <a:cubicBezTo>
                  <a:pt x="55142" y="1191878"/>
                  <a:pt x="13579" y="868606"/>
                  <a:pt x="1264" y="796254"/>
                </a:cubicBezTo>
                <a:cubicBezTo>
                  <a:pt x="-11051" y="723902"/>
                  <a:pt x="70536" y="1074884"/>
                  <a:pt x="75154" y="944036"/>
                </a:cubicBezTo>
                <a:cubicBezTo>
                  <a:pt x="79772" y="813188"/>
                  <a:pt x="33591" y="98908"/>
                  <a:pt x="28973" y="11163"/>
                </a:cubicBezTo>
                <a:cubicBezTo>
                  <a:pt x="24355" y="-76582"/>
                  <a:pt x="38209" y="380618"/>
                  <a:pt x="47445" y="417563"/>
                </a:cubicBezTo>
                <a:cubicBezTo>
                  <a:pt x="56681" y="454508"/>
                  <a:pt x="62839" y="226678"/>
                  <a:pt x="84391" y="232836"/>
                </a:cubicBezTo>
                <a:cubicBezTo>
                  <a:pt x="105943" y="238994"/>
                  <a:pt x="139808" y="451429"/>
                  <a:pt x="176754" y="454508"/>
                </a:cubicBezTo>
                <a:cubicBezTo>
                  <a:pt x="213699" y="457587"/>
                  <a:pt x="282973" y="265163"/>
                  <a:pt x="306064" y="251308"/>
                </a:cubicBezTo>
                <a:cubicBezTo>
                  <a:pt x="329155" y="237453"/>
                  <a:pt x="289130" y="125078"/>
                  <a:pt x="324536" y="334436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5" name="フリーフォーム 6424">
            <a:extLst>
              <a:ext uri="{FF2B5EF4-FFF2-40B4-BE49-F238E27FC236}">
                <a16:creationId xmlns:a16="http://schemas.microsoft.com/office/drawing/2014/main" id="{0FA12FAA-C1B3-9484-2273-2842AA53A25B}"/>
              </a:ext>
            </a:extLst>
          </p:cNvPr>
          <p:cNvSpPr/>
          <p:nvPr/>
        </p:nvSpPr>
        <p:spPr>
          <a:xfrm>
            <a:off x="4652616" y="4657322"/>
            <a:ext cx="2286031" cy="3898226"/>
          </a:xfrm>
          <a:custGeom>
            <a:avLst/>
            <a:gdLst>
              <a:gd name="connsiteX0" fmla="*/ 1748184 w 2286031"/>
              <a:gd name="connsiteY0" fmla="*/ 459623 h 3898226"/>
              <a:gd name="connsiteX1" fmla="*/ 787602 w 2286031"/>
              <a:gd name="connsiteY1" fmla="*/ 2168351 h 3898226"/>
              <a:gd name="connsiteX2" fmla="*/ 972329 w 2286031"/>
              <a:gd name="connsiteY2" fmla="*/ 1808133 h 3898226"/>
              <a:gd name="connsiteX3" fmla="*/ 196475 w 2286031"/>
              <a:gd name="connsiteY3" fmla="*/ 3239769 h 3898226"/>
              <a:gd name="connsiteX4" fmla="*/ 445857 w 2286031"/>
              <a:gd name="connsiteY4" fmla="*/ 2944205 h 3898226"/>
              <a:gd name="connsiteX5" fmla="*/ 2511 w 2286031"/>
              <a:gd name="connsiteY5" fmla="*/ 3895551 h 3898226"/>
              <a:gd name="connsiteX6" fmla="*/ 686002 w 2286031"/>
              <a:gd name="connsiteY6" fmla="*/ 3239769 h 3898226"/>
              <a:gd name="connsiteX7" fmla="*/ 686002 w 2286031"/>
              <a:gd name="connsiteY7" fmla="*/ 3544569 h 3898226"/>
              <a:gd name="connsiteX8" fmla="*/ 843020 w 2286031"/>
              <a:gd name="connsiteY8" fmla="*/ 3581514 h 3898226"/>
              <a:gd name="connsiteX9" fmla="*/ 1822075 w 2286031"/>
              <a:gd name="connsiteY9" fmla="*/ 2140642 h 3898226"/>
              <a:gd name="connsiteX10" fmla="*/ 1766657 w 2286031"/>
              <a:gd name="connsiteY10" fmla="*/ 2242242 h 3898226"/>
              <a:gd name="connsiteX11" fmla="*/ 2283893 w 2286031"/>
              <a:gd name="connsiteY11" fmla="*/ 62460 h 3898226"/>
              <a:gd name="connsiteX12" fmla="*/ 1951384 w 2286031"/>
              <a:gd name="connsiteY12" fmla="*/ 551987 h 3898226"/>
              <a:gd name="connsiteX13" fmla="*/ 1969857 w 2286031"/>
              <a:gd name="connsiteY13" fmla="*/ 117878 h 3898226"/>
              <a:gd name="connsiteX14" fmla="*/ 1748184 w 2286031"/>
              <a:gd name="connsiteY14" fmla="*/ 459623 h 389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31" h="3898226">
                <a:moveTo>
                  <a:pt x="1748184" y="459623"/>
                </a:moveTo>
                <a:cubicBezTo>
                  <a:pt x="1551141" y="801369"/>
                  <a:pt x="916911" y="1943600"/>
                  <a:pt x="787602" y="2168351"/>
                </a:cubicBezTo>
                <a:cubicBezTo>
                  <a:pt x="658293" y="2393102"/>
                  <a:pt x="1070850" y="1629563"/>
                  <a:pt x="972329" y="1808133"/>
                </a:cubicBezTo>
                <a:cubicBezTo>
                  <a:pt x="873808" y="1986703"/>
                  <a:pt x="284220" y="3050424"/>
                  <a:pt x="196475" y="3239769"/>
                </a:cubicBezTo>
                <a:cubicBezTo>
                  <a:pt x="108730" y="3429114"/>
                  <a:pt x="478184" y="2834908"/>
                  <a:pt x="445857" y="2944205"/>
                </a:cubicBezTo>
                <a:cubicBezTo>
                  <a:pt x="413530" y="3053502"/>
                  <a:pt x="-37513" y="3846290"/>
                  <a:pt x="2511" y="3895551"/>
                </a:cubicBezTo>
                <a:cubicBezTo>
                  <a:pt x="42535" y="3944812"/>
                  <a:pt x="572087" y="3298266"/>
                  <a:pt x="686002" y="3239769"/>
                </a:cubicBezTo>
                <a:cubicBezTo>
                  <a:pt x="799917" y="3181272"/>
                  <a:pt x="659832" y="3487612"/>
                  <a:pt x="686002" y="3544569"/>
                </a:cubicBezTo>
                <a:cubicBezTo>
                  <a:pt x="712172" y="3601527"/>
                  <a:pt x="653675" y="3815502"/>
                  <a:pt x="843020" y="3581514"/>
                </a:cubicBezTo>
                <a:cubicBezTo>
                  <a:pt x="1032365" y="3347526"/>
                  <a:pt x="1668136" y="2363854"/>
                  <a:pt x="1822075" y="2140642"/>
                </a:cubicBezTo>
                <a:cubicBezTo>
                  <a:pt x="1976014" y="1917430"/>
                  <a:pt x="1689687" y="2588605"/>
                  <a:pt x="1766657" y="2242242"/>
                </a:cubicBezTo>
                <a:cubicBezTo>
                  <a:pt x="1843627" y="1895879"/>
                  <a:pt x="2253105" y="344169"/>
                  <a:pt x="2283893" y="62460"/>
                </a:cubicBezTo>
                <a:cubicBezTo>
                  <a:pt x="2314681" y="-219249"/>
                  <a:pt x="2003723" y="542751"/>
                  <a:pt x="1951384" y="551987"/>
                </a:cubicBezTo>
                <a:cubicBezTo>
                  <a:pt x="1899045" y="561223"/>
                  <a:pt x="2005263" y="136351"/>
                  <a:pt x="1969857" y="117878"/>
                </a:cubicBezTo>
                <a:cubicBezTo>
                  <a:pt x="1934451" y="99405"/>
                  <a:pt x="1945227" y="117877"/>
                  <a:pt x="1748184" y="459623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6" name="フリーフォーム 6425">
            <a:extLst>
              <a:ext uri="{FF2B5EF4-FFF2-40B4-BE49-F238E27FC236}">
                <a16:creationId xmlns:a16="http://schemas.microsoft.com/office/drawing/2014/main" id="{3C5D482A-035A-3A2C-1A3F-EC5EAE45CE79}"/>
              </a:ext>
            </a:extLst>
          </p:cNvPr>
          <p:cNvSpPr/>
          <p:nvPr/>
        </p:nvSpPr>
        <p:spPr>
          <a:xfrm>
            <a:off x="3198056" y="7061516"/>
            <a:ext cx="715304" cy="774206"/>
          </a:xfrm>
          <a:custGeom>
            <a:avLst/>
            <a:gdLst>
              <a:gd name="connsiteX0" fmla="*/ 220393 w 715304"/>
              <a:gd name="connsiteY0" fmla="*/ 466 h 774206"/>
              <a:gd name="connsiteX1" fmla="*/ 614289 w 715304"/>
              <a:gd name="connsiteY1" fmla="*/ 549106 h 774206"/>
              <a:gd name="connsiteX2" fmla="*/ 712762 w 715304"/>
              <a:gd name="connsiteY2" fmla="*/ 746053 h 774206"/>
              <a:gd name="connsiteX3" fmla="*/ 543950 w 715304"/>
              <a:gd name="connsiteY3" fmla="*/ 535038 h 774206"/>
              <a:gd name="connsiteX4" fmla="*/ 37513 w 715304"/>
              <a:gd name="connsiteY4" fmla="*/ 774189 h 774206"/>
              <a:gd name="connsiteX5" fmla="*/ 37513 w 715304"/>
              <a:gd name="connsiteY5" fmla="*/ 520970 h 774206"/>
              <a:gd name="connsiteX6" fmla="*/ 37513 w 715304"/>
              <a:gd name="connsiteY6" fmla="*/ 281819 h 774206"/>
              <a:gd name="connsiteX7" fmla="*/ 178190 w 715304"/>
              <a:gd name="connsiteY7" fmla="*/ 450632 h 774206"/>
              <a:gd name="connsiteX8" fmla="*/ 220393 w 715304"/>
              <a:gd name="connsiteY8" fmla="*/ 466 h 77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304" h="774206">
                <a:moveTo>
                  <a:pt x="220393" y="466"/>
                </a:moveTo>
                <a:cubicBezTo>
                  <a:pt x="293076" y="16878"/>
                  <a:pt x="532228" y="424842"/>
                  <a:pt x="614289" y="549106"/>
                </a:cubicBezTo>
                <a:cubicBezTo>
                  <a:pt x="696350" y="673370"/>
                  <a:pt x="724485" y="748398"/>
                  <a:pt x="712762" y="746053"/>
                </a:cubicBezTo>
                <a:cubicBezTo>
                  <a:pt x="701039" y="743708"/>
                  <a:pt x="656491" y="530349"/>
                  <a:pt x="543950" y="535038"/>
                </a:cubicBezTo>
                <a:cubicBezTo>
                  <a:pt x="431409" y="539727"/>
                  <a:pt x="121919" y="776534"/>
                  <a:pt x="37513" y="774189"/>
                </a:cubicBezTo>
                <a:cubicBezTo>
                  <a:pt x="-46893" y="771844"/>
                  <a:pt x="37513" y="520970"/>
                  <a:pt x="37513" y="520970"/>
                </a:cubicBezTo>
                <a:cubicBezTo>
                  <a:pt x="37513" y="438908"/>
                  <a:pt x="14067" y="293542"/>
                  <a:pt x="37513" y="281819"/>
                </a:cubicBezTo>
                <a:cubicBezTo>
                  <a:pt x="60959" y="270096"/>
                  <a:pt x="140676" y="495180"/>
                  <a:pt x="178190" y="450632"/>
                </a:cubicBezTo>
                <a:cubicBezTo>
                  <a:pt x="215704" y="406084"/>
                  <a:pt x="147710" y="-15946"/>
                  <a:pt x="220393" y="466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7" name="フリーフォーム 6426">
            <a:extLst>
              <a:ext uri="{FF2B5EF4-FFF2-40B4-BE49-F238E27FC236}">
                <a16:creationId xmlns:a16="http://schemas.microsoft.com/office/drawing/2014/main" id="{2D5B6642-88CC-93B4-A5C0-5AA4694A1A5C}"/>
              </a:ext>
            </a:extLst>
          </p:cNvPr>
          <p:cNvSpPr/>
          <p:nvPr/>
        </p:nvSpPr>
        <p:spPr>
          <a:xfrm>
            <a:off x="4229603" y="5427211"/>
            <a:ext cx="2047453" cy="2414908"/>
          </a:xfrm>
          <a:custGeom>
            <a:avLst/>
            <a:gdLst>
              <a:gd name="connsiteX0" fmla="*/ 1960182 w 2047453"/>
              <a:gd name="connsiteY0" fmla="*/ 129527 h 2414908"/>
              <a:gd name="connsiteX1" fmla="*/ 1087985 w 2047453"/>
              <a:gd name="connsiteY1" fmla="*/ 1283078 h 2414908"/>
              <a:gd name="connsiteX2" fmla="*/ 778495 w 2047453"/>
              <a:gd name="connsiteY2" fmla="*/ 2239681 h 2414908"/>
              <a:gd name="connsiteX3" fmla="*/ 806631 w 2047453"/>
              <a:gd name="connsiteY3" fmla="*/ 2056801 h 2414908"/>
              <a:gd name="connsiteX4" fmla="*/ 32908 w 2047453"/>
              <a:gd name="connsiteY4" fmla="*/ 2310020 h 2414908"/>
              <a:gd name="connsiteX5" fmla="*/ 215788 w 2047453"/>
              <a:gd name="connsiteY5" fmla="*/ 2310020 h 2414908"/>
              <a:gd name="connsiteX6" fmla="*/ 876969 w 2047453"/>
              <a:gd name="connsiteY6" fmla="*/ 2394426 h 2414908"/>
              <a:gd name="connsiteX7" fmla="*/ 1059849 w 2047453"/>
              <a:gd name="connsiteY7" fmla="*/ 1873921 h 2414908"/>
              <a:gd name="connsiteX8" fmla="*/ 1889843 w 2047453"/>
              <a:gd name="connsiteY8" fmla="*/ 607829 h 2414908"/>
              <a:gd name="connsiteX9" fmla="*/ 1819505 w 2047453"/>
              <a:gd name="connsiteY9" fmla="*/ 790709 h 2414908"/>
              <a:gd name="connsiteX10" fmla="*/ 2002385 w 2047453"/>
              <a:gd name="connsiteY10" fmla="*/ 101392 h 2414908"/>
              <a:gd name="connsiteX11" fmla="*/ 1960182 w 2047453"/>
              <a:gd name="connsiteY11" fmla="*/ 129527 h 24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453" h="2414908">
                <a:moveTo>
                  <a:pt x="1960182" y="129527"/>
                </a:moveTo>
                <a:cubicBezTo>
                  <a:pt x="1807782" y="326475"/>
                  <a:pt x="1284933" y="931386"/>
                  <a:pt x="1087985" y="1283078"/>
                </a:cubicBezTo>
                <a:cubicBezTo>
                  <a:pt x="891037" y="1634770"/>
                  <a:pt x="825387" y="2110727"/>
                  <a:pt x="778495" y="2239681"/>
                </a:cubicBezTo>
                <a:cubicBezTo>
                  <a:pt x="731603" y="2368635"/>
                  <a:pt x="930895" y="2045078"/>
                  <a:pt x="806631" y="2056801"/>
                </a:cubicBezTo>
                <a:cubicBezTo>
                  <a:pt x="682366" y="2068524"/>
                  <a:pt x="131382" y="2267817"/>
                  <a:pt x="32908" y="2310020"/>
                </a:cubicBezTo>
                <a:cubicBezTo>
                  <a:pt x="-65566" y="2352223"/>
                  <a:pt x="75111" y="2295952"/>
                  <a:pt x="215788" y="2310020"/>
                </a:cubicBezTo>
                <a:cubicBezTo>
                  <a:pt x="356465" y="2324088"/>
                  <a:pt x="736292" y="2467109"/>
                  <a:pt x="876969" y="2394426"/>
                </a:cubicBezTo>
                <a:cubicBezTo>
                  <a:pt x="1017646" y="2321743"/>
                  <a:pt x="891037" y="2171687"/>
                  <a:pt x="1059849" y="1873921"/>
                </a:cubicBezTo>
                <a:cubicBezTo>
                  <a:pt x="1228661" y="1576155"/>
                  <a:pt x="1763234" y="788364"/>
                  <a:pt x="1889843" y="607829"/>
                </a:cubicBezTo>
                <a:cubicBezTo>
                  <a:pt x="2016452" y="427294"/>
                  <a:pt x="1800748" y="875115"/>
                  <a:pt x="1819505" y="790709"/>
                </a:cubicBezTo>
                <a:cubicBezTo>
                  <a:pt x="1838262" y="706303"/>
                  <a:pt x="1981283" y="211589"/>
                  <a:pt x="2002385" y="101392"/>
                </a:cubicBezTo>
                <a:cubicBezTo>
                  <a:pt x="2023487" y="-8805"/>
                  <a:pt x="2112582" y="-67421"/>
                  <a:pt x="1960182" y="129527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8" name="フリーフォーム 6427">
            <a:extLst>
              <a:ext uri="{FF2B5EF4-FFF2-40B4-BE49-F238E27FC236}">
                <a16:creationId xmlns:a16="http://schemas.microsoft.com/office/drawing/2014/main" id="{158F6A3A-565E-7D2B-2AB0-E553BECC5A6D}"/>
              </a:ext>
            </a:extLst>
          </p:cNvPr>
          <p:cNvSpPr/>
          <p:nvPr/>
        </p:nvSpPr>
        <p:spPr>
          <a:xfrm>
            <a:off x="2959204" y="7694612"/>
            <a:ext cx="3051728" cy="2857546"/>
          </a:xfrm>
          <a:custGeom>
            <a:avLst/>
            <a:gdLst>
              <a:gd name="connsiteX0" fmla="*/ 234162 w 3051728"/>
              <a:gd name="connsiteY0" fmla="*/ 211431 h 2857546"/>
              <a:gd name="connsiteX1" fmla="*/ 1584661 w 3051728"/>
              <a:gd name="connsiteY1" fmla="*/ 506853 h 2857546"/>
              <a:gd name="connsiteX2" fmla="*/ 2597534 w 3051728"/>
              <a:gd name="connsiteY2" fmla="*/ 295837 h 2857546"/>
              <a:gd name="connsiteX3" fmla="*/ 3047701 w 3051728"/>
              <a:gd name="connsiteY3" fmla="*/ 416 h 2857546"/>
              <a:gd name="connsiteX4" fmla="*/ 2780414 w 3051728"/>
              <a:gd name="connsiteY4" fmla="*/ 253634 h 2857546"/>
              <a:gd name="connsiteX5" fmla="*/ 2147368 w 3051728"/>
              <a:gd name="connsiteY5" fmla="*/ 1069560 h 2857546"/>
              <a:gd name="connsiteX6" fmla="*/ 65350 w 3051728"/>
              <a:gd name="connsiteY6" fmla="*/ 2813954 h 2857546"/>
              <a:gd name="connsiteX7" fmla="*/ 571787 w 3051728"/>
              <a:gd name="connsiteY7" fmla="*/ 2251246 h 2857546"/>
              <a:gd name="connsiteX8" fmla="*/ 1064156 w 3051728"/>
              <a:gd name="connsiteY8" fmla="*/ 1379050 h 2857546"/>
              <a:gd name="connsiteX9" fmla="*/ 993818 w 3051728"/>
              <a:gd name="connsiteY9" fmla="*/ 1224305 h 2857546"/>
              <a:gd name="connsiteX10" fmla="*/ 163824 w 3051728"/>
              <a:gd name="connsiteY10" fmla="*/ 534988 h 2857546"/>
              <a:gd name="connsiteX11" fmla="*/ 810938 w 3051728"/>
              <a:gd name="connsiteY11" fmla="*/ 914816 h 2857546"/>
              <a:gd name="connsiteX12" fmla="*/ 234162 w 3051728"/>
              <a:gd name="connsiteY12" fmla="*/ 211431 h 28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1728" h="2857546">
                <a:moveTo>
                  <a:pt x="234162" y="211431"/>
                </a:moveTo>
                <a:cubicBezTo>
                  <a:pt x="363116" y="143437"/>
                  <a:pt x="1190766" y="492785"/>
                  <a:pt x="1584661" y="506853"/>
                </a:cubicBezTo>
                <a:cubicBezTo>
                  <a:pt x="1978556" y="520921"/>
                  <a:pt x="2353694" y="380243"/>
                  <a:pt x="2597534" y="295837"/>
                </a:cubicBezTo>
                <a:cubicBezTo>
                  <a:pt x="2841374" y="211431"/>
                  <a:pt x="3017221" y="7450"/>
                  <a:pt x="3047701" y="416"/>
                </a:cubicBezTo>
                <a:cubicBezTo>
                  <a:pt x="3078181" y="-6618"/>
                  <a:pt x="2930470" y="75443"/>
                  <a:pt x="2780414" y="253634"/>
                </a:cubicBezTo>
                <a:cubicBezTo>
                  <a:pt x="2630359" y="431825"/>
                  <a:pt x="2599879" y="642840"/>
                  <a:pt x="2147368" y="1069560"/>
                </a:cubicBezTo>
                <a:cubicBezTo>
                  <a:pt x="1694857" y="1496280"/>
                  <a:pt x="327947" y="2617006"/>
                  <a:pt x="65350" y="2813954"/>
                </a:cubicBezTo>
                <a:cubicBezTo>
                  <a:pt x="-197247" y="3010902"/>
                  <a:pt x="405319" y="2490397"/>
                  <a:pt x="571787" y="2251246"/>
                </a:cubicBezTo>
                <a:cubicBezTo>
                  <a:pt x="738255" y="2012095"/>
                  <a:pt x="993818" y="1550207"/>
                  <a:pt x="1064156" y="1379050"/>
                </a:cubicBezTo>
                <a:cubicBezTo>
                  <a:pt x="1134495" y="1207893"/>
                  <a:pt x="1143873" y="1364982"/>
                  <a:pt x="993818" y="1224305"/>
                </a:cubicBezTo>
                <a:cubicBezTo>
                  <a:pt x="843763" y="1083628"/>
                  <a:pt x="194304" y="586569"/>
                  <a:pt x="163824" y="534988"/>
                </a:cubicBezTo>
                <a:cubicBezTo>
                  <a:pt x="133344" y="483407"/>
                  <a:pt x="796870" y="971087"/>
                  <a:pt x="810938" y="914816"/>
                </a:cubicBezTo>
                <a:cubicBezTo>
                  <a:pt x="825006" y="858545"/>
                  <a:pt x="105208" y="279425"/>
                  <a:pt x="234162" y="211431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9" name="フリーフォーム 6428">
            <a:extLst>
              <a:ext uri="{FF2B5EF4-FFF2-40B4-BE49-F238E27FC236}">
                <a16:creationId xmlns:a16="http://schemas.microsoft.com/office/drawing/2014/main" id="{7F18638E-487F-0DCF-2E14-5E159304C660}"/>
              </a:ext>
            </a:extLst>
          </p:cNvPr>
          <p:cNvSpPr/>
          <p:nvPr/>
        </p:nvSpPr>
        <p:spPr>
          <a:xfrm>
            <a:off x="2935380" y="8664249"/>
            <a:ext cx="451834" cy="1957468"/>
          </a:xfrm>
          <a:custGeom>
            <a:avLst/>
            <a:gdLst>
              <a:gd name="connsiteX0" fmla="*/ 440866 w 451834"/>
              <a:gd name="connsiteY0" fmla="*/ 1449 h 1957468"/>
              <a:gd name="connsiteX1" fmla="*/ 300189 w 451834"/>
              <a:gd name="connsiteY1" fmla="*/ 1084662 h 1957468"/>
              <a:gd name="connsiteX2" fmla="*/ 75106 w 451834"/>
              <a:gd name="connsiteY2" fmla="*/ 1956859 h 1957468"/>
              <a:gd name="connsiteX3" fmla="*/ 89174 w 451834"/>
              <a:gd name="connsiteY3" fmla="*/ 1211271 h 1957468"/>
              <a:gd name="connsiteX4" fmla="*/ 201715 w 451834"/>
              <a:gd name="connsiteY4" fmla="*/ 550089 h 1957468"/>
              <a:gd name="connsiteX5" fmla="*/ 4768 w 451834"/>
              <a:gd name="connsiteY5" fmla="*/ 845511 h 1957468"/>
              <a:gd name="connsiteX6" fmla="*/ 440866 w 451834"/>
              <a:gd name="connsiteY6" fmla="*/ 1449 h 195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834" h="1957468">
                <a:moveTo>
                  <a:pt x="440866" y="1449"/>
                </a:moveTo>
                <a:cubicBezTo>
                  <a:pt x="490103" y="41308"/>
                  <a:pt x="361149" y="758760"/>
                  <a:pt x="300189" y="1084662"/>
                </a:cubicBezTo>
                <a:cubicBezTo>
                  <a:pt x="239229" y="1410564"/>
                  <a:pt x="110275" y="1935758"/>
                  <a:pt x="75106" y="1956859"/>
                </a:cubicBezTo>
                <a:cubicBezTo>
                  <a:pt x="39937" y="1977961"/>
                  <a:pt x="68073" y="1445733"/>
                  <a:pt x="89174" y="1211271"/>
                </a:cubicBezTo>
                <a:cubicBezTo>
                  <a:pt x="110275" y="976809"/>
                  <a:pt x="215783" y="611049"/>
                  <a:pt x="201715" y="550089"/>
                </a:cubicBezTo>
                <a:cubicBezTo>
                  <a:pt x="187647" y="489129"/>
                  <a:pt x="-35091" y="934606"/>
                  <a:pt x="4768" y="845511"/>
                </a:cubicBezTo>
                <a:cubicBezTo>
                  <a:pt x="44627" y="756416"/>
                  <a:pt x="391629" y="-38410"/>
                  <a:pt x="440866" y="144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0" name="フリーフォーム 6429">
            <a:extLst>
              <a:ext uri="{FF2B5EF4-FFF2-40B4-BE49-F238E27FC236}">
                <a16:creationId xmlns:a16="http://schemas.microsoft.com/office/drawing/2014/main" id="{C5A86EC5-6C10-FDFE-77B5-A70B72ED23AC}"/>
              </a:ext>
            </a:extLst>
          </p:cNvPr>
          <p:cNvSpPr/>
          <p:nvPr/>
        </p:nvSpPr>
        <p:spPr>
          <a:xfrm>
            <a:off x="4164030" y="7544146"/>
            <a:ext cx="3002599" cy="2730317"/>
          </a:xfrm>
          <a:custGeom>
            <a:avLst/>
            <a:gdLst>
              <a:gd name="connsiteX0" fmla="*/ 2011687 w 3002599"/>
              <a:gd name="connsiteY0" fmla="*/ 38340 h 2730317"/>
              <a:gd name="connsiteX1" fmla="*/ 2897952 w 3002599"/>
              <a:gd name="connsiteY1" fmla="*/ 1163756 h 2730317"/>
              <a:gd name="connsiteX2" fmla="*/ 2926087 w 3002599"/>
              <a:gd name="connsiteY2" fmla="*/ 1318500 h 2730317"/>
              <a:gd name="connsiteX3" fmla="*/ 2363379 w 3002599"/>
              <a:gd name="connsiteY3" fmla="*/ 2303239 h 2730317"/>
              <a:gd name="connsiteX4" fmla="*/ 2644733 w 3002599"/>
              <a:gd name="connsiteY4" fmla="*/ 2176629 h 2730317"/>
              <a:gd name="connsiteX5" fmla="*/ 1983552 w 3002599"/>
              <a:gd name="connsiteY5" fmla="*/ 2528322 h 2730317"/>
              <a:gd name="connsiteX6" fmla="*/ 464241 w 3002599"/>
              <a:gd name="connsiteY6" fmla="*/ 2725269 h 2730317"/>
              <a:gd name="connsiteX7" fmla="*/ 633053 w 3002599"/>
              <a:gd name="connsiteY7" fmla="*/ 2654931 h 2730317"/>
              <a:gd name="connsiteX8" fmla="*/ 7 w 3002599"/>
              <a:gd name="connsiteY8" fmla="*/ 2472051 h 2730317"/>
              <a:gd name="connsiteX9" fmla="*/ 618985 w 3002599"/>
              <a:gd name="connsiteY9" fmla="*/ 2148494 h 2730317"/>
              <a:gd name="connsiteX10" fmla="*/ 436105 w 3002599"/>
              <a:gd name="connsiteY10" fmla="*/ 1642057 h 2730317"/>
              <a:gd name="connsiteX11" fmla="*/ 928475 w 3002599"/>
              <a:gd name="connsiteY11" fmla="*/ 812063 h 2730317"/>
              <a:gd name="connsiteX12" fmla="*/ 731527 w 3002599"/>
              <a:gd name="connsiteY12" fmla="*/ 868334 h 2730317"/>
              <a:gd name="connsiteX13" fmla="*/ 1702198 w 3002599"/>
              <a:gd name="connsiteY13" fmla="*/ 319694 h 2730317"/>
              <a:gd name="connsiteX14" fmla="*/ 2011687 w 3002599"/>
              <a:gd name="connsiteY14" fmla="*/ 38340 h 27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2599" h="2730317">
                <a:moveTo>
                  <a:pt x="2011687" y="38340"/>
                </a:moveTo>
                <a:cubicBezTo>
                  <a:pt x="2210979" y="179017"/>
                  <a:pt x="2897952" y="1163756"/>
                  <a:pt x="2897952" y="1163756"/>
                </a:cubicBezTo>
                <a:cubicBezTo>
                  <a:pt x="3050352" y="1377116"/>
                  <a:pt x="3015183" y="1128586"/>
                  <a:pt x="2926087" y="1318500"/>
                </a:cubicBezTo>
                <a:cubicBezTo>
                  <a:pt x="2836992" y="1508414"/>
                  <a:pt x="2410271" y="2160218"/>
                  <a:pt x="2363379" y="2303239"/>
                </a:cubicBezTo>
                <a:cubicBezTo>
                  <a:pt x="2316487" y="2446260"/>
                  <a:pt x="2708037" y="2139115"/>
                  <a:pt x="2644733" y="2176629"/>
                </a:cubicBezTo>
                <a:cubicBezTo>
                  <a:pt x="2581429" y="2214143"/>
                  <a:pt x="2346967" y="2436882"/>
                  <a:pt x="1983552" y="2528322"/>
                </a:cubicBezTo>
                <a:cubicBezTo>
                  <a:pt x="1620137" y="2619762"/>
                  <a:pt x="689324" y="2704168"/>
                  <a:pt x="464241" y="2725269"/>
                </a:cubicBezTo>
                <a:cubicBezTo>
                  <a:pt x="239158" y="2746371"/>
                  <a:pt x="710425" y="2697134"/>
                  <a:pt x="633053" y="2654931"/>
                </a:cubicBezTo>
                <a:cubicBezTo>
                  <a:pt x="555681" y="2612728"/>
                  <a:pt x="2352" y="2556457"/>
                  <a:pt x="7" y="2472051"/>
                </a:cubicBezTo>
                <a:cubicBezTo>
                  <a:pt x="-2338" y="2387645"/>
                  <a:pt x="546302" y="2286826"/>
                  <a:pt x="618985" y="2148494"/>
                </a:cubicBezTo>
                <a:cubicBezTo>
                  <a:pt x="691668" y="2010162"/>
                  <a:pt x="384523" y="1864796"/>
                  <a:pt x="436105" y="1642057"/>
                </a:cubicBezTo>
                <a:cubicBezTo>
                  <a:pt x="487687" y="1419318"/>
                  <a:pt x="879238" y="941017"/>
                  <a:pt x="928475" y="812063"/>
                </a:cubicBezTo>
                <a:cubicBezTo>
                  <a:pt x="977712" y="683109"/>
                  <a:pt x="602573" y="950395"/>
                  <a:pt x="731527" y="868334"/>
                </a:cubicBezTo>
                <a:cubicBezTo>
                  <a:pt x="860481" y="786273"/>
                  <a:pt x="1491183" y="460371"/>
                  <a:pt x="1702198" y="319694"/>
                </a:cubicBezTo>
                <a:cubicBezTo>
                  <a:pt x="1913213" y="179017"/>
                  <a:pt x="1812395" y="-102337"/>
                  <a:pt x="2011687" y="3834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1" name="フリーフォーム 6430">
            <a:extLst>
              <a:ext uri="{FF2B5EF4-FFF2-40B4-BE49-F238E27FC236}">
                <a16:creationId xmlns:a16="http://schemas.microsoft.com/office/drawing/2014/main" id="{C294F566-8306-EBD9-8684-5654FD909AD0}"/>
              </a:ext>
            </a:extLst>
          </p:cNvPr>
          <p:cNvSpPr/>
          <p:nvPr/>
        </p:nvSpPr>
        <p:spPr>
          <a:xfrm>
            <a:off x="4806916" y="7660732"/>
            <a:ext cx="2257633" cy="2702158"/>
          </a:xfrm>
          <a:custGeom>
            <a:avLst/>
            <a:gdLst>
              <a:gd name="connsiteX0" fmla="*/ 1256259 w 2257633"/>
              <a:gd name="connsiteY0" fmla="*/ 20228 h 2702158"/>
              <a:gd name="connsiteX1" fmla="*/ 2212862 w 2257633"/>
              <a:gd name="connsiteY1" fmla="*/ 948696 h 2702158"/>
              <a:gd name="connsiteX2" fmla="*/ 2072186 w 2257633"/>
              <a:gd name="connsiteY2" fmla="*/ 1539539 h 2702158"/>
              <a:gd name="connsiteX3" fmla="*/ 1818967 w 2257633"/>
              <a:gd name="connsiteY3" fmla="*/ 2186653 h 2702158"/>
              <a:gd name="connsiteX4" fmla="*/ 820161 w 2257633"/>
              <a:gd name="connsiteY4" fmla="*/ 2425803 h 2702158"/>
              <a:gd name="connsiteX5" fmla="*/ 4235 w 2257633"/>
              <a:gd name="connsiteY5" fmla="*/ 2693090 h 2702158"/>
              <a:gd name="connsiteX6" fmla="*/ 482536 w 2257633"/>
              <a:gd name="connsiteY6" fmla="*/ 2074111 h 2702158"/>
              <a:gd name="connsiteX7" fmla="*/ 74573 w 2257633"/>
              <a:gd name="connsiteY7" fmla="*/ 2271059 h 2702158"/>
              <a:gd name="connsiteX8" fmla="*/ 1242192 w 2257633"/>
              <a:gd name="connsiteY8" fmla="*/ 470394 h 2702158"/>
              <a:gd name="connsiteX9" fmla="*/ 1256259 w 2257633"/>
              <a:gd name="connsiteY9" fmla="*/ 20228 h 270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7633" h="2702158">
                <a:moveTo>
                  <a:pt x="1256259" y="20228"/>
                </a:moveTo>
                <a:cubicBezTo>
                  <a:pt x="1418037" y="99945"/>
                  <a:pt x="2076874" y="695478"/>
                  <a:pt x="2212862" y="948696"/>
                </a:cubicBezTo>
                <a:cubicBezTo>
                  <a:pt x="2348850" y="1201914"/>
                  <a:pt x="2137835" y="1333213"/>
                  <a:pt x="2072186" y="1539539"/>
                </a:cubicBezTo>
                <a:cubicBezTo>
                  <a:pt x="2006537" y="1745865"/>
                  <a:pt x="2027638" y="2038942"/>
                  <a:pt x="1818967" y="2186653"/>
                </a:cubicBezTo>
                <a:cubicBezTo>
                  <a:pt x="1610296" y="2334364"/>
                  <a:pt x="1122616" y="2341397"/>
                  <a:pt x="820161" y="2425803"/>
                </a:cubicBezTo>
                <a:cubicBezTo>
                  <a:pt x="517706" y="2510209"/>
                  <a:pt x="60506" y="2751705"/>
                  <a:pt x="4235" y="2693090"/>
                </a:cubicBezTo>
                <a:cubicBezTo>
                  <a:pt x="-52036" y="2634475"/>
                  <a:pt x="470813" y="2144449"/>
                  <a:pt x="482536" y="2074111"/>
                </a:cubicBezTo>
                <a:cubicBezTo>
                  <a:pt x="494259" y="2003773"/>
                  <a:pt x="-52036" y="2538345"/>
                  <a:pt x="74573" y="2271059"/>
                </a:cubicBezTo>
                <a:cubicBezTo>
                  <a:pt x="201182" y="2003773"/>
                  <a:pt x="1047589" y="843188"/>
                  <a:pt x="1242192" y="470394"/>
                </a:cubicBezTo>
                <a:cubicBezTo>
                  <a:pt x="1436795" y="97600"/>
                  <a:pt x="1094481" y="-59489"/>
                  <a:pt x="1256259" y="2022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2" name="フリーフォーム 6431">
            <a:extLst>
              <a:ext uri="{FF2B5EF4-FFF2-40B4-BE49-F238E27FC236}">
                <a16:creationId xmlns:a16="http://schemas.microsoft.com/office/drawing/2014/main" id="{2BC122FD-10E9-1041-D78F-9E70DDE090DA}"/>
              </a:ext>
            </a:extLst>
          </p:cNvPr>
          <p:cNvSpPr/>
          <p:nvPr/>
        </p:nvSpPr>
        <p:spPr>
          <a:xfrm>
            <a:off x="4839060" y="3893685"/>
            <a:ext cx="1212240" cy="419121"/>
          </a:xfrm>
          <a:custGeom>
            <a:avLst/>
            <a:gdLst>
              <a:gd name="connsiteX0" fmla="*/ 226 w 1212240"/>
              <a:gd name="connsiteY0" fmla="*/ 411029 h 419121"/>
              <a:gd name="connsiteX1" fmla="*/ 408189 w 1212240"/>
              <a:gd name="connsiteY1" fmla="*/ 3066 h 419121"/>
              <a:gd name="connsiteX2" fmla="*/ 802085 w 1212240"/>
              <a:gd name="connsiteY2" fmla="*/ 214081 h 419121"/>
              <a:gd name="connsiteX3" fmla="*/ 577002 w 1212240"/>
              <a:gd name="connsiteY3" fmla="*/ 17133 h 419121"/>
              <a:gd name="connsiteX4" fmla="*/ 1210048 w 1212240"/>
              <a:gd name="connsiteY4" fmla="*/ 298487 h 419121"/>
              <a:gd name="connsiteX5" fmla="*/ 773949 w 1212240"/>
              <a:gd name="connsiteY5" fmla="*/ 228149 h 419121"/>
              <a:gd name="connsiteX6" fmla="*/ 464460 w 1212240"/>
              <a:gd name="connsiteY6" fmla="*/ 270352 h 419121"/>
              <a:gd name="connsiteX7" fmla="*/ 226 w 1212240"/>
              <a:gd name="connsiteY7" fmla="*/ 411029 h 4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2240" h="419121">
                <a:moveTo>
                  <a:pt x="226" y="411029"/>
                </a:moveTo>
                <a:cubicBezTo>
                  <a:pt x="-9152" y="366481"/>
                  <a:pt x="274546" y="35891"/>
                  <a:pt x="408189" y="3066"/>
                </a:cubicBezTo>
                <a:cubicBezTo>
                  <a:pt x="541832" y="-29759"/>
                  <a:pt x="773950" y="211736"/>
                  <a:pt x="802085" y="214081"/>
                </a:cubicBezTo>
                <a:cubicBezTo>
                  <a:pt x="830221" y="216425"/>
                  <a:pt x="509008" y="3065"/>
                  <a:pt x="577002" y="17133"/>
                </a:cubicBezTo>
                <a:cubicBezTo>
                  <a:pt x="644996" y="31201"/>
                  <a:pt x="1177224" y="263318"/>
                  <a:pt x="1210048" y="298487"/>
                </a:cubicBezTo>
                <a:cubicBezTo>
                  <a:pt x="1242873" y="333656"/>
                  <a:pt x="898213" y="232838"/>
                  <a:pt x="773949" y="228149"/>
                </a:cubicBezTo>
                <a:cubicBezTo>
                  <a:pt x="649685" y="223460"/>
                  <a:pt x="598103" y="237527"/>
                  <a:pt x="464460" y="270352"/>
                </a:cubicBezTo>
                <a:cubicBezTo>
                  <a:pt x="330817" y="303177"/>
                  <a:pt x="9604" y="455577"/>
                  <a:pt x="226" y="41102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3" name="フリーフォーム 6432">
            <a:extLst>
              <a:ext uri="{FF2B5EF4-FFF2-40B4-BE49-F238E27FC236}">
                <a16:creationId xmlns:a16="http://schemas.microsoft.com/office/drawing/2014/main" id="{D3965336-CECE-A663-7188-A8C2D0F7775E}"/>
              </a:ext>
            </a:extLst>
          </p:cNvPr>
          <p:cNvSpPr/>
          <p:nvPr/>
        </p:nvSpPr>
        <p:spPr>
          <a:xfrm>
            <a:off x="2995831" y="5667482"/>
            <a:ext cx="887801" cy="1144940"/>
          </a:xfrm>
          <a:custGeom>
            <a:avLst/>
            <a:gdLst>
              <a:gd name="connsiteX0" fmla="*/ 661769 w 887801"/>
              <a:gd name="connsiteY0" fmla="*/ 1798 h 1144940"/>
              <a:gd name="connsiteX1" fmla="*/ 42791 w 887801"/>
              <a:gd name="connsiteY1" fmla="*/ 339423 h 1144940"/>
              <a:gd name="connsiteX2" fmla="*/ 70926 w 887801"/>
              <a:gd name="connsiteY2" fmla="*/ 634844 h 1144940"/>
              <a:gd name="connsiteX3" fmla="*/ 211603 w 887801"/>
              <a:gd name="connsiteY3" fmla="*/ 944333 h 1144940"/>
              <a:gd name="connsiteX4" fmla="*/ 225671 w 887801"/>
              <a:gd name="connsiteY4" fmla="*/ 1141281 h 1144940"/>
              <a:gd name="connsiteX5" fmla="*/ 436686 w 887801"/>
              <a:gd name="connsiteY5" fmla="*/ 775521 h 1144940"/>
              <a:gd name="connsiteX6" fmla="*/ 886852 w 887801"/>
              <a:gd name="connsiteY6" fmla="*/ 269084 h 1144940"/>
              <a:gd name="connsiteX7" fmla="*/ 563295 w 887801"/>
              <a:gd name="connsiteY7" fmla="*/ 353490 h 1144940"/>
              <a:gd name="connsiteX8" fmla="*/ 844649 w 887801"/>
              <a:gd name="connsiteY8" fmla="*/ 29933 h 1144940"/>
              <a:gd name="connsiteX9" fmla="*/ 450754 w 887801"/>
              <a:gd name="connsiteY9" fmla="*/ 198746 h 1144940"/>
              <a:gd name="connsiteX10" fmla="*/ 661769 w 887801"/>
              <a:gd name="connsiteY10" fmla="*/ 1798 h 114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801" h="1144940">
                <a:moveTo>
                  <a:pt x="661769" y="1798"/>
                </a:moveTo>
                <a:cubicBezTo>
                  <a:pt x="593775" y="25244"/>
                  <a:pt x="141265" y="233915"/>
                  <a:pt x="42791" y="339423"/>
                </a:cubicBezTo>
                <a:cubicBezTo>
                  <a:pt x="-55683" y="444931"/>
                  <a:pt x="42791" y="534026"/>
                  <a:pt x="70926" y="634844"/>
                </a:cubicBezTo>
                <a:cubicBezTo>
                  <a:pt x="99061" y="735662"/>
                  <a:pt x="185812" y="859927"/>
                  <a:pt x="211603" y="944333"/>
                </a:cubicBezTo>
                <a:cubicBezTo>
                  <a:pt x="237394" y="1028739"/>
                  <a:pt x="188157" y="1169416"/>
                  <a:pt x="225671" y="1141281"/>
                </a:cubicBezTo>
                <a:cubicBezTo>
                  <a:pt x="263185" y="1113146"/>
                  <a:pt x="326489" y="920887"/>
                  <a:pt x="436686" y="775521"/>
                </a:cubicBezTo>
                <a:cubicBezTo>
                  <a:pt x="546883" y="630155"/>
                  <a:pt x="865751" y="339422"/>
                  <a:pt x="886852" y="269084"/>
                </a:cubicBezTo>
                <a:cubicBezTo>
                  <a:pt x="907953" y="198746"/>
                  <a:pt x="570329" y="393348"/>
                  <a:pt x="563295" y="353490"/>
                </a:cubicBezTo>
                <a:cubicBezTo>
                  <a:pt x="556261" y="313632"/>
                  <a:pt x="863406" y="55724"/>
                  <a:pt x="844649" y="29933"/>
                </a:cubicBezTo>
                <a:cubicBezTo>
                  <a:pt x="825892" y="4142"/>
                  <a:pt x="481234" y="205780"/>
                  <a:pt x="450754" y="198746"/>
                </a:cubicBezTo>
                <a:cubicBezTo>
                  <a:pt x="420274" y="191712"/>
                  <a:pt x="729763" y="-21648"/>
                  <a:pt x="661769" y="179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4" name="円/楕円 6433">
            <a:extLst>
              <a:ext uri="{FF2B5EF4-FFF2-40B4-BE49-F238E27FC236}">
                <a16:creationId xmlns:a16="http://schemas.microsoft.com/office/drawing/2014/main" id="{1267262D-8E04-C02D-D595-7C788D22DBE6}"/>
              </a:ext>
            </a:extLst>
          </p:cNvPr>
          <p:cNvSpPr/>
          <p:nvPr/>
        </p:nvSpPr>
        <p:spPr>
          <a:xfrm>
            <a:off x="5153555" y="5623384"/>
            <a:ext cx="783423" cy="783423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5" name="円/楕円 6434">
            <a:extLst>
              <a:ext uri="{FF2B5EF4-FFF2-40B4-BE49-F238E27FC236}">
                <a16:creationId xmlns:a16="http://schemas.microsoft.com/office/drawing/2014/main" id="{4B44A7C7-3F70-794B-315E-31798F40EB33}"/>
              </a:ext>
            </a:extLst>
          </p:cNvPr>
          <p:cNvSpPr/>
          <p:nvPr/>
        </p:nvSpPr>
        <p:spPr>
          <a:xfrm>
            <a:off x="2914898" y="5734306"/>
            <a:ext cx="783423" cy="783423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6" name="フリーフォーム 6435">
            <a:extLst>
              <a:ext uri="{FF2B5EF4-FFF2-40B4-BE49-F238E27FC236}">
                <a16:creationId xmlns:a16="http://schemas.microsoft.com/office/drawing/2014/main" id="{CCAF0D32-D64D-0953-0976-E8B41C402FBD}"/>
              </a:ext>
            </a:extLst>
          </p:cNvPr>
          <p:cNvSpPr/>
          <p:nvPr/>
        </p:nvSpPr>
        <p:spPr>
          <a:xfrm>
            <a:off x="1914513" y="1533371"/>
            <a:ext cx="2418534" cy="5504132"/>
          </a:xfrm>
          <a:custGeom>
            <a:avLst/>
            <a:gdLst>
              <a:gd name="connsiteX0" fmla="*/ 2418336 w 2418534"/>
              <a:gd name="connsiteY0" fmla="*/ 830001 h 5504132"/>
              <a:gd name="connsiteX1" fmla="*/ 899025 w 2418534"/>
              <a:gd name="connsiteY1" fmla="*/ 1364574 h 5504132"/>
              <a:gd name="connsiteX2" fmla="*/ 1278853 w 2418534"/>
              <a:gd name="connsiteY2" fmla="*/ 1322371 h 5504132"/>
              <a:gd name="connsiteX3" fmla="*/ 617672 w 2418534"/>
              <a:gd name="connsiteY3" fmla="*/ 2067958 h 5504132"/>
              <a:gd name="connsiteX4" fmla="*/ 69032 w 2418534"/>
              <a:gd name="connsiteY4" fmla="*/ 3826420 h 5504132"/>
              <a:gd name="connsiteX5" fmla="*/ 322250 w 2418534"/>
              <a:gd name="connsiteY5" fmla="*/ 3404389 h 5504132"/>
              <a:gd name="connsiteX6" fmla="*/ 294115 w 2418534"/>
              <a:gd name="connsiteY6" fmla="*/ 5430137 h 5504132"/>
              <a:gd name="connsiteX7" fmla="*/ 280047 w 2418534"/>
              <a:gd name="connsiteY7" fmla="*/ 4909632 h 5504132"/>
              <a:gd name="connsiteX8" fmla="*/ 26829 w 2418534"/>
              <a:gd name="connsiteY8" fmla="*/ 3446592 h 5504132"/>
              <a:gd name="connsiteX9" fmla="*/ 1011567 w 2418534"/>
              <a:gd name="connsiteY9" fmla="*/ 295429 h 5504132"/>
              <a:gd name="connsiteX10" fmla="*/ 913093 w 2418534"/>
              <a:gd name="connsiteY10" fmla="*/ 618986 h 5504132"/>
              <a:gd name="connsiteX11" fmla="*/ 1292921 w 2418534"/>
              <a:gd name="connsiteY11" fmla="*/ 7 h 5504132"/>
              <a:gd name="connsiteX12" fmla="*/ 1011567 w 2418534"/>
              <a:gd name="connsiteY12" fmla="*/ 604918 h 5504132"/>
              <a:gd name="connsiteX13" fmla="*/ 1757155 w 2418534"/>
              <a:gd name="connsiteY13" fmla="*/ 464241 h 5504132"/>
              <a:gd name="connsiteX14" fmla="*/ 1011567 w 2418534"/>
              <a:gd name="connsiteY14" fmla="*/ 872204 h 5504132"/>
              <a:gd name="connsiteX15" fmla="*/ 2418336 w 2418534"/>
              <a:gd name="connsiteY15" fmla="*/ 830001 h 550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8534" h="5504132">
                <a:moveTo>
                  <a:pt x="2418336" y="830001"/>
                </a:moveTo>
                <a:cubicBezTo>
                  <a:pt x="2399579" y="912063"/>
                  <a:pt x="1088939" y="1282512"/>
                  <a:pt x="899025" y="1364574"/>
                </a:cubicBezTo>
                <a:cubicBezTo>
                  <a:pt x="709111" y="1446636"/>
                  <a:pt x="1325745" y="1205140"/>
                  <a:pt x="1278853" y="1322371"/>
                </a:cubicBezTo>
                <a:cubicBezTo>
                  <a:pt x="1231961" y="1439602"/>
                  <a:pt x="819309" y="1650617"/>
                  <a:pt x="617672" y="2067958"/>
                </a:cubicBezTo>
                <a:cubicBezTo>
                  <a:pt x="416035" y="2485300"/>
                  <a:pt x="118269" y="3603682"/>
                  <a:pt x="69032" y="3826420"/>
                </a:cubicBezTo>
                <a:cubicBezTo>
                  <a:pt x="19795" y="4049159"/>
                  <a:pt x="284736" y="3137103"/>
                  <a:pt x="322250" y="3404389"/>
                </a:cubicBezTo>
                <a:cubicBezTo>
                  <a:pt x="359764" y="3671675"/>
                  <a:pt x="301149" y="5179263"/>
                  <a:pt x="294115" y="5430137"/>
                </a:cubicBezTo>
                <a:cubicBezTo>
                  <a:pt x="287081" y="5681011"/>
                  <a:pt x="324595" y="5240223"/>
                  <a:pt x="280047" y="4909632"/>
                </a:cubicBezTo>
                <a:cubicBezTo>
                  <a:pt x="235499" y="4579041"/>
                  <a:pt x="-95091" y="4215626"/>
                  <a:pt x="26829" y="3446592"/>
                </a:cubicBezTo>
                <a:cubicBezTo>
                  <a:pt x="148749" y="2677558"/>
                  <a:pt x="863856" y="766697"/>
                  <a:pt x="1011567" y="295429"/>
                </a:cubicBezTo>
                <a:cubicBezTo>
                  <a:pt x="1159278" y="-175839"/>
                  <a:pt x="866201" y="668223"/>
                  <a:pt x="913093" y="618986"/>
                </a:cubicBezTo>
                <a:cubicBezTo>
                  <a:pt x="959985" y="569749"/>
                  <a:pt x="1276509" y="2352"/>
                  <a:pt x="1292921" y="7"/>
                </a:cubicBezTo>
                <a:cubicBezTo>
                  <a:pt x="1309333" y="-2338"/>
                  <a:pt x="934195" y="527546"/>
                  <a:pt x="1011567" y="604918"/>
                </a:cubicBezTo>
                <a:cubicBezTo>
                  <a:pt x="1088939" y="682290"/>
                  <a:pt x="1757155" y="419693"/>
                  <a:pt x="1757155" y="464241"/>
                </a:cubicBezTo>
                <a:cubicBezTo>
                  <a:pt x="1757155" y="508789"/>
                  <a:pt x="903715" y="813589"/>
                  <a:pt x="1011567" y="872204"/>
                </a:cubicBezTo>
                <a:cubicBezTo>
                  <a:pt x="1119419" y="930819"/>
                  <a:pt x="2437093" y="747939"/>
                  <a:pt x="2418336" y="830001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7" name="フリーフォーム 6436">
            <a:extLst>
              <a:ext uri="{FF2B5EF4-FFF2-40B4-BE49-F238E27FC236}">
                <a16:creationId xmlns:a16="http://schemas.microsoft.com/office/drawing/2014/main" id="{B1DDF3DE-321E-1096-17E0-2965DC3C1D29}"/>
              </a:ext>
            </a:extLst>
          </p:cNvPr>
          <p:cNvSpPr/>
          <p:nvPr/>
        </p:nvSpPr>
        <p:spPr>
          <a:xfrm>
            <a:off x="1283851" y="1089382"/>
            <a:ext cx="3377213" cy="4512181"/>
          </a:xfrm>
          <a:custGeom>
            <a:avLst/>
            <a:gdLst>
              <a:gd name="connsiteX0" fmla="*/ 2401884 w 3377213"/>
              <a:gd name="connsiteY0" fmla="*/ 556538 h 4512181"/>
              <a:gd name="connsiteX1" fmla="*/ 2852051 w 3377213"/>
              <a:gd name="connsiteY1" fmla="*/ 120440 h 4512181"/>
              <a:gd name="connsiteX2" fmla="*/ 2584764 w 3377213"/>
              <a:gd name="connsiteY2" fmla="*/ 7898 h 4512181"/>
              <a:gd name="connsiteX3" fmla="*/ 1121724 w 3377213"/>
              <a:gd name="connsiteY3" fmla="*/ 289252 h 4512181"/>
              <a:gd name="connsiteX4" fmla="*/ 1360875 w 3377213"/>
              <a:gd name="connsiteY4" fmla="*/ 275184 h 4512181"/>
              <a:gd name="connsiteX5" fmla="*/ 643423 w 3377213"/>
              <a:gd name="connsiteY5" fmla="*/ 936366 h 4512181"/>
              <a:gd name="connsiteX6" fmla="*/ 713761 w 3377213"/>
              <a:gd name="connsiteY6" fmla="*/ 936366 h 4512181"/>
              <a:gd name="connsiteX7" fmla="*/ 348001 w 3377213"/>
              <a:gd name="connsiteY7" fmla="*/ 1864833 h 4512181"/>
              <a:gd name="connsiteX8" fmla="*/ 502746 w 3377213"/>
              <a:gd name="connsiteY8" fmla="*/ 1541276 h 4512181"/>
              <a:gd name="connsiteX9" fmla="*/ 10377 w 3377213"/>
              <a:gd name="connsiteY9" fmla="*/ 3088723 h 4512181"/>
              <a:gd name="connsiteX10" fmla="*/ 165121 w 3377213"/>
              <a:gd name="connsiteY10" fmla="*/ 2933978 h 4512181"/>
              <a:gd name="connsiteX11" fmla="*/ 136986 w 3377213"/>
              <a:gd name="connsiteY11" fmla="*/ 3201264 h 4512181"/>
              <a:gd name="connsiteX12" fmla="*/ 193257 w 3377213"/>
              <a:gd name="connsiteY12" fmla="*/ 3637363 h 4512181"/>
              <a:gd name="connsiteX13" fmla="*/ 263595 w 3377213"/>
              <a:gd name="connsiteY13" fmla="*/ 3356009 h 4512181"/>
              <a:gd name="connsiteX14" fmla="*/ 826303 w 3377213"/>
              <a:gd name="connsiteY14" fmla="*/ 4509560 h 4512181"/>
              <a:gd name="connsiteX15" fmla="*/ 966980 w 3377213"/>
              <a:gd name="connsiteY15" fmla="*/ 3595160 h 4512181"/>
              <a:gd name="connsiteX16" fmla="*/ 1740703 w 3377213"/>
              <a:gd name="connsiteY16" fmla="*/ 1302126 h 4512181"/>
              <a:gd name="connsiteX17" fmla="*/ 1684432 w 3377213"/>
              <a:gd name="connsiteY17" fmla="*/ 1611615 h 4512181"/>
              <a:gd name="connsiteX18" fmla="*/ 3358487 w 3377213"/>
              <a:gd name="connsiteY18" fmla="*/ 894163 h 4512181"/>
              <a:gd name="connsiteX19" fmla="*/ 2598832 w 3377213"/>
              <a:gd name="connsiteY19" fmla="*/ 936366 h 4512181"/>
              <a:gd name="connsiteX20" fmla="*/ 2837983 w 3377213"/>
              <a:gd name="connsiteY20" fmla="*/ 626876 h 4512181"/>
              <a:gd name="connsiteX21" fmla="*/ 2345614 w 3377213"/>
              <a:gd name="connsiteY21" fmla="*/ 739418 h 4512181"/>
              <a:gd name="connsiteX22" fmla="*/ 2401884 w 3377213"/>
              <a:gd name="connsiteY22" fmla="*/ 556538 h 45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77213" h="4512181">
                <a:moveTo>
                  <a:pt x="2401884" y="556538"/>
                </a:moveTo>
                <a:cubicBezTo>
                  <a:pt x="2486290" y="453375"/>
                  <a:pt x="2821571" y="211880"/>
                  <a:pt x="2852051" y="120440"/>
                </a:cubicBezTo>
                <a:cubicBezTo>
                  <a:pt x="2882531" y="29000"/>
                  <a:pt x="2873152" y="-20237"/>
                  <a:pt x="2584764" y="7898"/>
                </a:cubicBezTo>
                <a:cubicBezTo>
                  <a:pt x="2296376" y="36033"/>
                  <a:pt x="1325705" y="244704"/>
                  <a:pt x="1121724" y="289252"/>
                </a:cubicBezTo>
                <a:cubicBezTo>
                  <a:pt x="917742" y="333800"/>
                  <a:pt x="1440592" y="167332"/>
                  <a:pt x="1360875" y="275184"/>
                </a:cubicBezTo>
                <a:cubicBezTo>
                  <a:pt x="1281158" y="383036"/>
                  <a:pt x="643423" y="936366"/>
                  <a:pt x="643423" y="936366"/>
                </a:cubicBezTo>
                <a:cubicBezTo>
                  <a:pt x="535571" y="1046563"/>
                  <a:pt x="762998" y="781622"/>
                  <a:pt x="713761" y="936366"/>
                </a:cubicBezTo>
                <a:cubicBezTo>
                  <a:pt x="664524" y="1091110"/>
                  <a:pt x="383170" y="1764015"/>
                  <a:pt x="348001" y="1864833"/>
                </a:cubicBezTo>
                <a:cubicBezTo>
                  <a:pt x="312832" y="1965651"/>
                  <a:pt x="559017" y="1337294"/>
                  <a:pt x="502746" y="1541276"/>
                </a:cubicBezTo>
                <a:cubicBezTo>
                  <a:pt x="446475" y="1745258"/>
                  <a:pt x="66648" y="2856606"/>
                  <a:pt x="10377" y="3088723"/>
                </a:cubicBezTo>
                <a:cubicBezTo>
                  <a:pt x="-45894" y="3320840"/>
                  <a:pt x="144019" y="2915221"/>
                  <a:pt x="165121" y="2933978"/>
                </a:cubicBezTo>
                <a:cubicBezTo>
                  <a:pt x="186223" y="2952735"/>
                  <a:pt x="132297" y="3084033"/>
                  <a:pt x="136986" y="3201264"/>
                </a:cubicBezTo>
                <a:cubicBezTo>
                  <a:pt x="141675" y="3318495"/>
                  <a:pt x="172155" y="3611572"/>
                  <a:pt x="193257" y="3637363"/>
                </a:cubicBezTo>
                <a:cubicBezTo>
                  <a:pt x="214359" y="3663154"/>
                  <a:pt x="158087" y="3210643"/>
                  <a:pt x="263595" y="3356009"/>
                </a:cubicBezTo>
                <a:cubicBezTo>
                  <a:pt x="369103" y="3501375"/>
                  <a:pt x="709072" y="4469702"/>
                  <a:pt x="826303" y="4509560"/>
                </a:cubicBezTo>
                <a:cubicBezTo>
                  <a:pt x="943534" y="4549418"/>
                  <a:pt x="814580" y="4129732"/>
                  <a:pt x="966980" y="3595160"/>
                </a:cubicBezTo>
                <a:cubicBezTo>
                  <a:pt x="1119380" y="3060588"/>
                  <a:pt x="1621128" y="1632717"/>
                  <a:pt x="1740703" y="1302126"/>
                </a:cubicBezTo>
                <a:cubicBezTo>
                  <a:pt x="1860278" y="971535"/>
                  <a:pt x="1414801" y="1679609"/>
                  <a:pt x="1684432" y="1611615"/>
                </a:cubicBezTo>
                <a:cubicBezTo>
                  <a:pt x="1954063" y="1543621"/>
                  <a:pt x="3206087" y="1006705"/>
                  <a:pt x="3358487" y="894163"/>
                </a:cubicBezTo>
                <a:cubicBezTo>
                  <a:pt x="3510887" y="781622"/>
                  <a:pt x="2685583" y="980914"/>
                  <a:pt x="2598832" y="936366"/>
                </a:cubicBezTo>
                <a:cubicBezTo>
                  <a:pt x="2512081" y="891818"/>
                  <a:pt x="2880186" y="659701"/>
                  <a:pt x="2837983" y="626876"/>
                </a:cubicBezTo>
                <a:cubicBezTo>
                  <a:pt x="2795780" y="594051"/>
                  <a:pt x="2413608" y="753486"/>
                  <a:pt x="2345614" y="739418"/>
                </a:cubicBezTo>
                <a:cubicBezTo>
                  <a:pt x="2277620" y="725350"/>
                  <a:pt x="2317478" y="659701"/>
                  <a:pt x="2401884" y="556538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8" name="フリーフォーム 6437">
            <a:extLst>
              <a:ext uri="{FF2B5EF4-FFF2-40B4-BE49-F238E27FC236}">
                <a16:creationId xmlns:a16="http://schemas.microsoft.com/office/drawing/2014/main" id="{5B2D94BD-746A-DE6D-50E1-11AFB3CD28CA}"/>
              </a:ext>
            </a:extLst>
          </p:cNvPr>
          <p:cNvSpPr/>
          <p:nvPr/>
        </p:nvSpPr>
        <p:spPr>
          <a:xfrm>
            <a:off x="3132697" y="1602368"/>
            <a:ext cx="3955708" cy="3853139"/>
          </a:xfrm>
          <a:custGeom>
            <a:avLst/>
            <a:gdLst>
              <a:gd name="connsiteX0" fmla="*/ 735918 w 3955708"/>
              <a:gd name="connsiteY0" fmla="*/ 578124 h 3853139"/>
              <a:gd name="connsiteX1" fmla="*/ 2803869 w 3955708"/>
              <a:gd name="connsiteY1" fmla="*/ 1787946 h 3853139"/>
              <a:gd name="connsiteX2" fmla="*/ 2719463 w 3955708"/>
              <a:gd name="connsiteY2" fmla="*/ 1661337 h 3853139"/>
              <a:gd name="connsiteX3" fmla="*/ 3408780 w 3955708"/>
              <a:gd name="connsiteY3" fmla="*/ 2674210 h 3853139"/>
              <a:gd name="connsiteX4" fmla="*/ 3887081 w 3955708"/>
              <a:gd name="connsiteY4" fmla="*/ 3827761 h 3853139"/>
              <a:gd name="connsiteX5" fmla="*/ 3844878 w 3955708"/>
              <a:gd name="connsiteY5" fmla="*/ 3321324 h 3853139"/>
              <a:gd name="connsiteX6" fmla="*/ 3788608 w 3955708"/>
              <a:gd name="connsiteY6" fmla="*/ 1633201 h 3853139"/>
              <a:gd name="connsiteX7" fmla="*/ 1748792 w 3955708"/>
              <a:gd name="connsiteY7" fmla="*/ 113890 h 3853139"/>
              <a:gd name="connsiteX8" fmla="*/ 2480312 w 3955708"/>
              <a:gd name="connsiteY8" fmla="*/ 648463 h 3853139"/>
              <a:gd name="connsiteX9" fmla="*/ 4398 w 3955708"/>
              <a:gd name="connsiteY9" fmla="*/ 1349 h 3853139"/>
              <a:gd name="connsiteX10" fmla="*/ 1847266 w 3955708"/>
              <a:gd name="connsiteY10" fmla="*/ 859478 h 3853139"/>
              <a:gd name="connsiteX11" fmla="*/ 735918 w 3955708"/>
              <a:gd name="connsiteY11" fmla="*/ 578124 h 38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708" h="3853139">
                <a:moveTo>
                  <a:pt x="735918" y="578124"/>
                </a:moveTo>
                <a:cubicBezTo>
                  <a:pt x="895352" y="732869"/>
                  <a:pt x="2473278" y="1607411"/>
                  <a:pt x="2803869" y="1787946"/>
                </a:cubicBezTo>
                <a:cubicBezTo>
                  <a:pt x="3134460" y="1968481"/>
                  <a:pt x="2719463" y="1661337"/>
                  <a:pt x="2719463" y="1661337"/>
                </a:cubicBezTo>
                <a:cubicBezTo>
                  <a:pt x="2820281" y="1809048"/>
                  <a:pt x="3214177" y="2313139"/>
                  <a:pt x="3408780" y="2674210"/>
                </a:cubicBezTo>
                <a:cubicBezTo>
                  <a:pt x="3603383" y="3035281"/>
                  <a:pt x="3814398" y="3719909"/>
                  <a:pt x="3887081" y="3827761"/>
                </a:cubicBezTo>
                <a:cubicBezTo>
                  <a:pt x="3959764" y="3935613"/>
                  <a:pt x="3861290" y="3687084"/>
                  <a:pt x="3844878" y="3321324"/>
                </a:cubicBezTo>
                <a:cubicBezTo>
                  <a:pt x="3828466" y="2955564"/>
                  <a:pt x="4137956" y="2167773"/>
                  <a:pt x="3788608" y="1633201"/>
                </a:cubicBezTo>
                <a:cubicBezTo>
                  <a:pt x="3439260" y="1098629"/>
                  <a:pt x="1966841" y="278013"/>
                  <a:pt x="1748792" y="113890"/>
                </a:cubicBezTo>
                <a:cubicBezTo>
                  <a:pt x="1530743" y="-50233"/>
                  <a:pt x="2771044" y="667220"/>
                  <a:pt x="2480312" y="648463"/>
                </a:cubicBezTo>
                <a:cubicBezTo>
                  <a:pt x="2189580" y="629706"/>
                  <a:pt x="109906" y="-33820"/>
                  <a:pt x="4398" y="1349"/>
                </a:cubicBezTo>
                <a:cubicBezTo>
                  <a:pt x="-101110" y="36518"/>
                  <a:pt x="1725346" y="765693"/>
                  <a:pt x="1847266" y="859478"/>
                </a:cubicBezTo>
                <a:cubicBezTo>
                  <a:pt x="1969186" y="953263"/>
                  <a:pt x="576484" y="423379"/>
                  <a:pt x="735918" y="578124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9" name="フリーフォーム 6438">
            <a:extLst>
              <a:ext uri="{FF2B5EF4-FFF2-40B4-BE49-F238E27FC236}">
                <a16:creationId xmlns:a16="http://schemas.microsoft.com/office/drawing/2014/main" id="{E76440B2-B286-D740-1406-8F3DC8CABA52}"/>
              </a:ext>
            </a:extLst>
          </p:cNvPr>
          <p:cNvSpPr/>
          <p:nvPr/>
        </p:nvSpPr>
        <p:spPr>
          <a:xfrm>
            <a:off x="2827353" y="1095318"/>
            <a:ext cx="4431645" cy="3754221"/>
          </a:xfrm>
          <a:custGeom>
            <a:avLst/>
            <a:gdLst>
              <a:gd name="connsiteX0" fmla="*/ 548893 w 4431645"/>
              <a:gd name="connsiteY0" fmla="*/ 592805 h 3754221"/>
              <a:gd name="connsiteX1" fmla="*/ 1477361 w 4431645"/>
              <a:gd name="connsiteY1" fmla="*/ 1962 h 3754221"/>
              <a:gd name="connsiteX2" fmla="*/ 2729385 w 4431645"/>
              <a:gd name="connsiteY2" fmla="*/ 395857 h 3754221"/>
              <a:gd name="connsiteX3" fmla="*/ 2462099 w 4431645"/>
              <a:gd name="connsiteY3" fmla="*/ 227045 h 3754221"/>
              <a:gd name="connsiteX4" fmla="*/ 3742259 w 4431645"/>
              <a:gd name="connsiteY4" fmla="*/ 1000768 h 3754221"/>
              <a:gd name="connsiteX5" fmla="*/ 4122087 w 4431645"/>
              <a:gd name="connsiteY5" fmla="*/ 1915168 h 3754221"/>
              <a:gd name="connsiteX6" fmla="*/ 3939207 w 4431645"/>
              <a:gd name="connsiteY6" fmla="*/ 1690085 h 3754221"/>
              <a:gd name="connsiteX7" fmla="*/ 4431576 w 4431645"/>
              <a:gd name="connsiteY7" fmla="*/ 3715833 h 3754221"/>
              <a:gd name="connsiteX8" fmla="*/ 3967342 w 4431645"/>
              <a:gd name="connsiteY8" fmla="*/ 2913974 h 3754221"/>
              <a:gd name="connsiteX9" fmla="*/ 3010739 w 4431645"/>
              <a:gd name="connsiteY9" fmla="*/ 1633814 h 3754221"/>
              <a:gd name="connsiteX10" fmla="*/ 1744647 w 4431645"/>
              <a:gd name="connsiteY10" fmla="*/ 1183648 h 3754221"/>
              <a:gd name="connsiteX11" fmla="*/ 534825 w 4431645"/>
              <a:gd name="connsiteY11" fmla="*/ 1099242 h 3754221"/>
              <a:gd name="connsiteX12" fmla="*/ 858382 w 4431645"/>
              <a:gd name="connsiteY12" fmla="*/ 789753 h 3754221"/>
              <a:gd name="connsiteX13" fmla="*/ 253 w 4431645"/>
              <a:gd name="connsiteY13" fmla="*/ 1155513 h 3754221"/>
              <a:gd name="connsiteX14" fmla="*/ 956856 w 4431645"/>
              <a:gd name="connsiteY14" fmla="*/ 311451 h 3754221"/>
              <a:gd name="connsiteX15" fmla="*/ 548893 w 4431645"/>
              <a:gd name="connsiteY15" fmla="*/ 592805 h 375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1645" h="3754221">
                <a:moveTo>
                  <a:pt x="548893" y="592805"/>
                </a:moveTo>
                <a:cubicBezTo>
                  <a:pt x="635644" y="541223"/>
                  <a:pt x="1113946" y="34787"/>
                  <a:pt x="1477361" y="1962"/>
                </a:cubicBezTo>
                <a:cubicBezTo>
                  <a:pt x="1840776" y="-30863"/>
                  <a:pt x="2565262" y="358343"/>
                  <a:pt x="2729385" y="395857"/>
                </a:cubicBezTo>
                <a:cubicBezTo>
                  <a:pt x="2893508" y="433371"/>
                  <a:pt x="2462099" y="227045"/>
                  <a:pt x="2462099" y="227045"/>
                </a:cubicBezTo>
                <a:cubicBezTo>
                  <a:pt x="2630911" y="327863"/>
                  <a:pt x="3465594" y="719414"/>
                  <a:pt x="3742259" y="1000768"/>
                </a:cubicBezTo>
                <a:cubicBezTo>
                  <a:pt x="4018924" y="1282122"/>
                  <a:pt x="4089262" y="1800282"/>
                  <a:pt x="4122087" y="1915168"/>
                </a:cubicBezTo>
                <a:cubicBezTo>
                  <a:pt x="4154912" y="2030054"/>
                  <a:pt x="3887626" y="1389974"/>
                  <a:pt x="3939207" y="1690085"/>
                </a:cubicBezTo>
                <a:cubicBezTo>
                  <a:pt x="3990788" y="1990196"/>
                  <a:pt x="4426887" y="3511852"/>
                  <a:pt x="4431576" y="3715833"/>
                </a:cubicBezTo>
                <a:cubicBezTo>
                  <a:pt x="4436265" y="3919814"/>
                  <a:pt x="4204148" y="3260977"/>
                  <a:pt x="3967342" y="2913974"/>
                </a:cubicBezTo>
                <a:cubicBezTo>
                  <a:pt x="3730536" y="2566971"/>
                  <a:pt x="3381188" y="1922202"/>
                  <a:pt x="3010739" y="1633814"/>
                </a:cubicBezTo>
                <a:cubicBezTo>
                  <a:pt x="2640290" y="1345426"/>
                  <a:pt x="2157299" y="1272743"/>
                  <a:pt x="1744647" y="1183648"/>
                </a:cubicBezTo>
                <a:cubicBezTo>
                  <a:pt x="1331995" y="1094553"/>
                  <a:pt x="682536" y="1164891"/>
                  <a:pt x="534825" y="1099242"/>
                </a:cubicBezTo>
                <a:cubicBezTo>
                  <a:pt x="387114" y="1033593"/>
                  <a:pt x="947477" y="780375"/>
                  <a:pt x="858382" y="789753"/>
                </a:cubicBezTo>
                <a:cubicBezTo>
                  <a:pt x="769287" y="799131"/>
                  <a:pt x="-16159" y="1235230"/>
                  <a:pt x="253" y="1155513"/>
                </a:cubicBezTo>
                <a:cubicBezTo>
                  <a:pt x="16665" y="1075796"/>
                  <a:pt x="860727" y="405236"/>
                  <a:pt x="956856" y="311451"/>
                </a:cubicBezTo>
                <a:cubicBezTo>
                  <a:pt x="1052985" y="217666"/>
                  <a:pt x="462142" y="644387"/>
                  <a:pt x="548893" y="592805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0" name="フリーフォーム 6439">
            <a:extLst>
              <a:ext uri="{FF2B5EF4-FFF2-40B4-BE49-F238E27FC236}">
                <a16:creationId xmlns:a16="http://schemas.microsoft.com/office/drawing/2014/main" id="{F2212EAE-F337-1A99-018C-CF4A5F59495E}"/>
              </a:ext>
            </a:extLst>
          </p:cNvPr>
          <p:cNvSpPr/>
          <p:nvPr/>
        </p:nvSpPr>
        <p:spPr>
          <a:xfrm>
            <a:off x="1754765" y="4316313"/>
            <a:ext cx="342940" cy="5053454"/>
          </a:xfrm>
          <a:custGeom>
            <a:avLst/>
            <a:gdLst>
              <a:gd name="connsiteX0" fmla="*/ 130306 w 342940"/>
              <a:gd name="connsiteY0" fmla="*/ 16536 h 5053454"/>
              <a:gd name="connsiteX1" fmla="*/ 327253 w 342940"/>
              <a:gd name="connsiteY1" fmla="*/ 3153632 h 5053454"/>
              <a:gd name="connsiteX2" fmla="*/ 327253 w 342940"/>
              <a:gd name="connsiteY2" fmla="*/ 2773804 h 5053454"/>
              <a:gd name="connsiteX3" fmla="*/ 299118 w 342940"/>
              <a:gd name="connsiteY3" fmla="*/ 4222776 h 5053454"/>
              <a:gd name="connsiteX4" fmla="*/ 313186 w 342940"/>
              <a:gd name="connsiteY4" fmla="*/ 5052770 h 5053454"/>
              <a:gd name="connsiteX5" fmla="*/ 242847 w 342940"/>
              <a:gd name="connsiteY5" fmla="*/ 4096167 h 5053454"/>
              <a:gd name="connsiteX6" fmla="*/ 17764 w 342940"/>
              <a:gd name="connsiteY6" fmla="*/ 2253299 h 5053454"/>
              <a:gd name="connsiteX7" fmla="*/ 17764 w 342940"/>
              <a:gd name="connsiteY7" fmla="*/ 1929742 h 5053454"/>
              <a:gd name="connsiteX8" fmla="*/ 45900 w 342940"/>
              <a:gd name="connsiteY8" fmla="*/ 1915675 h 5053454"/>
              <a:gd name="connsiteX9" fmla="*/ 130306 w 342940"/>
              <a:gd name="connsiteY9" fmla="*/ 16536 h 505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40" h="5053454">
                <a:moveTo>
                  <a:pt x="130306" y="16536"/>
                </a:moveTo>
                <a:cubicBezTo>
                  <a:pt x="177198" y="222862"/>
                  <a:pt x="294428" y="2694087"/>
                  <a:pt x="327253" y="3153632"/>
                </a:cubicBezTo>
                <a:cubicBezTo>
                  <a:pt x="360078" y="3613177"/>
                  <a:pt x="331942" y="2595613"/>
                  <a:pt x="327253" y="2773804"/>
                </a:cubicBezTo>
                <a:cubicBezTo>
                  <a:pt x="322564" y="2951995"/>
                  <a:pt x="301462" y="3842948"/>
                  <a:pt x="299118" y="4222776"/>
                </a:cubicBezTo>
                <a:cubicBezTo>
                  <a:pt x="296774" y="4602604"/>
                  <a:pt x="322565" y="5073872"/>
                  <a:pt x="313186" y="5052770"/>
                </a:cubicBezTo>
                <a:cubicBezTo>
                  <a:pt x="303807" y="5031668"/>
                  <a:pt x="292084" y="4562745"/>
                  <a:pt x="242847" y="4096167"/>
                </a:cubicBezTo>
                <a:cubicBezTo>
                  <a:pt x="193610" y="3629589"/>
                  <a:pt x="55278" y="2614370"/>
                  <a:pt x="17764" y="2253299"/>
                </a:cubicBezTo>
                <a:cubicBezTo>
                  <a:pt x="-19750" y="1892228"/>
                  <a:pt x="13075" y="1986013"/>
                  <a:pt x="17764" y="1929742"/>
                </a:cubicBezTo>
                <a:cubicBezTo>
                  <a:pt x="22453" y="1873471"/>
                  <a:pt x="27143" y="2234543"/>
                  <a:pt x="45900" y="1915675"/>
                </a:cubicBezTo>
                <a:cubicBezTo>
                  <a:pt x="64657" y="1596807"/>
                  <a:pt x="83414" y="-189790"/>
                  <a:pt x="130306" y="16536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1" name="フリーフォーム 6440">
            <a:extLst>
              <a:ext uri="{FF2B5EF4-FFF2-40B4-BE49-F238E27FC236}">
                <a16:creationId xmlns:a16="http://schemas.microsoft.com/office/drawing/2014/main" id="{73618524-0979-F9D1-8028-22BB139F7D64}"/>
              </a:ext>
            </a:extLst>
          </p:cNvPr>
          <p:cNvSpPr/>
          <p:nvPr/>
        </p:nvSpPr>
        <p:spPr>
          <a:xfrm>
            <a:off x="6383265" y="3935281"/>
            <a:ext cx="1354205" cy="5015816"/>
          </a:xfrm>
          <a:custGeom>
            <a:avLst/>
            <a:gdLst>
              <a:gd name="connsiteX0" fmla="*/ 3467 w 1354205"/>
              <a:gd name="connsiteY0" fmla="*/ 3673 h 5015816"/>
              <a:gd name="connsiteX1" fmla="*/ 538040 w 1354205"/>
              <a:gd name="connsiteY1" fmla="*/ 1030614 h 5015816"/>
              <a:gd name="connsiteX2" fmla="*/ 580243 w 1354205"/>
              <a:gd name="connsiteY2" fmla="*/ 2563993 h 5015816"/>
              <a:gd name="connsiteX3" fmla="*/ 608378 w 1354205"/>
              <a:gd name="connsiteY3" fmla="*/ 2423316 h 5015816"/>
              <a:gd name="connsiteX4" fmla="*/ 425498 w 1354205"/>
              <a:gd name="connsiteY4" fmla="*/ 3351784 h 5015816"/>
              <a:gd name="connsiteX5" fmla="*/ 622446 w 1354205"/>
              <a:gd name="connsiteY5" fmla="*/ 4027033 h 5015816"/>
              <a:gd name="connsiteX6" fmla="*/ 875664 w 1354205"/>
              <a:gd name="connsiteY6" fmla="*/ 4294319 h 5015816"/>
              <a:gd name="connsiteX7" fmla="*/ 439566 w 1354205"/>
              <a:gd name="connsiteY7" fmla="*/ 3717544 h 5015816"/>
              <a:gd name="connsiteX8" fmla="*/ 1353966 w 1354205"/>
              <a:gd name="connsiteY8" fmla="*/ 5011771 h 5015816"/>
              <a:gd name="connsiteX9" fmla="*/ 538040 w 1354205"/>
              <a:gd name="connsiteY9" fmla="*/ 4153642 h 5015816"/>
              <a:gd name="connsiteX10" fmla="*/ 256686 w 1354205"/>
              <a:gd name="connsiteY10" fmla="*/ 3858221 h 5015816"/>
              <a:gd name="connsiteX11" fmla="*/ 453633 w 1354205"/>
              <a:gd name="connsiteY11" fmla="*/ 2676534 h 5015816"/>
              <a:gd name="connsiteX12" fmla="*/ 411430 w 1354205"/>
              <a:gd name="connsiteY12" fmla="*/ 1171291 h 5015816"/>
              <a:gd name="connsiteX13" fmla="*/ 101941 w 1354205"/>
              <a:gd name="connsiteY13" fmla="*/ 439771 h 5015816"/>
              <a:gd name="connsiteX14" fmla="*/ 298889 w 1354205"/>
              <a:gd name="connsiteY14" fmla="*/ 678922 h 5015816"/>
              <a:gd name="connsiteX15" fmla="*/ 3467 w 1354205"/>
              <a:gd name="connsiteY15" fmla="*/ 3673 h 501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205" h="5015816">
                <a:moveTo>
                  <a:pt x="3467" y="3673"/>
                </a:moveTo>
                <a:cubicBezTo>
                  <a:pt x="43325" y="62288"/>
                  <a:pt x="441911" y="603894"/>
                  <a:pt x="538040" y="1030614"/>
                </a:cubicBezTo>
                <a:cubicBezTo>
                  <a:pt x="634169" y="1457334"/>
                  <a:pt x="568520" y="2331876"/>
                  <a:pt x="580243" y="2563993"/>
                </a:cubicBezTo>
                <a:cubicBezTo>
                  <a:pt x="591966" y="2796110"/>
                  <a:pt x="634169" y="2292018"/>
                  <a:pt x="608378" y="2423316"/>
                </a:cubicBezTo>
                <a:cubicBezTo>
                  <a:pt x="582587" y="2554615"/>
                  <a:pt x="423153" y="3084498"/>
                  <a:pt x="425498" y="3351784"/>
                </a:cubicBezTo>
                <a:cubicBezTo>
                  <a:pt x="427843" y="3619070"/>
                  <a:pt x="547418" y="3869944"/>
                  <a:pt x="622446" y="4027033"/>
                </a:cubicBezTo>
                <a:cubicBezTo>
                  <a:pt x="697474" y="4184122"/>
                  <a:pt x="906144" y="4345900"/>
                  <a:pt x="875664" y="4294319"/>
                </a:cubicBezTo>
                <a:cubicBezTo>
                  <a:pt x="845184" y="4242738"/>
                  <a:pt x="359849" y="3597969"/>
                  <a:pt x="439566" y="3717544"/>
                </a:cubicBezTo>
                <a:cubicBezTo>
                  <a:pt x="519283" y="3837119"/>
                  <a:pt x="1337554" y="4939088"/>
                  <a:pt x="1353966" y="5011771"/>
                </a:cubicBezTo>
                <a:cubicBezTo>
                  <a:pt x="1370378" y="5084454"/>
                  <a:pt x="538040" y="4153642"/>
                  <a:pt x="538040" y="4153642"/>
                </a:cubicBezTo>
                <a:cubicBezTo>
                  <a:pt x="355160" y="3961384"/>
                  <a:pt x="270754" y="4104406"/>
                  <a:pt x="256686" y="3858221"/>
                </a:cubicBezTo>
                <a:cubicBezTo>
                  <a:pt x="242618" y="3612036"/>
                  <a:pt x="427842" y="3124356"/>
                  <a:pt x="453633" y="2676534"/>
                </a:cubicBezTo>
                <a:cubicBezTo>
                  <a:pt x="479424" y="2228712"/>
                  <a:pt x="470045" y="1544085"/>
                  <a:pt x="411430" y="1171291"/>
                </a:cubicBezTo>
                <a:cubicBezTo>
                  <a:pt x="352815" y="798497"/>
                  <a:pt x="120698" y="521832"/>
                  <a:pt x="101941" y="439771"/>
                </a:cubicBezTo>
                <a:cubicBezTo>
                  <a:pt x="83184" y="357710"/>
                  <a:pt x="317646" y="751605"/>
                  <a:pt x="298889" y="678922"/>
                </a:cubicBezTo>
                <a:cubicBezTo>
                  <a:pt x="280132" y="606239"/>
                  <a:pt x="-36391" y="-54942"/>
                  <a:pt x="3467" y="3673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2" name="フリーフォーム 6441">
            <a:extLst>
              <a:ext uri="{FF2B5EF4-FFF2-40B4-BE49-F238E27FC236}">
                <a16:creationId xmlns:a16="http://schemas.microsoft.com/office/drawing/2014/main" id="{CE9957CF-4FC8-048A-6633-8900C06A9330}"/>
              </a:ext>
            </a:extLst>
          </p:cNvPr>
          <p:cNvSpPr/>
          <p:nvPr/>
        </p:nvSpPr>
        <p:spPr>
          <a:xfrm>
            <a:off x="3089039" y="8905926"/>
            <a:ext cx="161833" cy="1632598"/>
          </a:xfrm>
          <a:custGeom>
            <a:avLst/>
            <a:gdLst>
              <a:gd name="connsiteX0" fmla="*/ 76192 w 161833"/>
              <a:gd name="connsiteY0" fmla="*/ 12991 h 1632598"/>
              <a:gd name="connsiteX1" fmla="*/ 160598 w 161833"/>
              <a:gd name="connsiteY1" fmla="*/ 1588572 h 1632598"/>
              <a:gd name="connsiteX2" fmla="*/ 5853 w 161833"/>
              <a:gd name="connsiteY2" fmla="*/ 1166542 h 1632598"/>
              <a:gd name="connsiteX3" fmla="*/ 33989 w 161833"/>
              <a:gd name="connsiteY3" fmla="*/ 857052 h 1632598"/>
              <a:gd name="connsiteX4" fmla="*/ 76192 w 161833"/>
              <a:gd name="connsiteY4" fmla="*/ 12991 h 163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33" h="1632598">
                <a:moveTo>
                  <a:pt x="76192" y="12991"/>
                </a:moveTo>
                <a:cubicBezTo>
                  <a:pt x="97294" y="134911"/>
                  <a:pt x="172321" y="1396314"/>
                  <a:pt x="160598" y="1588572"/>
                </a:cubicBezTo>
                <a:cubicBezTo>
                  <a:pt x="148875" y="1780831"/>
                  <a:pt x="26955" y="1288462"/>
                  <a:pt x="5853" y="1166542"/>
                </a:cubicBezTo>
                <a:cubicBezTo>
                  <a:pt x="-15249" y="1044622"/>
                  <a:pt x="26955" y="1051655"/>
                  <a:pt x="33989" y="857052"/>
                </a:cubicBezTo>
                <a:cubicBezTo>
                  <a:pt x="41023" y="662449"/>
                  <a:pt x="55090" y="-108929"/>
                  <a:pt x="76192" y="129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3" name="フリーフォーム 6442">
            <a:extLst>
              <a:ext uri="{FF2B5EF4-FFF2-40B4-BE49-F238E27FC236}">
                <a16:creationId xmlns:a16="http://schemas.microsoft.com/office/drawing/2014/main" id="{5EBC181F-C511-308C-A7DB-6C84DC779893}"/>
              </a:ext>
            </a:extLst>
          </p:cNvPr>
          <p:cNvSpPr/>
          <p:nvPr/>
        </p:nvSpPr>
        <p:spPr>
          <a:xfrm>
            <a:off x="2315439" y="8466748"/>
            <a:ext cx="835742" cy="3707448"/>
          </a:xfrm>
          <a:custGeom>
            <a:avLst/>
            <a:gdLst>
              <a:gd name="connsiteX0" fmla="*/ 765386 w 835742"/>
              <a:gd name="connsiteY0" fmla="*/ 44206 h 3707448"/>
              <a:gd name="connsiteX1" fmla="*/ 807589 w 835742"/>
              <a:gd name="connsiteY1" fmla="*/ 2168427 h 3707448"/>
              <a:gd name="connsiteX2" fmla="*/ 610641 w 835742"/>
              <a:gd name="connsiteY2" fmla="*/ 1732329 h 3707448"/>
              <a:gd name="connsiteX3" fmla="*/ 835724 w 835742"/>
              <a:gd name="connsiteY3" fmla="*/ 2295037 h 3707448"/>
              <a:gd name="connsiteX4" fmla="*/ 596573 w 835742"/>
              <a:gd name="connsiteY4" fmla="*/ 2069954 h 3707448"/>
              <a:gd name="connsiteX5" fmla="*/ 244881 w 835742"/>
              <a:gd name="connsiteY5" fmla="*/ 2759270 h 3707448"/>
              <a:gd name="connsiteX6" fmla="*/ 315219 w 835742"/>
              <a:gd name="connsiteY6" fmla="*/ 2210630 h 3707448"/>
              <a:gd name="connsiteX7" fmla="*/ 19798 w 835742"/>
              <a:gd name="connsiteY7" fmla="*/ 3701806 h 3707448"/>
              <a:gd name="connsiteX8" fmla="*/ 76069 w 835742"/>
              <a:gd name="connsiteY8" fmla="*/ 2646729 h 3707448"/>
              <a:gd name="connsiteX9" fmla="*/ 469964 w 835742"/>
              <a:gd name="connsiteY9" fmla="*/ 803861 h 3707448"/>
              <a:gd name="connsiteX10" fmla="*/ 343355 w 835742"/>
              <a:gd name="connsiteY10" fmla="*/ 1704194 h 3707448"/>
              <a:gd name="connsiteX11" fmla="*/ 666912 w 835742"/>
              <a:gd name="connsiteY11" fmla="*/ 803861 h 3707448"/>
              <a:gd name="connsiteX12" fmla="*/ 765386 w 835742"/>
              <a:gd name="connsiteY12" fmla="*/ 44206 h 370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5742" h="3707448">
                <a:moveTo>
                  <a:pt x="765386" y="44206"/>
                </a:moveTo>
                <a:cubicBezTo>
                  <a:pt x="788832" y="271634"/>
                  <a:pt x="833380" y="1887073"/>
                  <a:pt x="807589" y="2168427"/>
                </a:cubicBezTo>
                <a:cubicBezTo>
                  <a:pt x="781798" y="2449781"/>
                  <a:pt x="605952" y="1711227"/>
                  <a:pt x="610641" y="1732329"/>
                </a:cubicBezTo>
                <a:cubicBezTo>
                  <a:pt x="615330" y="1753431"/>
                  <a:pt x="838069" y="2238766"/>
                  <a:pt x="835724" y="2295037"/>
                </a:cubicBezTo>
                <a:cubicBezTo>
                  <a:pt x="833379" y="2351308"/>
                  <a:pt x="695047" y="1992582"/>
                  <a:pt x="596573" y="2069954"/>
                </a:cubicBezTo>
                <a:cubicBezTo>
                  <a:pt x="498099" y="2147326"/>
                  <a:pt x="291773" y="2735824"/>
                  <a:pt x="244881" y="2759270"/>
                </a:cubicBezTo>
                <a:cubicBezTo>
                  <a:pt x="197989" y="2782716"/>
                  <a:pt x="352733" y="2053541"/>
                  <a:pt x="315219" y="2210630"/>
                </a:cubicBezTo>
                <a:cubicBezTo>
                  <a:pt x="277705" y="2367719"/>
                  <a:pt x="59656" y="3629123"/>
                  <a:pt x="19798" y="3701806"/>
                </a:cubicBezTo>
                <a:cubicBezTo>
                  <a:pt x="-20060" y="3774489"/>
                  <a:pt x="1041" y="3129720"/>
                  <a:pt x="76069" y="2646729"/>
                </a:cubicBezTo>
                <a:cubicBezTo>
                  <a:pt x="151097" y="2163738"/>
                  <a:pt x="425416" y="960950"/>
                  <a:pt x="469964" y="803861"/>
                </a:cubicBezTo>
                <a:cubicBezTo>
                  <a:pt x="514512" y="646772"/>
                  <a:pt x="310530" y="1704194"/>
                  <a:pt x="343355" y="1704194"/>
                </a:cubicBezTo>
                <a:cubicBezTo>
                  <a:pt x="376180" y="1704194"/>
                  <a:pt x="598918" y="1080526"/>
                  <a:pt x="666912" y="803861"/>
                </a:cubicBezTo>
                <a:cubicBezTo>
                  <a:pt x="734906" y="527196"/>
                  <a:pt x="741940" y="-183222"/>
                  <a:pt x="765386" y="4420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4" name="フリーフォーム 6443">
            <a:extLst>
              <a:ext uri="{FF2B5EF4-FFF2-40B4-BE49-F238E27FC236}">
                <a16:creationId xmlns:a16="http://schemas.microsoft.com/office/drawing/2014/main" id="{A4E01BB4-7CFF-42F5-0D8F-3D73632FA77C}"/>
              </a:ext>
            </a:extLst>
          </p:cNvPr>
          <p:cNvSpPr/>
          <p:nvPr/>
        </p:nvSpPr>
        <p:spPr>
          <a:xfrm>
            <a:off x="2320827" y="8417889"/>
            <a:ext cx="846845" cy="3567848"/>
          </a:xfrm>
          <a:custGeom>
            <a:avLst/>
            <a:gdLst>
              <a:gd name="connsiteX0" fmla="*/ 717795 w 846845"/>
              <a:gd name="connsiteY0" fmla="*/ 8659 h 3567848"/>
              <a:gd name="connsiteX1" fmla="*/ 295764 w 846845"/>
              <a:gd name="connsiteY1" fmla="*/ 1401360 h 3567848"/>
              <a:gd name="connsiteX2" fmla="*/ 342 w 846845"/>
              <a:gd name="connsiteY2" fmla="*/ 3539649 h 3567848"/>
              <a:gd name="connsiteX3" fmla="*/ 352035 w 846845"/>
              <a:gd name="connsiteY3" fmla="*/ 2554911 h 3567848"/>
              <a:gd name="connsiteX4" fmla="*/ 830336 w 846845"/>
              <a:gd name="connsiteY4" fmla="*/ 1527969 h 3567848"/>
              <a:gd name="connsiteX5" fmla="*/ 591185 w 846845"/>
              <a:gd name="connsiteY5" fmla="*/ 1612376 h 3567848"/>
              <a:gd name="connsiteX6" fmla="*/ 844404 w 846845"/>
              <a:gd name="connsiteY6" fmla="*/ 458825 h 3567848"/>
              <a:gd name="connsiteX7" fmla="*/ 717795 w 846845"/>
              <a:gd name="connsiteY7" fmla="*/ 796449 h 3567848"/>
              <a:gd name="connsiteX8" fmla="*/ 717795 w 846845"/>
              <a:gd name="connsiteY8" fmla="*/ 8659 h 35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845" h="3567848">
                <a:moveTo>
                  <a:pt x="717795" y="8659"/>
                </a:moveTo>
                <a:cubicBezTo>
                  <a:pt x="647456" y="109478"/>
                  <a:pt x="415339" y="812862"/>
                  <a:pt x="295764" y="1401360"/>
                </a:cubicBezTo>
                <a:cubicBezTo>
                  <a:pt x="176188" y="1989858"/>
                  <a:pt x="-9037" y="3347391"/>
                  <a:pt x="342" y="3539649"/>
                </a:cubicBezTo>
                <a:cubicBezTo>
                  <a:pt x="9720" y="3731908"/>
                  <a:pt x="213703" y="2890191"/>
                  <a:pt x="352035" y="2554911"/>
                </a:cubicBezTo>
                <a:cubicBezTo>
                  <a:pt x="490367" y="2219631"/>
                  <a:pt x="790478" y="1685058"/>
                  <a:pt x="830336" y="1527969"/>
                </a:cubicBezTo>
                <a:cubicBezTo>
                  <a:pt x="870194" y="1370880"/>
                  <a:pt x="588840" y="1790567"/>
                  <a:pt x="591185" y="1612376"/>
                </a:cubicBezTo>
                <a:cubicBezTo>
                  <a:pt x="593530" y="1434185"/>
                  <a:pt x="823302" y="594813"/>
                  <a:pt x="844404" y="458825"/>
                </a:cubicBezTo>
                <a:cubicBezTo>
                  <a:pt x="865506" y="322837"/>
                  <a:pt x="743586" y="873821"/>
                  <a:pt x="717795" y="796449"/>
                </a:cubicBezTo>
                <a:cubicBezTo>
                  <a:pt x="692004" y="719077"/>
                  <a:pt x="788134" y="-92160"/>
                  <a:pt x="717795" y="865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5" name="フリーフォーム 6444">
            <a:extLst>
              <a:ext uri="{FF2B5EF4-FFF2-40B4-BE49-F238E27FC236}">
                <a16:creationId xmlns:a16="http://schemas.microsoft.com/office/drawing/2014/main" id="{2A5778C8-1D4A-8EA5-8A89-DEC8ADCC913D}"/>
              </a:ext>
            </a:extLst>
          </p:cNvPr>
          <p:cNvSpPr/>
          <p:nvPr/>
        </p:nvSpPr>
        <p:spPr>
          <a:xfrm>
            <a:off x="3114129" y="7502098"/>
            <a:ext cx="3285638" cy="4709907"/>
          </a:xfrm>
          <a:custGeom>
            <a:avLst/>
            <a:gdLst>
              <a:gd name="connsiteX0" fmla="*/ 3258536 w 3285638"/>
              <a:gd name="connsiteY0" fmla="*/ 94456 h 4709907"/>
              <a:gd name="connsiteX1" fmla="*/ 1837699 w 3285638"/>
              <a:gd name="connsiteY1" fmla="*/ 2345287 h 4709907"/>
              <a:gd name="connsiteX2" fmla="*/ 2062782 w 3285638"/>
              <a:gd name="connsiteY2" fmla="*/ 2021730 h 4709907"/>
              <a:gd name="connsiteX3" fmla="*/ 473133 w 3285638"/>
              <a:gd name="connsiteY3" fmla="*/ 4342899 h 4709907"/>
              <a:gd name="connsiteX4" fmla="*/ 290253 w 3285638"/>
              <a:gd name="connsiteY4" fmla="*/ 4708659 h 4709907"/>
              <a:gd name="connsiteX5" fmla="*/ 233982 w 3285638"/>
              <a:gd name="connsiteY5" fmla="*/ 4469508 h 4709907"/>
              <a:gd name="connsiteX6" fmla="*/ 8899 w 3285638"/>
              <a:gd name="connsiteY6" fmla="*/ 4666456 h 4709907"/>
              <a:gd name="connsiteX7" fmla="*/ 51102 w 3285638"/>
              <a:gd name="connsiteY7" fmla="*/ 3639514 h 4709907"/>
              <a:gd name="connsiteX8" fmla="*/ 107373 w 3285638"/>
              <a:gd name="connsiteY8" fmla="*/ 2851724 h 4709907"/>
              <a:gd name="connsiteX9" fmla="*/ 1274991 w 3285638"/>
              <a:gd name="connsiteY9" fmla="*/ 1655970 h 4709907"/>
              <a:gd name="connsiteX10" fmla="*/ 1176517 w 3285638"/>
              <a:gd name="connsiteY10" fmla="*/ 1895120 h 4709907"/>
              <a:gd name="connsiteX11" fmla="*/ 2920911 w 3285638"/>
              <a:gd name="connsiteY11" fmla="*/ 221065 h 4709907"/>
              <a:gd name="connsiteX12" fmla="*/ 2780234 w 3285638"/>
              <a:gd name="connsiteY12" fmla="*/ 403945 h 4709907"/>
              <a:gd name="connsiteX13" fmla="*/ 3258536 w 3285638"/>
              <a:gd name="connsiteY13" fmla="*/ 94456 h 470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5638" h="4709907">
                <a:moveTo>
                  <a:pt x="3258536" y="94456"/>
                </a:moveTo>
                <a:cubicBezTo>
                  <a:pt x="3101447" y="418013"/>
                  <a:pt x="2036991" y="2024075"/>
                  <a:pt x="1837699" y="2345287"/>
                </a:cubicBezTo>
                <a:cubicBezTo>
                  <a:pt x="1638407" y="2666499"/>
                  <a:pt x="2062782" y="2021730"/>
                  <a:pt x="2062782" y="2021730"/>
                </a:cubicBezTo>
                <a:cubicBezTo>
                  <a:pt x="1835354" y="2354665"/>
                  <a:pt x="768555" y="3895077"/>
                  <a:pt x="473133" y="4342899"/>
                </a:cubicBezTo>
                <a:cubicBezTo>
                  <a:pt x="177711" y="4790721"/>
                  <a:pt x="330111" y="4687558"/>
                  <a:pt x="290253" y="4708659"/>
                </a:cubicBezTo>
                <a:cubicBezTo>
                  <a:pt x="250394" y="4729761"/>
                  <a:pt x="280874" y="4476542"/>
                  <a:pt x="233982" y="4469508"/>
                </a:cubicBezTo>
                <a:cubicBezTo>
                  <a:pt x="187090" y="4462474"/>
                  <a:pt x="39379" y="4804788"/>
                  <a:pt x="8899" y="4666456"/>
                </a:cubicBezTo>
                <a:cubicBezTo>
                  <a:pt x="-21581" y="4528124"/>
                  <a:pt x="34690" y="3941969"/>
                  <a:pt x="51102" y="3639514"/>
                </a:cubicBezTo>
                <a:cubicBezTo>
                  <a:pt x="67514" y="3337059"/>
                  <a:pt x="-96608" y="3182315"/>
                  <a:pt x="107373" y="2851724"/>
                </a:cubicBezTo>
                <a:cubicBezTo>
                  <a:pt x="311354" y="2521133"/>
                  <a:pt x="1096800" y="1815404"/>
                  <a:pt x="1274991" y="1655970"/>
                </a:cubicBezTo>
                <a:cubicBezTo>
                  <a:pt x="1453182" y="1496536"/>
                  <a:pt x="902197" y="2134271"/>
                  <a:pt x="1176517" y="1895120"/>
                </a:cubicBezTo>
                <a:cubicBezTo>
                  <a:pt x="1450837" y="1655969"/>
                  <a:pt x="2653625" y="469594"/>
                  <a:pt x="2920911" y="221065"/>
                </a:cubicBezTo>
                <a:cubicBezTo>
                  <a:pt x="3188197" y="-27464"/>
                  <a:pt x="2719274" y="427391"/>
                  <a:pt x="2780234" y="403945"/>
                </a:cubicBezTo>
                <a:cubicBezTo>
                  <a:pt x="2841194" y="380499"/>
                  <a:pt x="3415625" y="-229101"/>
                  <a:pt x="3258536" y="9445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6" name="フリーフォーム 6445">
            <a:extLst>
              <a:ext uri="{FF2B5EF4-FFF2-40B4-BE49-F238E27FC236}">
                <a16:creationId xmlns:a16="http://schemas.microsoft.com/office/drawing/2014/main" id="{9F05942E-3A6F-8507-4A82-AE5873213E6B}"/>
              </a:ext>
            </a:extLst>
          </p:cNvPr>
          <p:cNvSpPr/>
          <p:nvPr/>
        </p:nvSpPr>
        <p:spPr>
          <a:xfrm>
            <a:off x="3318065" y="7854392"/>
            <a:ext cx="2817359" cy="4040352"/>
          </a:xfrm>
          <a:custGeom>
            <a:avLst/>
            <a:gdLst>
              <a:gd name="connsiteX0" fmla="*/ 2787313 w 2817359"/>
              <a:gd name="connsiteY0" fmla="*/ 51651 h 4040352"/>
              <a:gd name="connsiteX1" fmla="*/ 30046 w 2817359"/>
              <a:gd name="connsiteY1" fmla="*/ 4004673 h 4040352"/>
              <a:gd name="connsiteX2" fmla="*/ 1408680 w 2817359"/>
              <a:gd name="connsiteY2" fmla="*/ 1894519 h 4040352"/>
              <a:gd name="connsiteX3" fmla="*/ 2787313 w 2817359"/>
              <a:gd name="connsiteY3" fmla="*/ 51651 h 404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359" h="4040352">
                <a:moveTo>
                  <a:pt x="2787313" y="51651"/>
                </a:moveTo>
                <a:cubicBezTo>
                  <a:pt x="2557541" y="403343"/>
                  <a:pt x="259818" y="3697528"/>
                  <a:pt x="30046" y="4004673"/>
                </a:cubicBezTo>
                <a:cubicBezTo>
                  <a:pt x="-199726" y="4311818"/>
                  <a:pt x="949135" y="2553356"/>
                  <a:pt x="1408680" y="1894519"/>
                </a:cubicBezTo>
                <a:cubicBezTo>
                  <a:pt x="1868224" y="1235682"/>
                  <a:pt x="3017085" y="-300041"/>
                  <a:pt x="2787313" y="5165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7" name="フリーフォーム 6446">
            <a:extLst>
              <a:ext uri="{FF2B5EF4-FFF2-40B4-BE49-F238E27FC236}">
                <a16:creationId xmlns:a16="http://schemas.microsoft.com/office/drawing/2014/main" id="{A529E4F1-B36A-1C35-C5E4-CFA05D2E7260}"/>
              </a:ext>
            </a:extLst>
          </p:cNvPr>
          <p:cNvSpPr/>
          <p:nvPr/>
        </p:nvSpPr>
        <p:spPr>
          <a:xfrm>
            <a:off x="3076150" y="8399457"/>
            <a:ext cx="2342864" cy="3439081"/>
          </a:xfrm>
          <a:custGeom>
            <a:avLst/>
            <a:gdLst>
              <a:gd name="connsiteX0" fmla="*/ 2241438 w 2342864"/>
              <a:gd name="connsiteY0" fmla="*/ 139632 h 3439081"/>
              <a:gd name="connsiteX1" fmla="*/ 2213302 w 2342864"/>
              <a:gd name="connsiteY1" fmla="*/ 195903 h 3439081"/>
              <a:gd name="connsiteX2" fmla="*/ 18742 w 2342864"/>
              <a:gd name="connsiteY2" fmla="*/ 3417405 h 3439081"/>
              <a:gd name="connsiteX3" fmla="*/ 1214496 w 2342864"/>
              <a:gd name="connsiteY3" fmla="*/ 1532334 h 3439081"/>
              <a:gd name="connsiteX4" fmla="*/ 2269573 w 2342864"/>
              <a:gd name="connsiteY4" fmla="*/ 97429 h 3439081"/>
              <a:gd name="connsiteX5" fmla="*/ 2241438 w 2342864"/>
              <a:gd name="connsiteY5" fmla="*/ 139632 h 343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864" h="3439081">
                <a:moveTo>
                  <a:pt x="2241438" y="139632"/>
                </a:moveTo>
                <a:cubicBezTo>
                  <a:pt x="2232060" y="156044"/>
                  <a:pt x="2213302" y="195903"/>
                  <a:pt x="2213302" y="195903"/>
                </a:cubicBezTo>
                <a:cubicBezTo>
                  <a:pt x="1842853" y="742198"/>
                  <a:pt x="185210" y="3194667"/>
                  <a:pt x="18742" y="3417405"/>
                </a:cubicBezTo>
                <a:cubicBezTo>
                  <a:pt x="-147726" y="3640143"/>
                  <a:pt x="839358" y="2085663"/>
                  <a:pt x="1214496" y="1532334"/>
                </a:cubicBezTo>
                <a:cubicBezTo>
                  <a:pt x="1589634" y="979005"/>
                  <a:pt x="2093727" y="331890"/>
                  <a:pt x="2269573" y="97429"/>
                </a:cubicBezTo>
                <a:cubicBezTo>
                  <a:pt x="2445419" y="-137032"/>
                  <a:pt x="2250816" y="123220"/>
                  <a:pt x="2241438" y="13963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8" name="フリーフォーム 6447">
            <a:extLst>
              <a:ext uri="{FF2B5EF4-FFF2-40B4-BE49-F238E27FC236}">
                <a16:creationId xmlns:a16="http://schemas.microsoft.com/office/drawing/2014/main" id="{60BDA0B5-4CE1-263B-EDE3-05E666CDAB90}"/>
              </a:ext>
            </a:extLst>
          </p:cNvPr>
          <p:cNvSpPr/>
          <p:nvPr/>
        </p:nvSpPr>
        <p:spPr>
          <a:xfrm>
            <a:off x="3139175" y="9359949"/>
            <a:ext cx="1253041" cy="2081700"/>
          </a:xfrm>
          <a:custGeom>
            <a:avLst/>
            <a:gdLst>
              <a:gd name="connsiteX0" fmla="*/ 1249945 w 1253041"/>
              <a:gd name="connsiteY0" fmla="*/ 9134 h 2081700"/>
              <a:gd name="connsiteX1" fmla="*/ 40123 w 1253041"/>
              <a:gd name="connsiteY1" fmla="*/ 2034882 h 2081700"/>
              <a:gd name="connsiteX2" fmla="*/ 377748 w 1253041"/>
              <a:gd name="connsiteY2" fmla="*/ 1317429 h 2081700"/>
              <a:gd name="connsiteX3" fmla="*/ 1249945 w 1253041"/>
              <a:gd name="connsiteY3" fmla="*/ 9134 h 20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041" h="2081700">
                <a:moveTo>
                  <a:pt x="1249945" y="9134"/>
                </a:moveTo>
                <a:cubicBezTo>
                  <a:pt x="1193674" y="128710"/>
                  <a:pt x="185489" y="1816833"/>
                  <a:pt x="40123" y="2034882"/>
                </a:cubicBezTo>
                <a:cubicBezTo>
                  <a:pt x="-105243" y="2252931"/>
                  <a:pt x="176111" y="1657398"/>
                  <a:pt x="377748" y="1317429"/>
                </a:cubicBezTo>
                <a:cubicBezTo>
                  <a:pt x="579385" y="977460"/>
                  <a:pt x="1306216" y="-110442"/>
                  <a:pt x="1249945" y="913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9" name="フリーフォーム 6448">
            <a:extLst>
              <a:ext uri="{FF2B5EF4-FFF2-40B4-BE49-F238E27FC236}">
                <a16:creationId xmlns:a16="http://schemas.microsoft.com/office/drawing/2014/main" id="{17E95327-5614-EF92-5516-5134020FD77D}"/>
              </a:ext>
            </a:extLst>
          </p:cNvPr>
          <p:cNvSpPr/>
          <p:nvPr/>
        </p:nvSpPr>
        <p:spPr>
          <a:xfrm>
            <a:off x="2570299" y="8989059"/>
            <a:ext cx="498180" cy="1125781"/>
          </a:xfrm>
          <a:custGeom>
            <a:avLst/>
            <a:gdLst>
              <a:gd name="connsiteX0" fmla="*/ 496458 w 498180"/>
              <a:gd name="connsiteY0" fmla="*/ 196 h 1125781"/>
              <a:gd name="connsiteX1" fmla="*/ 257307 w 498180"/>
              <a:gd name="connsiteY1" fmla="*/ 506633 h 1125781"/>
              <a:gd name="connsiteX2" fmla="*/ 4089 w 498180"/>
              <a:gd name="connsiteY2" fmla="*/ 1125612 h 1125781"/>
              <a:gd name="connsiteX3" fmla="*/ 130698 w 498180"/>
              <a:gd name="connsiteY3" fmla="*/ 562904 h 1125781"/>
              <a:gd name="connsiteX4" fmla="*/ 496458 w 498180"/>
              <a:gd name="connsiteY4" fmla="*/ 196 h 112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80" h="1125781">
                <a:moveTo>
                  <a:pt x="496458" y="196"/>
                </a:moveTo>
                <a:cubicBezTo>
                  <a:pt x="517560" y="-9183"/>
                  <a:pt x="339368" y="319064"/>
                  <a:pt x="257307" y="506633"/>
                </a:cubicBezTo>
                <a:cubicBezTo>
                  <a:pt x="175246" y="694202"/>
                  <a:pt x="25191" y="1116233"/>
                  <a:pt x="4089" y="1125612"/>
                </a:cubicBezTo>
                <a:cubicBezTo>
                  <a:pt x="-17013" y="1134991"/>
                  <a:pt x="46292" y="752818"/>
                  <a:pt x="130698" y="562904"/>
                </a:cubicBezTo>
                <a:cubicBezTo>
                  <a:pt x="215104" y="372990"/>
                  <a:pt x="475356" y="9575"/>
                  <a:pt x="496458" y="19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0" name="フリーフォーム 6449">
            <a:extLst>
              <a:ext uri="{FF2B5EF4-FFF2-40B4-BE49-F238E27FC236}">
                <a16:creationId xmlns:a16="http://schemas.microsoft.com/office/drawing/2014/main" id="{B536F725-3BD1-6B66-8F6C-000FFEE88E7F}"/>
              </a:ext>
            </a:extLst>
          </p:cNvPr>
          <p:cNvSpPr/>
          <p:nvPr/>
        </p:nvSpPr>
        <p:spPr>
          <a:xfrm>
            <a:off x="2493108" y="9509635"/>
            <a:ext cx="546408" cy="1505513"/>
          </a:xfrm>
          <a:custGeom>
            <a:avLst/>
            <a:gdLst>
              <a:gd name="connsiteX0" fmla="*/ 545514 w 546408"/>
              <a:gd name="connsiteY0" fmla="*/ 125 h 1505513"/>
              <a:gd name="connsiteX1" fmla="*/ 193821 w 546408"/>
              <a:gd name="connsiteY1" fmla="*/ 759780 h 1505513"/>
              <a:gd name="connsiteX2" fmla="*/ 10941 w 546408"/>
              <a:gd name="connsiteY2" fmla="*/ 1505368 h 1505513"/>
              <a:gd name="connsiteX3" fmla="*/ 81280 w 546408"/>
              <a:gd name="connsiteY3" fmla="*/ 816051 h 1505513"/>
              <a:gd name="connsiteX4" fmla="*/ 545514 w 546408"/>
              <a:gd name="connsiteY4" fmla="*/ 125 h 150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08" h="1505513">
                <a:moveTo>
                  <a:pt x="545514" y="125"/>
                </a:moveTo>
                <a:cubicBezTo>
                  <a:pt x="564271" y="-9254"/>
                  <a:pt x="282916" y="508906"/>
                  <a:pt x="193821" y="759780"/>
                </a:cubicBezTo>
                <a:cubicBezTo>
                  <a:pt x="104726" y="1010654"/>
                  <a:pt x="29698" y="1495990"/>
                  <a:pt x="10941" y="1505368"/>
                </a:cubicBezTo>
                <a:cubicBezTo>
                  <a:pt x="-7816" y="1514747"/>
                  <a:pt x="-12505" y="1066925"/>
                  <a:pt x="81280" y="816051"/>
                </a:cubicBezTo>
                <a:cubicBezTo>
                  <a:pt x="175065" y="565177"/>
                  <a:pt x="526757" y="9504"/>
                  <a:pt x="545514" y="12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1" name="フリーフォーム 6450">
            <a:extLst>
              <a:ext uri="{FF2B5EF4-FFF2-40B4-BE49-F238E27FC236}">
                <a16:creationId xmlns:a16="http://schemas.microsoft.com/office/drawing/2014/main" id="{1E7D2FA8-8F46-2C00-1551-76BDC62B157D}"/>
              </a:ext>
            </a:extLst>
          </p:cNvPr>
          <p:cNvSpPr/>
          <p:nvPr/>
        </p:nvSpPr>
        <p:spPr>
          <a:xfrm>
            <a:off x="2101560" y="10432057"/>
            <a:ext cx="1261728" cy="1948034"/>
          </a:xfrm>
          <a:custGeom>
            <a:avLst/>
            <a:gdLst>
              <a:gd name="connsiteX0" fmla="*/ 36729 w 1261728"/>
              <a:gd name="connsiteY0" fmla="*/ 1708361 h 1948034"/>
              <a:gd name="connsiteX1" fmla="*/ 121135 w 1261728"/>
              <a:gd name="connsiteY1" fmla="*/ 1595820 h 1948034"/>
              <a:gd name="connsiteX2" fmla="*/ 599437 w 1261728"/>
              <a:gd name="connsiteY2" fmla="*/ 315660 h 1948034"/>
              <a:gd name="connsiteX3" fmla="*/ 669775 w 1261728"/>
              <a:gd name="connsiteY3" fmla="*/ 104645 h 1948034"/>
              <a:gd name="connsiteX4" fmla="*/ 1091806 w 1261728"/>
              <a:gd name="connsiteY4" fmla="*/ 371931 h 1948034"/>
              <a:gd name="connsiteX5" fmla="*/ 937062 w 1261728"/>
              <a:gd name="connsiteY5" fmla="*/ 6171 h 1948034"/>
              <a:gd name="connsiteX6" fmla="*/ 1260618 w 1261728"/>
              <a:gd name="connsiteY6" fmla="*/ 737691 h 1948034"/>
              <a:gd name="connsiteX7" fmla="*/ 1049603 w 1261728"/>
              <a:gd name="connsiteY7" fmla="*/ 1370737 h 1948034"/>
              <a:gd name="connsiteX8" fmla="*/ 1232483 w 1261728"/>
              <a:gd name="connsiteY8" fmla="*/ 1933445 h 1948034"/>
              <a:gd name="connsiteX9" fmla="*/ 627572 w 1261728"/>
              <a:gd name="connsiteY9" fmla="*/ 1778700 h 1948034"/>
              <a:gd name="connsiteX10" fmla="*/ 36729 w 1261728"/>
              <a:gd name="connsiteY10" fmla="*/ 1708361 h 194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1728" h="1948034">
                <a:moveTo>
                  <a:pt x="36729" y="1708361"/>
                </a:moveTo>
                <a:cubicBezTo>
                  <a:pt x="-47677" y="1677881"/>
                  <a:pt x="27350" y="1827937"/>
                  <a:pt x="121135" y="1595820"/>
                </a:cubicBezTo>
                <a:cubicBezTo>
                  <a:pt x="214920" y="1363703"/>
                  <a:pt x="507997" y="564189"/>
                  <a:pt x="599437" y="315660"/>
                </a:cubicBezTo>
                <a:cubicBezTo>
                  <a:pt x="690877" y="67131"/>
                  <a:pt x="587714" y="95267"/>
                  <a:pt x="669775" y="104645"/>
                </a:cubicBezTo>
                <a:cubicBezTo>
                  <a:pt x="751836" y="114023"/>
                  <a:pt x="1047258" y="388343"/>
                  <a:pt x="1091806" y="371931"/>
                </a:cubicBezTo>
                <a:cubicBezTo>
                  <a:pt x="1136354" y="355519"/>
                  <a:pt x="908927" y="-54789"/>
                  <a:pt x="937062" y="6171"/>
                </a:cubicBezTo>
                <a:cubicBezTo>
                  <a:pt x="965197" y="67131"/>
                  <a:pt x="1241861" y="510263"/>
                  <a:pt x="1260618" y="737691"/>
                </a:cubicBezTo>
                <a:cubicBezTo>
                  <a:pt x="1279375" y="965119"/>
                  <a:pt x="1054292" y="1171445"/>
                  <a:pt x="1049603" y="1370737"/>
                </a:cubicBezTo>
                <a:cubicBezTo>
                  <a:pt x="1044914" y="1570029"/>
                  <a:pt x="1302821" y="1865451"/>
                  <a:pt x="1232483" y="1933445"/>
                </a:cubicBezTo>
                <a:cubicBezTo>
                  <a:pt x="1162145" y="2001439"/>
                  <a:pt x="826864" y="1811525"/>
                  <a:pt x="627572" y="1778700"/>
                </a:cubicBezTo>
                <a:cubicBezTo>
                  <a:pt x="428280" y="1745875"/>
                  <a:pt x="121135" y="1738841"/>
                  <a:pt x="36729" y="170836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2" name="フリーフォーム 6451">
            <a:extLst>
              <a:ext uri="{FF2B5EF4-FFF2-40B4-BE49-F238E27FC236}">
                <a16:creationId xmlns:a16="http://schemas.microsoft.com/office/drawing/2014/main" id="{B01200C5-3153-5539-1A82-1BAEAAB07602}"/>
              </a:ext>
            </a:extLst>
          </p:cNvPr>
          <p:cNvSpPr/>
          <p:nvPr/>
        </p:nvSpPr>
        <p:spPr>
          <a:xfrm>
            <a:off x="2380486" y="10545015"/>
            <a:ext cx="588696" cy="1755806"/>
          </a:xfrm>
          <a:custGeom>
            <a:avLst/>
            <a:gdLst>
              <a:gd name="connsiteX0" fmla="*/ 587797 w 588696"/>
              <a:gd name="connsiteY0" fmla="*/ 5754 h 1755806"/>
              <a:gd name="connsiteX1" fmla="*/ 25089 w 588696"/>
              <a:gd name="connsiteY1" fmla="*/ 1707945 h 1755806"/>
              <a:gd name="connsiteX2" fmla="*/ 151699 w 588696"/>
              <a:gd name="connsiteY2" fmla="*/ 1173373 h 1755806"/>
              <a:gd name="connsiteX3" fmla="*/ 587797 w 588696"/>
              <a:gd name="connsiteY3" fmla="*/ 5754 h 17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696" h="1755806">
                <a:moveTo>
                  <a:pt x="587797" y="5754"/>
                </a:moveTo>
                <a:cubicBezTo>
                  <a:pt x="566695" y="94849"/>
                  <a:pt x="97772" y="1513342"/>
                  <a:pt x="25089" y="1707945"/>
                </a:cubicBezTo>
                <a:cubicBezTo>
                  <a:pt x="-47594" y="1902548"/>
                  <a:pt x="50881" y="1459416"/>
                  <a:pt x="151699" y="1173373"/>
                </a:cubicBezTo>
                <a:cubicBezTo>
                  <a:pt x="252517" y="887330"/>
                  <a:pt x="608899" y="-83341"/>
                  <a:pt x="587797" y="575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3" name="フリーフォーム 6452">
            <a:extLst>
              <a:ext uri="{FF2B5EF4-FFF2-40B4-BE49-F238E27FC236}">
                <a16:creationId xmlns:a16="http://schemas.microsoft.com/office/drawing/2014/main" id="{1A013216-2B51-D3E1-A229-62218D0B6075}"/>
              </a:ext>
            </a:extLst>
          </p:cNvPr>
          <p:cNvSpPr/>
          <p:nvPr/>
        </p:nvSpPr>
        <p:spPr>
          <a:xfrm>
            <a:off x="2769881" y="10761741"/>
            <a:ext cx="268813" cy="1702367"/>
          </a:xfrm>
          <a:custGeom>
            <a:avLst/>
            <a:gdLst>
              <a:gd name="connsiteX0" fmla="*/ 268741 w 268813"/>
              <a:gd name="connsiteY0" fmla="*/ 44 h 1702367"/>
              <a:gd name="connsiteX1" fmla="*/ 29590 w 268813"/>
              <a:gd name="connsiteY1" fmla="*/ 1153594 h 1702367"/>
              <a:gd name="connsiteX2" fmla="*/ 156199 w 268813"/>
              <a:gd name="connsiteY2" fmla="*/ 1702234 h 1702367"/>
              <a:gd name="connsiteX3" fmla="*/ 1454 w 268813"/>
              <a:gd name="connsiteY3" fmla="*/ 1111391 h 1702367"/>
              <a:gd name="connsiteX4" fmla="*/ 268741 w 268813"/>
              <a:gd name="connsiteY4" fmla="*/ 44 h 170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3" h="1702367">
                <a:moveTo>
                  <a:pt x="268741" y="44"/>
                </a:moveTo>
                <a:cubicBezTo>
                  <a:pt x="273430" y="7078"/>
                  <a:pt x="48347" y="869896"/>
                  <a:pt x="29590" y="1153594"/>
                </a:cubicBezTo>
                <a:cubicBezTo>
                  <a:pt x="10833" y="1437292"/>
                  <a:pt x="160888" y="1709268"/>
                  <a:pt x="156199" y="1702234"/>
                </a:cubicBezTo>
                <a:cubicBezTo>
                  <a:pt x="151510" y="1695200"/>
                  <a:pt x="-17303" y="1399779"/>
                  <a:pt x="1454" y="1111391"/>
                </a:cubicBezTo>
                <a:cubicBezTo>
                  <a:pt x="20211" y="823003"/>
                  <a:pt x="264052" y="-6990"/>
                  <a:pt x="268741" y="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4" name="フリーフォーム 6453">
            <a:extLst>
              <a:ext uri="{FF2B5EF4-FFF2-40B4-BE49-F238E27FC236}">
                <a16:creationId xmlns:a16="http://schemas.microsoft.com/office/drawing/2014/main" id="{3170B0C8-CF89-58C4-7010-FD60F2DCB1A3}"/>
              </a:ext>
            </a:extLst>
          </p:cNvPr>
          <p:cNvSpPr/>
          <p:nvPr/>
        </p:nvSpPr>
        <p:spPr>
          <a:xfrm>
            <a:off x="167083" y="9479977"/>
            <a:ext cx="2755133" cy="2717232"/>
          </a:xfrm>
          <a:custGeom>
            <a:avLst/>
            <a:gdLst>
              <a:gd name="connsiteX0" fmla="*/ 2674591 w 2755133"/>
              <a:gd name="connsiteY0" fmla="*/ 1648 h 2717232"/>
              <a:gd name="connsiteX1" fmla="*/ 465963 w 2755133"/>
              <a:gd name="connsiteY1" fmla="*/ 1197401 h 2717232"/>
              <a:gd name="connsiteX2" fmla="*/ 634775 w 2755133"/>
              <a:gd name="connsiteY2" fmla="*/ 1098928 h 2717232"/>
              <a:gd name="connsiteX3" fmla="*/ 29865 w 2755133"/>
              <a:gd name="connsiteY3" fmla="*/ 2604171 h 2717232"/>
              <a:gd name="connsiteX4" fmla="*/ 86135 w 2755133"/>
              <a:gd name="connsiteY4" fmla="*/ 2604171 h 2717232"/>
              <a:gd name="connsiteX5" fmla="*/ 1760191 w 2755133"/>
              <a:gd name="connsiteY5" fmla="*/ 2688577 h 2717232"/>
              <a:gd name="connsiteX6" fmla="*/ 1295957 w 2755133"/>
              <a:gd name="connsiteY6" fmla="*/ 2716712 h 2717232"/>
              <a:gd name="connsiteX7" fmla="*/ 2224425 w 2755133"/>
              <a:gd name="connsiteY7" fmla="*/ 2674509 h 2717232"/>
              <a:gd name="connsiteX8" fmla="*/ 1971206 w 2755133"/>
              <a:gd name="connsiteY8" fmla="*/ 2379088 h 2717232"/>
              <a:gd name="connsiteX9" fmla="*/ 2477643 w 2755133"/>
              <a:gd name="connsiteY9" fmla="*/ 592491 h 2717232"/>
              <a:gd name="connsiteX10" fmla="*/ 2294763 w 2755133"/>
              <a:gd name="connsiteY10" fmla="*/ 930115 h 2717232"/>
              <a:gd name="connsiteX11" fmla="*/ 2674591 w 2755133"/>
              <a:gd name="connsiteY11" fmla="*/ 1648 h 271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5133" h="2717232">
                <a:moveTo>
                  <a:pt x="2674591" y="1648"/>
                </a:moveTo>
                <a:cubicBezTo>
                  <a:pt x="2369791" y="46196"/>
                  <a:pt x="805932" y="1014521"/>
                  <a:pt x="465963" y="1197401"/>
                </a:cubicBezTo>
                <a:cubicBezTo>
                  <a:pt x="125994" y="1380281"/>
                  <a:pt x="707458" y="864466"/>
                  <a:pt x="634775" y="1098928"/>
                </a:cubicBezTo>
                <a:cubicBezTo>
                  <a:pt x="562092" y="1333390"/>
                  <a:pt x="29865" y="2604171"/>
                  <a:pt x="29865" y="2604171"/>
                </a:cubicBezTo>
                <a:cubicBezTo>
                  <a:pt x="-61575" y="2855045"/>
                  <a:pt x="86135" y="2604171"/>
                  <a:pt x="86135" y="2604171"/>
                </a:cubicBezTo>
                <a:lnTo>
                  <a:pt x="1760191" y="2688577"/>
                </a:lnTo>
                <a:cubicBezTo>
                  <a:pt x="1961828" y="2707334"/>
                  <a:pt x="1218585" y="2719057"/>
                  <a:pt x="1295957" y="2716712"/>
                </a:cubicBezTo>
                <a:cubicBezTo>
                  <a:pt x="1373329" y="2714367"/>
                  <a:pt x="2111884" y="2730780"/>
                  <a:pt x="2224425" y="2674509"/>
                </a:cubicBezTo>
                <a:cubicBezTo>
                  <a:pt x="2336966" y="2618238"/>
                  <a:pt x="1929003" y="2726091"/>
                  <a:pt x="1971206" y="2379088"/>
                </a:cubicBezTo>
                <a:cubicBezTo>
                  <a:pt x="2013409" y="2032085"/>
                  <a:pt x="2423717" y="833986"/>
                  <a:pt x="2477643" y="592491"/>
                </a:cubicBezTo>
                <a:cubicBezTo>
                  <a:pt x="2531569" y="350996"/>
                  <a:pt x="2266628" y="1030933"/>
                  <a:pt x="2294763" y="930115"/>
                </a:cubicBezTo>
                <a:cubicBezTo>
                  <a:pt x="2322898" y="829297"/>
                  <a:pt x="2979391" y="-42900"/>
                  <a:pt x="2674591" y="1648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5" name="フリーフォーム 6454">
            <a:extLst>
              <a:ext uri="{FF2B5EF4-FFF2-40B4-BE49-F238E27FC236}">
                <a16:creationId xmlns:a16="http://schemas.microsoft.com/office/drawing/2014/main" id="{353D9EBB-7B8E-3EBB-3261-B17E7CBABE04}"/>
              </a:ext>
            </a:extLst>
          </p:cNvPr>
          <p:cNvSpPr/>
          <p:nvPr/>
        </p:nvSpPr>
        <p:spPr>
          <a:xfrm>
            <a:off x="3192025" y="7444594"/>
            <a:ext cx="4196066" cy="5084842"/>
          </a:xfrm>
          <a:custGeom>
            <a:avLst/>
            <a:gdLst>
              <a:gd name="connsiteX0" fmla="*/ 3096233 w 4196066"/>
              <a:gd name="connsiteY0" fmla="*/ 81621 h 5084842"/>
              <a:gd name="connsiteX1" fmla="*/ 198289 w 4196066"/>
              <a:gd name="connsiteY1" fmla="*/ 4752095 h 5084842"/>
              <a:gd name="connsiteX2" fmla="*/ 240492 w 4196066"/>
              <a:gd name="connsiteY2" fmla="*/ 4723960 h 5084842"/>
              <a:gd name="connsiteX3" fmla="*/ 113883 w 4196066"/>
              <a:gd name="connsiteY3" fmla="*/ 4864637 h 5084842"/>
              <a:gd name="connsiteX4" fmla="*/ 1802006 w 4196066"/>
              <a:gd name="connsiteY4" fmla="*/ 4822434 h 5084842"/>
              <a:gd name="connsiteX5" fmla="*/ 1689464 w 4196066"/>
              <a:gd name="connsiteY5" fmla="*/ 4864637 h 5084842"/>
              <a:gd name="connsiteX6" fmla="*/ 3166572 w 4196066"/>
              <a:gd name="connsiteY6" fmla="*/ 3457868 h 5084842"/>
              <a:gd name="connsiteX7" fmla="*/ 2941489 w 4196066"/>
              <a:gd name="connsiteY7" fmla="*/ 3500071 h 5084842"/>
              <a:gd name="connsiteX8" fmla="*/ 2800812 w 4196066"/>
              <a:gd name="connsiteY8" fmla="*/ 2909228 h 5084842"/>
              <a:gd name="connsiteX9" fmla="*/ 3630806 w 4196066"/>
              <a:gd name="connsiteY9" fmla="*/ 2684144 h 5084842"/>
              <a:gd name="connsiteX10" fmla="*/ 3954363 w 4196066"/>
              <a:gd name="connsiteY10" fmla="*/ 1671271 h 5084842"/>
              <a:gd name="connsiteX11" fmla="*/ 4151310 w 4196066"/>
              <a:gd name="connsiteY11" fmla="*/ 1769744 h 5084842"/>
              <a:gd name="connsiteX12" fmla="*/ 3096233 w 4196066"/>
              <a:gd name="connsiteY12" fmla="*/ 81621 h 508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6066" h="5084842">
                <a:moveTo>
                  <a:pt x="3096233" y="81621"/>
                </a:moveTo>
                <a:cubicBezTo>
                  <a:pt x="2437396" y="578679"/>
                  <a:pt x="198289" y="4752095"/>
                  <a:pt x="198289" y="4752095"/>
                </a:cubicBezTo>
                <a:cubicBezTo>
                  <a:pt x="-277668" y="5525818"/>
                  <a:pt x="254560" y="4705203"/>
                  <a:pt x="240492" y="4723960"/>
                </a:cubicBezTo>
                <a:cubicBezTo>
                  <a:pt x="226424" y="4742717"/>
                  <a:pt x="-146369" y="4848225"/>
                  <a:pt x="113883" y="4864637"/>
                </a:cubicBezTo>
                <a:cubicBezTo>
                  <a:pt x="374135" y="4881049"/>
                  <a:pt x="1539409" y="4822434"/>
                  <a:pt x="1802006" y="4822434"/>
                </a:cubicBezTo>
                <a:cubicBezTo>
                  <a:pt x="2064603" y="4822434"/>
                  <a:pt x="1462036" y="5092065"/>
                  <a:pt x="1689464" y="4864637"/>
                </a:cubicBezTo>
                <a:cubicBezTo>
                  <a:pt x="1916892" y="4637209"/>
                  <a:pt x="2957901" y="3685296"/>
                  <a:pt x="3166572" y="3457868"/>
                </a:cubicBezTo>
                <a:cubicBezTo>
                  <a:pt x="3375243" y="3230440"/>
                  <a:pt x="3002449" y="3591511"/>
                  <a:pt x="2941489" y="3500071"/>
                </a:cubicBezTo>
                <a:cubicBezTo>
                  <a:pt x="2880529" y="3408631"/>
                  <a:pt x="2685926" y="3045216"/>
                  <a:pt x="2800812" y="2909228"/>
                </a:cubicBezTo>
                <a:cubicBezTo>
                  <a:pt x="2915698" y="2773240"/>
                  <a:pt x="3438548" y="2890470"/>
                  <a:pt x="3630806" y="2684144"/>
                </a:cubicBezTo>
                <a:cubicBezTo>
                  <a:pt x="3823064" y="2477818"/>
                  <a:pt x="3867612" y="1823671"/>
                  <a:pt x="3954363" y="1671271"/>
                </a:cubicBezTo>
                <a:cubicBezTo>
                  <a:pt x="4041114" y="1518871"/>
                  <a:pt x="4299021" y="2029996"/>
                  <a:pt x="4151310" y="1769744"/>
                </a:cubicBezTo>
                <a:cubicBezTo>
                  <a:pt x="4003599" y="1509492"/>
                  <a:pt x="3755070" y="-415437"/>
                  <a:pt x="3096233" y="81621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6" name="フリーフォーム 6455">
            <a:extLst>
              <a:ext uri="{FF2B5EF4-FFF2-40B4-BE49-F238E27FC236}">
                <a16:creationId xmlns:a16="http://schemas.microsoft.com/office/drawing/2014/main" id="{AA76FF42-534E-9030-F3E0-78F07E0286B8}"/>
              </a:ext>
            </a:extLst>
          </p:cNvPr>
          <p:cNvSpPr/>
          <p:nvPr/>
        </p:nvSpPr>
        <p:spPr>
          <a:xfrm>
            <a:off x="795149" y="8790249"/>
            <a:ext cx="8984161" cy="3722682"/>
          </a:xfrm>
          <a:custGeom>
            <a:avLst/>
            <a:gdLst>
              <a:gd name="connsiteX0" fmla="*/ 5999546 w 8984161"/>
              <a:gd name="connsiteY0" fmla="*/ 72397 h 3722682"/>
              <a:gd name="connsiteX1" fmla="*/ 6027682 w 8984161"/>
              <a:gd name="connsiteY1" fmla="*/ 114600 h 3722682"/>
              <a:gd name="connsiteX2" fmla="*/ 7870549 w 8984161"/>
              <a:gd name="connsiteY2" fmla="*/ 986797 h 3722682"/>
              <a:gd name="connsiteX3" fmla="*/ 8362919 w 8984161"/>
              <a:gd name="connsiteY3" fmla="*/ 1211880 h 3722682"/>
              <a:gd name="connsiteX4" fmla="*/ 8883423 w 8984161"/>
              <a:gd name="connsiteY4" fmla="*/ 1718317 h 3722682"/>
              <a:gd name="connsiteX5" fmla="*/ 8728679 w 8984161"/>
              <a:gd name="connsiteY5" fmla="*/ 2703056 h 3722682"/>
              <a:gd name="connsiteX6" fmla="*/ 8841220 w 8984161"/>
              <a:gd name="connsiteY6" fmla="*/ 1310354 h 3722682"/>
              <a:gd name="connsiteX7" fmla="*/ 8967829 w 8984161"/>
              <a:gd name="connsiteY7" fmla="*/ 3631523 h 3722682"/>
              <a:gd name="connsiteX8" fmla="*/ 8883423 w 8984161"/>
              <a:gd name="connsiteY8" fmla="*/ 3265763 h 3722682"/>
              <a:gd name="connsiteX9" fmla="*/ 8081565 w 8984161"/>
              <a:gd name="connsiteY9" fmla="*/ 3378305 h 3722682"/>
              <a:gd name="connsiteX10" fmla="*/ 949245 w 8984161"/>
              <a:gd name="connsiteY10" fmla="*/ 3575253 h 3722682"/>
              <a:gd name="connsiteX11" fmla="*/ 330266 w 8984161"/>
              <a:gd name="connsiteY11" fmla="*/ 3462711 h 3722682"/>
              <a:gd name="connsiteX12" fmla="*/ 3326685 w 8984161"/>
              <a:gd name="connsiteY12" fmla="*/ 3547117 h 3722682"/>
              <a:gd name="connsiteX13" fmla="*/ 4128543 w 8984161"/>
              <a:gd name="connsiteY13" fmla="*/ 2801529 h 3722682"/>
              <a:gd name="connsiteX14" fmla="*/ 5577516 w 8984161"/>
              <a:gd name="connsiteY14" fmla="*/ 888323 h 3722682"/>
              <a:gd name="connsiteX15" fmla="*/ 5887005 w 8984161"/>
              <a:gd name="connsiteY15" fmla="*/ 691376 h 3722682"/>
              <a:gd name="connsiteX16" fmla="*/ 5999546 w 8984161"/>
              <a:gd name="connsiteY16" fmla="*/ 72397 h 372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4161" h="3722682">
                <a:moveTo>
                  <a:pt x="5999546" y="72397"/>
                </a:moveTo>
                <a:cubicBezTo>
                  <a:pt x="6022992" y="-23732"/>
                  <a:pt x="5715848" y="-37800"/>
                  <a:pt x="6027682" y="114600"/>
                </a:cubicBezTo>
                <a:cubicBezTo>
                  <a:pt x="6339516" y="267000"/>
                  <a:pt x="7481343" y="803917"/>
                  <a:pt x="7870549" y="986797"/>
                </a:cubicBezTo>
                <a:cubicBezTo>
                  <a:pt x="8259755" y="1169677"/>
                  <a:pt x="8194107" y="1089960"/>
                  <a:pt x="8362919" y="1211880"/>
                </a:cubicBezTo>
                <a:cubicBezTo>
                  <a:pt x="8531731" y="1333800"/>
                  <a:pt x="8822463" y="1469788"/>
                  <a:pt x="8883423" y="1718317"/>
                </a:cubicBezTo>
                <a:cubicBezTo>
                  <a:pt x="8944383" y="1966846"/>
                  <a:pt x="8735713" y="2771050"/>
                  <a:pt x="8728679" y="2703056"/>
                </a:cubicBezTo>
                <a:cubicBezTo>
                  <a:pt x="8721645" y="2635062"/>
                  <a:pt x="8801362" y="1155610"/>
                  <a:pt x="8841220" y="1310354"/>
                </a:cubicBezTo>
                <a:cubicBezTo>
                  <a:pt x="8881078" y="1465098"/>
                  <a:pt x="8960795" y="3305622"/>
                  <a:pt x="8967829" y="3631523"/>
                </a:cubicBezTo>
                <a:cubicBezTo>
                  <a:pt x="8974863" y="3957424"/>
                  <a:pt x="9031134" y="3307966"/>
                  <a:pt x="8883423" y="3265763"/>
                </a:cubicBezTo>
                <a:cubicBezTo>
                  <a:pt x="8735712" y="3223560"/>
                  <a:pt x="9403928" y="3326723"/>
                  <a:pt x="8081565" y="3378305"/>
                </a:cubicBezTo>
                <a:cubicBezTo>
                  <a:pt x="6759202" y="3429887"/>
                  <a:pt x="2241128" y="3561185"/>
                  <a:pt x="949245" y="3575253"/>
                </a:cubicBezTo>
                <a:cubicBezTo>
                  <a:pt x="-342638" y="3589321"/>
                  <a:pt x="-65974" y="3467400"/>
                  <a:pt x="330266" y="3462711"/>
                </a:cubicBezTo>
                <a:cubicBezTo>
                  <a:pt x="726506" y="3458022"/>
                  <a:pt x="2693639" y="3657314"/>
                  <a:pt x="3326685" y="3547117"/>
                </a:cubicBezTo>
                <a:cubicBezTo>
                  <a:pt x="3959731" y="3436920"/>
                  <a:pt x="3753404" y="3244661"/>
                  <a:pt x="4128543" y="2801529"/>
                </a:cubicBezTo>
                <a:cubicBezTo>
                  <a:pt x="4503682" y="2358397"/>
                  <a:pt x="5284439" y="1240015"/>
                  <a:pt x="5577516" y="888323"/>
                </a:cubicBezTo>
                <a:cubicBezTo>
                  <a:pt x="5870593" y="536631"/>
                  <a:pt x="5814322" y="829708"/>
                  <a:pt x="5887005" y="691376"/>
                </a:cubicBezTo>
                <a:cubicBezTo>
                  <a:pt x="5959688" y="553044"/>
                  <a:pt x="5976100" y="168526"/>
                  <a:pt x="5999546" y="72397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7" name="フリーフォーム 6456">
            <a:extLst>
              <a:ext uri="{FF2B5EF4-FFF2-40B4-BE49-F238E27FC236}">
                <a16:creationId xmlns:a16="http://schemas.microsoft.com/office/drawing/2014/main" id="{3DC3CB76-CDCC-CC07-4984-DB9346561D6F}"/>
              </a:ext>
            </a:extLst>
          </p:cNvPr>
          <p:cNvSpPr/>
          <p:nvPr/>
        </p:nvSpPr>
        <p:spPr>
          <a:xfrm>
            <a:off x="1516734" y="9881193"/>
            <a:ext cx="833128" cy="2303923"/>
          </a:xfrm>
          <a:custGeom>
            <a:avLst/>
            <a:gdLst>
              <a:gd name="connsiteX0" fmla="*/ 832571 w 833128"/>
              <a:gd name="connsiteY0" fmla="*/ 8395 h 2303923"/>
              <a:gd name="connsiteX1" fmla="*/ 143254 w 833128"/>
              <a:gd name="connsiteY1" fmla="*/ 1682450 h 2303923"/>
              <a:gd name="connsiteX2" fmla="*/ 396472 w 833128"/>
              <a:gd name="connsiteY2" fmla="*/ 1415164 h 2303923"/>
              <a:gd name="connsiteX3" fmla="*/ 2577 w 833128"/>
              <a:gd name="connsiteY3" fmla="*/ 2301429 h 2303923"/>
              <a:gd name="connsiteX4" fmla="*/ 255795 w 833128"/>
              <a:gd name="connsiteY4" fmla="*/ 1091607 h 2303923"/>
              <a:gd name="connsiteX5" fmla="*/ 832571 w 833128"/>
              <a:gd name="connsiteY5" fmla="*/ 8395 h 230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128" h="2303923">
                <a:moveTo>
                  <a:pt x="832571" y="8395"/>
                </a:moveTo>
                <a:cubicBezTo>
                  <a:pt x="813814" y="106869"/>
                  <a:pt x="215937" y="1447989"/>
                  <a:pt x="143254" y="1682450"/>
                </a:cubicBezTo>
                <a:cubicBezTo>
                  <a:pt x="70571" y="1916911"/>
                  <a:pt x="419918" y="1312001"/>
                  <a:pt x="396472" y="1415164"/>
                </a:cubicBezTo>
                <a:cubicBezTo>
                  <a:pt x="373026" y="1518327"/>
                  <a:pt x="26023" y="2355355"/>
                  <a:pt x="2577" y="2301429"/>
                </a:cubicBezTo>
                <a:cubicBezTo>
                  <a:pt x="-20869" y="2247503"/>
                  <a:pt x="119807" y="1480813"/>
                  <a:pt x="255795" y="1091607"/>
                </a:cubicBezTo>
                <a:cubicBezTo>
                  <a:pt x="391783" y="702401"/>
                  <a:pt x="851328" y="-90079"/>
                  <a:pt x="832571" y="8395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8" name="フリーフォーム 6457">
            <a:extLst>
              <a:ext uri="{FF2B5EF4-FFF2-40B4-BE49-F238E27FC236}">
                <a16:creationId xmlns:a16="http://schemas.microsoft.com/office/drawing/2014/main" id="{FE3F1DDB-6AEF-396F-4053-050F31438025}"/>
              </a:ext>
            </a:extLst>
          </p:cNvPr>
          <p:cNvSpPr/>
          <p:nvPr/>
        </p:nvSpPr>
        <p:spPr>
          <a:xfrm>
            <a:off x="3841559" y="7778720"/>
            <a:ext cx="2729778" cy="4403303"/>
          </a:xfrm>
          <a:custGeom>
            <a:avLst/>
            <a:gdLst>
              <a:gd name="connsiteX0" fmla="*/ 2517038 w 2729778"/>
              <a:gd name="connsiteY0" fmla="*/ 296135 h 4403303"/>
              <a:gd name="connsiteX1" fmla="*/ 2502970 w 2729778"/>
              <a:gd name="connsiteY1" fmla="*/ 366474 h 4403303"/>
              <a:gd name="connsiteX2" fmla="*/ 27056 w 2729778"/>
              <a:gd name="connsiteY2" fmla="*/ 4375766 h 4403303"/>
              <a:gd name="connsiteX3" fmla="*/ 1166539 w 2729778"/>
              <a:gd name="connsiteY3" fmla="*/ 2167138 h 4403303"/>
              <a:gd name="connsiteX4" fmla="*/ 871118 w 2729778"/>
              <a:gd name="connsiteY4" fmla="*/ 2800185 h 4403303"/>
              <a:gd name="connsiteX5" fmla="*/ 2179413 w 2729778"/>
              <a:gd name="connsiteY5" fmla="*/ 704098 h 4403303"/>
              <a:gd name="connsiteX6" fmla="*/ 1616706 w 2729778"/>
              <a:gd name="connsiteY6" fmla="*/ 1365280 h 4403303"/>
              <a:gd name="connsiteX7" fmla="*/ 2517038 w 2729778"/>
              <a:gd name="connsiteY7" fmla="*/ 296135 h 440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9778" h="4403303">
                <a:moveTo>
                  <a:pt x="2517038" y="296135"/>
                </a:moveTo>
                <a:cubicBezTo>
                  <a:pt x="2664749" y="129667"/>
                  <a:pt x="2917967" y="-313464"/>
                  <a:pt x="2502970" y="366474"/>
                </a:cubicBezTo>
                <a:cubicBezTo>
                  <a:pt x="2087973" y="1046412"/>
                  <a:pt x="249794" y="4075655"/>
                  <a:pt x="27056" y="4375766"/>
                </a:cubicBezTo>
                <a:cubicBezTo>
                  <a:pt x="-195682" y="4675877"/>
                  <a:pt x="1025862" y="2429735"/>
                  <a:pt x="1166539" y="2167138"/>
                </a:cubicBezTo>
                <a:cubicBezTo>
                  <a:pt x="1307216" y="1904541"/>
                  <a:pt x="702306" y="3044025"/>
                  <a:pt x="871118" y="2800185"/>
                </a:cubicBezTo>
                <a:cubicBezTo>
                  <a:pt x="1039930" y="2556345"/>
                  <a:pt x="2055148" y="943249"/>
                  <a:pt x="2179413" y="704098"/>
                </a:cubicBezTo>
                <a:cubicBezTo>
                  <a:pt x="2303678" y="464947"/>
                  <a:pt x="1562780" y="1437963"/>
                  <a:pt x="1616706" y="1365280"/>
                </a:cubicBezTo>
                <a:cubicBezTo>
                  <a:pt x="1670632" y="1292597"/>
                  <a:pt x="2369327" y="462603"/>
                  <a:pt x="2517038" y="296135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9" name="フリーフォーム 6458">
            <a:extLst>
              <a:ext uri="{FF2B5EF4-FFF2-40B4-BE49-F238E27FC236}">
                <a16:creationId xmlns:a16="http://schemas.microsoft.com/office/drawing/2014/main" id="{07D5D48D-8876-36DE-486A-0DB686CB09C2}"/>
              </a:ext>
            </a:extLst>
          </p:cNvPr>
          <p:cNvSpPr/>
          <p:nvPr/>
        </p:nvSpPr>
        <p:spPr>
          <a:xfrm>
            <a:off x="6682019" y="9706628"/>
            <a:ext cx="2486674" cy="2499700"/>
          </a:xfrm>
          <a:custGeom>
            <a:avLst/>
            <a:gdLst>
              <a:gd name="connsiteX0" fmla="*/ 1786732 w 2486674"/>
              <a:gd name="connsiteY0" fmla="*/ 84486 h 2499700"/>
              <a:gd name="connsiteX1" fmla="*/ 112676 w 2486674"/>
              <a:gd name="connsiteY1" fmla="*/ 1899218 h 2499700"/>
              <a:gd name="connsiteX2" fmla="*/ 281489 w 2486674"/>
              <a:gd name="connsiteY2" fmla="*/ 1646000 h 2499700"/>
              <a:gd name="connsiteX3" fmla="*/ 135 w 2486674"/>
              <a:gd name="connsiteY3" fmla="*/ 2490061 h 2499700"/>
              <a:gd name="connsiteX4" fmla="*/ 323692 w 2486674"/>
              <a:gd name="connsiteY4" fmla="*/ 2124301 h 2499700"/>
              <a:gd name="connsiteX5" fmla="*/ 647249 w 2486674"/>
              <a:gd name="connsiteY5" fmla="*/ 2461926 h 2499700"/>
              <a:gd name="connsiteX6" fmla="*/ 914535 w 2486674"/>
              <a:gd name="connsiteY6" fmla="*/ 1547526 h 2499700"/>
              <a:gd name="connsiteX7" fmla="*/ 1646055 w 2486674"/>
              <a:gd name="connsiteY7" fmla="*/ 464314 h 2499700"/>
              <a:gd name="connsiteX8" fmla="*/ 2166559 w 2486674"/>
              <a:gd name="connsiteY8" fmla="*/ 703464 h 2499700"/>
              <a:gd name="connsiteX9" fmla="*/ 2476049 w 2486674"/>
              <a:gd name="connsiteY9" fmla="*/ 337704 h 2499700"/>
              <a:gd name="connsiteX10" fmla="*/ 1786732 w 2486674"/>
              <a:gd name="connsiteY10" fmla="*/ 84486 h 249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6674" h="2499700">
                <a:moveTo>
                  <a:pt x="1786732" y="84486"/>
                </a:moveTo>
                <a:cubicBezTo>
                  <a:pt x="1392836" y="344738"/>
                  <a:pt x="363550" y="1638966"/>
                  <a:pt x="112676" y="1899218"/>
                </a:cubicBezTo>
                <a:cubicBezTo>
                  <a:pt x="-138198" y="2159470"/>
                  <a:pt x="300246" y="1547526"/>
                  <a:pt x="281489" y="1646000"/>
                </a:cubicBezTo>
                <a:cubicBezTo>
                  <a:pt x="262732" y="1744474"/>
                  <a:pt x="-6899" y="2410344"/>
                  <a:pt x="135" y="2490061"/>
                </a:cubicBezTo>
                <a:cubicBezTo>
                  <a:pt x="7169" y="2569778"/>
                  <a:pt x="215840" y="2128990"/>
                  <a:pt x="323692" y="2124301"/>
                </a:cubicBezTo>
                <a:cubicBezTo>
                  <a:pt x="431544" y="2119612"/>
                  <a:pt x="548775" y="2558055"/>
                  <a:pt x="647249" y="2461926"/>
                </a:cubicBezTo>
                <a:cubicBezTo>
                  <a:pt x="745723" y="2365797"/>
                  <a:pt x="748067" y="1880461"/>
                  <a:pt x="914535" y="1547526"/>
                </a:cubicBezTo>
                <a:cubicBezTo>
                  <a:pt x="1081003" y="1214591"/>
                  <a:pt x="1437384" y="604991"/>
                  <a:pt x="1646055" y="464314"/>
                </a:cubicBezTo>
                <a:cubicBezTo>
                  <a:pt x="1854726" y="323637"/>
                  <a:pt x="2028227" y="724566"/>
                  <a:pt x="2166559" y="703464"/>
                </a:cubicBezTo>
                <a:cubicBezTo>
                  <a:pt x="2304891" y="682362"/>
                  <a:pt x="2539353" y="436178"/>
                  <a:pt x="2476049" y="337704"/>
                </a:cubicBezTo>
                <a:cubicBezTo>
                  <a:pt x="2412745" y="239230"/>
                  <a:pt x="2180628" y="-175766"/>
                  <a:pt x="1786732" y="84486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0" name="フリーフォーム 6459">
            <a:extLst>
              <a:ext uri="{FF2B5EF4-FFF2-40B4-BE49-F238E27FC236}">
                <a16:creationId xmlns:a16="http://schemas.microsoft.com/office/drawing/2014/main" id="{4DFCDB54-0A74-119A-0E5B-90FD8BA2FB00}"/>
              </a:ext>
            </a:extLst>
          </p:cNvPr>
          <p:cNvSpPr/>
          <p:nvPr/>
        </p:nvSpPr>
        <p:spPr>
          <a:xfrm>
            <a:off x="6048369" y="8013268"/>
            <a:ext cx="1088704" cy="879863"/>
          </a:xfrm>
          <a:custGeom>
            <a:avLst/>
            <a:gdLst>
              <a:gd name="connsiteX0" fmla="*/ 739 w 1088704"/>
              <a:gd name="connsiteY0" fmla="*/ 103790 h 879863"/>
              <a:gd name="connsiteX1" fmla="*/ 563446 w 1088704"/>
              <a:gd name="connsiteY1" fmla="*/ 582092 h 879863"/>
              <a:gd name="connsiteX2" fmla="*/ 887003 w 1088704"/>
              <a:gd name="connsiteY2" fmla="*/ 877514 h 879863"/>
              <a:gd name="connsiteX3" fmla="*/ 718191 w 1088704"/>
              <a:gd name="connsiteY3" fmla="*/ 427347 h 879863"/>
              <a:gd name="connsiteX4" fmla="*/ 1083951 w 1088704"/>
              <a:gd name="connsiteY4" fmla="*/ 807175 h 879863"/>
              <a:gd name="connsiteX5" fmla="*/ 408702 w 1088704"/>
              <a:gd name="connsiteY5" fmla="*/ 5317 h 879863"/>
              <a:gd name="connsiteX6" fmla="*/ 690056 w 1088704"/>
              <a:gd name="connsiteY6" fmla="*/ 441415 h 879863"/>
              <a:gd name="connsiteX7" fmla="*/ 739 w 1088704"/>
              <a:gd name="connsiteY7" fmla="*/ 103790 h 8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704" h="879863">
                <a:moveTo>
                  <a:pt x="739" y="103790"/>
                </a:moveTo>
                <a:cubicBezTo>
                  <a:pt x="-20363" y="127236"/>
                  <a:pt x="415735" y="453138"/>
                  <a:pt x="563446" y="582092"/>
                </a:cubicBezTo>
                <a:cubicBezTo>
                  <a:pt x="711157" y="711046"/>
                  <a:pt x="861212" y="903305"/>
                  <a:pt x="887003" y="877514"/>
                </a:cubicBezTo>
                <a:cubicBezTo>
                  <a:pt x="912794" y="851723"/>
                  <a:pt x="685366" y="439070"/>
                  <a:pt x="718191" y="427347"/>
                </a:cubicBezTo>
                <a:cubicBezTo>
                  <a:pt x="751016" y="415624"/>
                  <a:pt x="1135532" y="877513"/>
                  <a:pt x="1083951" y="807175"/>
                </a:cubicBezTo>
                <a:cubicBezTo>
                  <a:pt x="1032370" y="736837"/>
                  <a:pt x="474351" y="66277"/>
                  <a:pt x="408702" y="5317"/>
                </a:cubicBezTo>
                <a:cubicBezTo>
                  <a:pt x="343053" y="-55643"/>
                  <a:pt x="755705" y="427347"/>
                  <a:pt x="690056" y="441415"/>
                </a:cubicBezTo>
                <a:cubicBezTo>
                  <a:pt x="624407" y="455483"/>
                  <a:pt x="21841" y="80344"/>
                  <a:pt x="739" y="103790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1" name="フリーフォーム 6460">
            <a:extLst>
              <a:ext uri="{FF2B5EF4-FFF2-40B4-BE49-F238E27FC236}">
                <a16:creationId xmlns:a16="http://schemas.microsoft.com/office/drawing/2014/main" id="{35B935F1-7843-31F8-C104-19C3DFE6FAF2}"/>
              </a:ext>
            </a:extLst>
          </p:cNvPr>
          <p:cNvSpPr/>
          <p:nvPr/>
        </p:nvSpPr>
        <p:spPr>
          <a:xfrm>
            <a:off x="395034" y="9789871"/>
            <a:ext cx="2041214" cy="2252696"/>
          </a:xfrm>
          <a:custGeom>
            <a:avLst/>
            <a:gdLst>
              <a:gd name="connsiteX0" fmla="*/ 2038677 w 2041214"/>
              <a:gd name="connsiteY0" fmla="*/ 1243 h 2252696"/>
              <a:gd name="connsiteX1" fmla="*/ 786652 w 2041214"/>
              <a:gd name="connsiteY1" fmla="*/ 803101 h 2252696"/>
              <a:gd name="connsiteX2" fmla="*/ 12929 w 2041214"/>
              <a:gd name="connsiteY2" fmla="*/ 2252074 h 2252696"/>
              <a:gd name="connsiteX3" fmla="*/ 434960 w 2041214"/>
              <a:gd name="connsiteY3" fmla="*/ 971914 h 2252696"/>
              <a:gd name="connsiteX4" fmla="*/ 2038677 w 2041214"/>
              <a:gd name="connsiteY4" fmla="*/ 1243 h 22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214" h="2252696">
                <a:moveTo>
                  <a:pt x="2038677" y="1243"/>
                </a:moveTo>
                <a:cubicBezTo>
                  <a:pt x="2097292" y="-26892"/>
                  <a:pt x="1124277" y="427963"/>
                  <a:pt x="786652" y="803101"/>
                </a:cubicBezTo>
                <a:cubicBezTo>
                  <a:pt x="449027" y="1178240"/>
                  <a:pt x="71544" y="2223939"/>
                  <a:pt x="12929" y="2252074"/>
                </a:cubicBezTo>
                <a:cubicBezTo>
                  <a:pt x="-45686" y="2280209"/>
                  <a:pt x="94991" y="1347052"/>
                  <a:pt x="434960" y="971914"/>
                </a:cubicBezTo>
                <a:cubicBezTo>
                  <a:pt x="774929" y="596776"/>
                  <a:pt x="1980062" y="29378"/>
                  <a:pt x="2038677" y="1243"/>
                </a:cubicBezTo>
                <a:close/>
              </a:path>
            </a:pathLst>
          </a:cu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2" name="フリーフォーム 6461">
            <a:extLst>
              <a:ext uri="{FF2B5EF4-FFF2-40B4-BE49-F238E27FC236}">
                <a16:creationId xmlns:a16="http://schemas.microsoft.com/office/drawing/2014/main" id="{37FA3AEC-1B90-C770-63CB-42939A32B7BC}"/>
              </a:ext>
            </a:extLst>
          </p:cNvPr>
          <p:cNvSpPr/>
          <p:nvPr/>
        </p:nvSpPr>
        <p:spPr>
          <a:xfrm>
            <a:off x="2664037" y="3014091"/>
            <a:ext cx="365148" cy="767761"/>
          </a:xfrm>
          <a:custGeom>
            <a:avLst/>
            <a:gdLst>
              <a:gd name="connsiteX0" fmla="*/ 365148 w 365148"/>
              <a:gd name="connsiteY0" fmla="*/ 42 h 767761"/>
              <a:gd name="connsiteX1" fmla="*/ 109267 w 365148"/>
              <a:gd name="connsiteY1" fmla="*/ 432783 h 767761"/>
              <a:gd name="connsiteX2" fmla="*/ 141 w 365148"/>
              <a:gd name="connsiteY2" fmla="*/ 767687 h 767761"/>
              <a:gd name="connsiteX3" fmla="*/ 86689 w 365148"/>
              <a:gd name="connsiteY3" fmla="*/ 462887 h 767761"/>
              <a:gd name="connsiteX4" fmla="*/ 109267 w 365148"/>
              <a:gd name="connsiteY4" fmla="*/ 406442 h 767761"/>
              <a:gd name="connsiteX5" fmla="*/ 365148 w 365148"/>
              <a:gd name="connsiteY5" fmla="*/ 42 h 76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148" h="767761">
                <a:moveTo>
                  <a:pt x="365148" y="42"/>
                </a:moveTo>
                <a:cubicBezTo>
                  <a:pt x="365148" y="4432"/>
                  <a:pt x="170101" y="304842"/>
                  <a:pt x="109267" y="432783"/>
                </a:cubicBezTo>
                <a:cubicBezTo>
                  <a:pt x="48433" y="560724"/>
                  <a:pt x="3904" y="762670"/>
                  <a:pt x="141" y="767687"/>
                </a:cubicBezTo>
                <a:cubicBezTo>
                  <a:pt x="-3622" y="772704"/>
                  <a:pt x="68501" y="523095"/>
                  <a:pt x="86689" y="462887"/>
                </a:cubicBezTo>
                <a:cubicBezTo>
                  <a:pt x="104877" y="402680"/>
                  <a:pt x="66620" y="482956"/>
                  <a:pt x="109267" y="406442"/>
                </a:cubicBezTo>
                <a:cubicBezTo>
                  <a:pt x="151914" y="329928"/>
                  <a:pt x="365148" y="-4348"/>
                  <a:pt x="365148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3" name="フリーフォーム 6462">
            <a:extLst>
              <a:ext uri="{FF2B5EF4-FFF2-40B4-BE49-F238E27FC236}">
                <a16:creationId xmlns:a16="http://schemas.microsoft.com/office/drawing/2014/main" id="{C6B4B32B-4098-33DD-36E7-3DBA5D0A7B33}"/>
              </a:ext>
            </a:extLst>
          </p:cNvPr>
          <p:cNvSpPr/>
          <p:nvPr/>
        </p:nvSpPr>
        <p:spPr>
          <a:xfrm>
            <a:off x="2653516" y="4740253"/>
            <a:ext cx="40441" cy="258260"/>
          </a:xfrm>
          <a:custGeom>
            <a:avLst/>
            <a:gdLst>
              <a:gd name="connsiteX0" fmla="*/ 40257 w 40441"/>
              <a:gd name="connsiteY0" fmla="*/ 4742 h 258260"/>
              <a:gd name="connsiteX1" fmla="*/ 715 w 40441"/>
              <a:gd name="connsiteY1" fmla="*/ 256819 h 258260"/>
              <a:gd name="connsiteX2" fmla="*/ 15543 w 40441"/>
              <a:gd name="connsiteY2" fmla="*/ 103596 h 258260"/>
              <a:gd name="connsiteX3" fmla="*/ 40257 w 40441"/>
              <a:gd name="connsiteY3" fmla="*/ 4742 h 25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1" h="258260">
                <a:moveTo>
                  <a:pt x="40257" y="4742"/>
                </a:moveTo>
                <a:cubicBezTo>
                  <a:pt x="37786" y="30279"/>
                  <a:pt x="4834" y="240343"/>
                  <a:pt x="715" y="256819"/>
                </a:cubicBezTo>
                <a:cubicBezTo>
                  <a:pt x="-3404" y="273295"/>
                  <a:pt x="11424" y="143961"/>
                  <a:pt x="15543" y="103596"/>
                </a:cubicBezTo>
                <a:cubicBezTo>
                  <a:pt x="19662" y="63231"/>
                  <a:pt x="42728" y="-20795"/>
                  <a:pt x="40257" y="4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4" name="フリーフォーム 6463">
            <a:extLst>
              <a:ext uri="{FF2B5EF4-FFF2-40B4-BE49-F238E27FC236}">
                <a16:creationId xmlns:a16="http://schemas.microsoft.com/office/drawing/2014/main" id="{32ECE776-BB67-AD74-478B-7354BFB642E5}"/>
              </a:ext>
            </a:extLst>
          </p:cNvPr>
          <p:cNvSpPr/>
          <p:nvPr/>
        </p:nvSpPr>
        <p:spPr>
          <a:xfrm>
            <a:off x="2629492" y="5451746"/>
            <a:ext cx="103195" cy="301599"/>
          </a:xfrm>
          <a:custGeom>
            <a:avLst/>
            <a:gdLst>
              <a:gd name="connsiteX0" fmla="*/ 84052 w 103195"/>
              <a:gd name="connsiteY0" fmla="*/ 55 h 301599"/>
              <a:gd name="connsiteX1" fmla="*/ 88994 w 103195"/>
              <a:gd name="connsiteY1" fmla="*/ 128565 h 301599"/>
              <a:gd name="connsiteX2" fmla="*/ 26 w 103195"/>
              <a:gd name="connsiteY2" fmla="*/ 301560 h 301599"/>
              <a:gd name="connsiteX3" fmla="*/ 98880 w 103195"/>
              <a:gd name="connsiteY3" fmla="*/ 143393 h 301599"/>
              <a:gd name="connsiteX4" fmla="*/ 84052 w 103195"/>
              <a:gd name="connsiteY4" fmla="*/ 55 h 3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5" h="301599">
                <a:moveTo>
                  <a:pt x="84052" y="55"/>
                </a:moveTo>
                <a:cubicBezTo>
                  <a:pt x="82404" y="-2416"/>
                  <a:pt x="102998" y="78314"/>
                  <a:pt x="88994" y="128565"/>
                </a:cubicBezTo>
                <a:cubicBezTo>
                  <a:pt x="74990" y="178816"/>
                  <a:pt x="-1622" y="299089"/>
                  <a:pt x="26" y="301560"/>
                </a:cubicBezTo>
                <a:cubicBezTo>
                  <a:pt x="1674" y="304031"/>
                  <a:pt x="84052" y="190349"/>
                  <a:pt x="98880" y="143393"/>
                </a:cubicBezTo>
                <a:cubicBezTo>
                  <a:pt x="113708" y="96437"/>
                  <a:pt x="85700" y="2526"/>
                  <a:pt x="8405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5" name="フリーフォーム 6464">
            <a:extLst>
              <a:ext uri="{FF2B5EF4-FFF2-40B4-BE49-F238E27FC236}">
                <a16:creationId xmlns:a16="http://schemas.microsoft.com/office/drawing/2014/main" id="{F6D4BFA9-CD4F-985D-3920-CA8A03A88320}"/>
              </a:ext>
            </a:extLst>
          </p:cNvPr>
          <p:cNvSpPr/>
          <p:nvPr/>
        </p:nvSpPr>
        <p:spPr>
          <a:xfrm>
            <a:off x="2583555" y="4289963"/>
            <a:ext cx="100358" cy="534908"/>
          </a:xfrm>
          <a:custGeom>
            <a:avLst/>
            <a:gdLst>
              <a:gd name="connsiteX0" fmla="*/ 100333 w 100358"/>
              <a:gd name="connsiteY0" fmla="*/ 303 h 534908"/>
              <a:gd name="connsiteX1" fmla="*/ 11364 w 100358"/>
              <a:gd name="connsiteY1" fmla="*/ 371006 h 534908"/>
              <a:gd name="connsiteX2" fmla="*/ 36077 w 100358"/>
              <a:gd name="connsiteY2" fmla="*/ 534115 h 534908"/>
              <a:gd name="connsiteX3" fmla="*/ 1479 w 100358"/>
              <a:gd name="connsiteY3" fmla="*/ 311693 h 534908"/>
              <a:gd name="connsiteX4" fmla="*/ 100333 w 100358"/>
              <a:gd name="connsiteY4" fmla="*/ 303 h 53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58" h="534908">
                <a:moveTo>
                  <a:pt x="100333" y="303"/>
                </a:moveTo>
                <a:cubicBezTo>
                  <a:pt x="101980" y="10188"/>
                  <a:pt x="22073" y="282038"/>
                  <a:pt x="11364" y="371006"/>
                </a:cubicBezTo>
                <a:cubicBezTo>
                  <a:pt x="655" y="459974"/>
                  <a:pt x="37724" y="544000"/>
                  <a:pt x="36077" y="534115"/>
                </a:cubicBezTo>
                <a:cubicBezTo>
                  <a:pt x="34430" y="524230"/>
                  <a:pt x="-8406" y="399014"/>
                  <a:pt x="1479" y="311693"/>
                </a:cubicBezTo>
                <a:cubicBezTo>
                  <a:pt x="11364" y="224372"/>
                  <a:pt x="98686" y="-9582"/>
                  <a:pt x="10033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6" name="フリーフォーム 6465">
            <a:extLst>
              <a:ext uri="{FF2B5EF4-FFF2-40B4-BE49-F238E27FC236}">
                <a16:creationId xmlns:a16="http://schemas.microsoft.com/office/drawing/2014/main" id="{81A5A033-4C30-07EA-D7EF-53AC9122EDD7}"/>
              </a:ext>
            </a:extLst>
          </p:cNvPr>
          <p:cNvSpPr/>
          <p:nvPr/>
        </p:nvSpPr>
        <p:spPr>
          <a:xfrm>
            <a:off x="2524886" y="5797569"/>
            <a:ext cx="25683" cy="183350"/>
          </a:xfrm>
          <a:custGeom>
            <a:avLst/>
            <a:gdLst>
              <a:gd name="connsiteX0" fmla="*/ 25549 w 25683"/>
              <a:gd name="connsiteY0" fmla="*/ 221 h 183350"/>
              <a:gd name="connsiteX1" fmla="*/ 10720 w 25683"/>
              <a:gd name="connsiteY1" fmla="*/ 108961 h 183350"/>
              <a:gd name="connsiteX2" fmla="*/ 10720 w 25683"/>
              <a:gd name="connsiteY2" fmla="*/ 183101 h 183350"/>
              <a:gd name="connsiteX3" fmla="*/ 835 w 25683"/>
              <a:gd name="connsiteY3" fmla="*/ 84247 h 183350"/>
              <a:gd name="connsiteX4" fmla="*/ 25549 w 25683"/>
              <a:gd name="connsiteY4" fmla="*/ 221 h 1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" h="183350">
                <a:moveTo>
                  <a:pt x="25549" y="221"/>
                </a:moveTo>
                <a:cubicBezTo>
                  <a:pt x="27196" y="4340"/>
                  <a:pt x="13191" y="78481"/>
                  <a:pt x="10720" y="108961"/>
                </a:cubicBezTo>
                <a:cubicBezTo>
                  <a:pt x="8249" y="139441"/>
                  <a:pt x="12367" y="187220"/>
                  <a:pt x="10720" y="183101"/>
                </a:cubicBezTo>
                <a:cubicBezTo>
                  <a:pt x="9073" y="178982"/>
                  <a:pt x="-3284" y="118022"/>
                  <a:pt x="835" y="84247"/>
                </a:cubicBezTo>
                <a:cubicBezTo>
                  <a:pt x="4954" y="50472"/>
                  <a:pt x="23902" y="-3898"/>
                  <a:pt x="25549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7" name="フリーフォーム 6466">
            <a:extLst>
              <a:ext uri="{FF2B5EF4-FFF2-40B4-BE49-F238E27FC236}">
                <a16:creationId xmlns:a16="http://schemas.microsoft.com/office/drawing/2014/main" id="{B6B8F64E-EF02-FF18-D551-806B3473928B}"/>
              </a:ext>
            </a:extLst>
          </p:cNvPr>
          <p:cNvSpPr/>
          <p:nvPr/>
        </p:nvSpPr>
        <p:spPr>
          <a:xfrm>
            <a:off x="6165221" y="4861499"/>
            <a:ext cx="48492" cy="225960"/>
          </a:xfrm>
          <a:custGeom>
            <a:avLst/>
            <a:gdLst>
              <a:gd name="connsiteX0" fmla="*/ 48462 w 48492"/>
              <a:gd name="connsiteY0" fmla="*/ 2 h 225960"/>
              <a:gd name="connsiteX1" fmla="*/ 9627 w 48492"/>
              <a:gd name="connsiteY1" fmla="*/ 151814 h 225960"/>
              <a:gd name="connsiteX2" fmla="*/ 9627 w 48492"/>
              <a:gd name="connsiteY2" fmla="*/ 225954 h 225960"/>
              <a:gd name="connsiteX3" fmla="*/ 2566 w 48492"/>
              <a:gd name="connsiteY3" fmla="*/ 148283 h 225960"/>
              <a:gd name="connsiteX4" fmla="*/ 48462 w 48492"/>
              <a:gd name="connsiteY4" fmla="*/ 2 h 2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2" h="225960">
                <a:moveTo>
                  <a:pt x="48462" y="2"/>
                </a:moveTo>
                <a:cubicBezTo>
                  <a:pt x="49639" y="590"/>
                  <a:pt x="16100" y="114155"/>
                  <a:pt x="9627" y="151814"/>
                </a:cubicBezTo>
                <a:cubicBezTo>
                  <a:pt x="3154" y="189473"/>
                  <a:pt x="10804" y="226542"/>
                  <a:pt x="9627" y="225954"/>
                </a:cubicBezTo>
                <a:cubicBezTo>
                  <a:pt x="8450" y="225366"/>
                  <a:pt x="-5672" y="182999"/>
                  <a:pt x="2566" y="148283"/>
                </a:cubicBezTo>
                <a:cubicBezTo>
                  <a:pt x="10804" y="113567"/>
                  <a:pt x="47285" y="-586"/>
                  <a:pt x="4846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8" name="フリーフォーム 6467">
            <a:extLst>
              <a:ext uri="{FF2B5EF4-FFF2-40B4-BE49-F238E27FC236}">
                <a16:creationId xmlns:a16="http://schemas.microsoft.com/office/drawing/2014/main" id="{162C5B98-6568-FE27-B09E-800D4CB6397A}"/>
              </a:ext>
            </a:extLst>
          </p:cNvPr>
          <p:cNvSpPr/>
          <p:nvPr/>
        </p:nvSpPr>
        <p:spPr>
          <a:xfrm>
            <a:off x="6058328" y="4543664"/>
            <a:ext cx="107080" cy="141397"/>
          </a:xfrm>
          <a:custGeom>
            <a:avLst/>
            <a:gdLst>
              <a:gd name="connsiteX0" fmla="*/ 13 w 107080"/>
              <a:gd name="connsiteY0" fmla="*/ 92 h 141397"/>
              <a:gd name="connsiteX1" fmla="*/ 98867 w 107080"/>
              <a:gd name="connsiteY1" fmla="*/ 134251 h 141397"/>
              <a:gd name="connsiteX2" fmla="*/ 91806 w 107080"/>
              <a:gd name="connsiteY2" fmla="*/ 113068 h 141397"/>
              <a:gd name="connsiteX3" fmla="*/ 13 w 107080"/>
              <a:gd name="connsiteY3" fmla="*/ 92 h 1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80" h="141397">
                <a:moveTo>
                  <a:pt x="13" y="92"/>
                </a:moveTo>
                <a:cubicBezTo>
                  <a:pt x="1190" y="3622"/>
                  <a:pt x="98867" y="134251"/>
                  <a:pt x="98867" y="134251"/>
                </a:cubicBezTo>
                <a:cubicBezTo>
                  <a:pt x="114166" y="153080"/>
                  <a:pt x="105928" y="130720"/>
                  <a:pt x="91806" y="113068"/>
                </a:cubicBezTo>
                <a:cubicBezTo>
                  <a:pt x="77684" y="95416"/>
                  <a:pt x="-1164" y="-3438"/>
                  <a:pt x="1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9" name="フリーフォーム 6468">
            <a:extLst>
              <a:ext uri="{FF2B5EF4-FFF2-40B4-BE49-F238E27FC236}">
                <a16:creationId xmlns:a16="http://schemas.microsoft.com/office/drawing/2014/main" id="{2F5FF5EB-B711-A90D-8D37-E0572ABA5E30}"/>
              </a:ext>
            </a:extLst>
          </p:cNvPr>
          <p:cNvSpPr/>
          <p:nvPr/>
        </p:nvSpPr>
        <p:spPr>
          <a:xfrm>
            <a:off x="5924006" y="5733515"/>
            <a:ext cx="57363" cy="130677"/>
          </a:xfrm>
          <a:custGeom>
            <a:avLst/>
            <a:gdLst>
              <a:gd name="connsiteX0" fmla="*/ 176 w 57363"/>
              <a:gd name="connsiteY0" fmla="*/ 20 h 130677"/>
              <a:gd name="connsiteX1" fmla="*/ 39012 w 57363"/>
              <a:gd name="connsiteY1" fmla="*/ 70630 h 130677"/>
              <a:gd name="connsiteX2" fmla="*/ 42542 w 57363"/>
              <a:gd name="connsiteY2" fmla="*/ 130649 h 130677"/>
              <a:gd name="connsiteX3" fmla="*/ 56664 w 57363"/>
              <a:gd name="connsiteY3" fmla="*/ 77691 h 130677"/>
              <a:gd name="connsiteX4" fmla="*/ 176 w 57363"/>
              <a:gd name="connsiteY4" fmla="*/ 20 h 1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3" h="130677">
                <a:moveTo>
                  <a:pt x="176" y="20"/>
                </a:moveTo>
                <a:cubicBezTo>
                  <a:pt x="-2766" y="-1157"/>
                  <a:pt x="31951" y="48859"/>
                  <a:pt x="39012" y="70630"/>
                </a:cubicBezTo>
                <a:cubicBezTo>
                  <a:pt x="46073" y="92401"/>
                  <a:pt x="39600" y="129472"/>
                  <a:pt x="42542" y="130649"/>
                </a:cubicBezTo>
                <a:cubicBezTo>
                  <a:pt x="45484" y="131826"/>
                  <a:pt x="60783" y="95932"/>
                  <a:pt x="56664" y="77691"/>
                </a:cubicBezTo>
                <a:cubicBezTo>
                  <a:pt x="52545" y="59450"/>
                  <a:pt x="3118" y="1197"/>
                  <a:pt x="17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0" name="フリーフォーム 6469">
            <a:extLst>
              <a:ext uri="{FF2B5EF4-FFF2-40B4-BE49-F238E27FC236}">
                <a16:creationId xmlns:a16="http://schemas.microsoft.com/office/drawing/2014/main" id="{763D3315-5C82-2F7E-86D4-2C9A6AFF0DC8}"/>
              </a:ext>
            </a:extLst>
          </p:cNvPr>
          <p:cNvSpPr/>
          <p:nvPr/>
        </p:nvSpPr>
        <p:spPr>
          <a:xfrm>
            <a:off x="6036551" y="3844355"/>
            <a:ext cx="18281" cy="242728"/>
          </a:xfrm>
          <a:custGeom>
            <a:avLst/>
            <a:gdLst>
              <a:gd name="connsiteX0" fmla="*/ 18260 w 18281"/>
              <a:gd name="connsiteY0" fmla="*/ 362 h 242728"/>
              <a:gd name="connsiteX1" fmla="*/ 4138 w 18281"/>
              <a:gd name="connsiteY1" fmla="*/ 233375 h 242728"/>
              <a:gd name="connsiteX2" fmla="*/ 607 w 18281"/>
              <a:gd name="connsiteY2" fmla="*/ 180417 h 242728"/>
              <a:gd name="connsiteX3" fmla="*/ 18260 w 18281"/>
              <a:gd name="connsiteY3" fmla="*/ 362 h 24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1" h="242728">
                <a:moveTo>
                  <a:pt x="18260" y="362"/>
                </a:moveTo>
                <a:cubicBezTo>
                  <a:pt x="18848" y="9188"/>
                  <a:pt x="7080" y="203366"/>
                  <a:pt x="4138" y="233375"/>
                </a:cubicBezTo>
                <a:cubicBezTo>
                  <a:pt x="1196" y="263384"/>
                  <a:pt x="-1158" y="214545"/>
                  <a:pt x="607" y="180417"/>
                </a:cubicBezTo>
                <a:cubicBezTo>
                  <a:pt x="2372" y="146289"/>
                  <a:pt x="17672" y="-8464"/>
                  <a:pt x="18260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1" name="フリーフォーム 6470">
            <a:extLst>
              <a:ext uri="{FF2B5EF4-FFF2-40B4-BE49-F238E27FC236}">
                <a16:creationId xmlns:a16="http://schemas.microsoft.com/office/drawing/2014/main" id="{B6A229F5-628E-ED65-E35B-10B023CE7DA8}"/>
              </a:ext>
            </a:extLst>
          </p:cNvPr>
          <p:cNvSpPr/>
          <p:nvPr/>
        </p:nvSpPr>
        <p:spPr>
          <a:xfrm>
            <a:off x="6075936" y="3848222"/>
            <a:ext cx="159833" cy="321389"/>
          </a:xfrm>
          <a:custGeom>
            <a:avLst/>
            <a:gdLst>
              <a:gd name="connsiteX0" fmla="*/ 58 w 159833"/>
              <a:gd name="connsiteY0" fmla="*/ 25 h 321389"/>
              <a:gd name="connsiteX1" fmla="*/ 130686 w 159833"/>
              <a:gd name="connsiteY1" fmla="*/ 211855 h 321389"/>
              <a:gd name="connsiteX2" fmla="*/ 151869 w 159833"/>
              <a:gd name="connsiteY2" fmla="*/ 321301 h 321389"/>
              <a:gd name="connsiteX3" fmla="*/ 148339 w 159833"/>
              <a:gd name="connsiteY3" fmla="*/ 225977 h 321389"/>
              <a:gd name="connsiteX4" fmla="*/ 58 w 159833"/>
              <a:gd name="connsiteY4" fmla="*/ 25 h 3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33" h="321389">
                <a:moveTo>
                  <a:pt x="58" y="25"/>
                </a:moveTo>
                <a:cubicBezTo>
                  <a:pt x="-2884" y="-2329"/>
                  <a:pt x="105384" y="158309"/>
                  <a:pt x="130686" y="211855"/>
                </a:cubicBezTo>
                <a:cubicBezTo>
                  <a:pt x="155988" y="265401"/>
                  <a:pt x="148927" y="318947"/>
                  <a:pt x="151869" y="321301"/>
                </a:cubicBezTo>
                <a:cubicBezTo>
                  <a:pt x="154811" y="323655"/>
                  <a:pt x="170110" y="278934"/>
                  <a:pt x="148339" y="225977"/>
                </a:cubicBezTo>
                <a:cubicBezTo>
                  <a:pt x="126568" y="173020"/>
                  <a:pt x="3000" y="2379"/>
                  <a:pt x="5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2" name="フリーフォーム 6471">
            <a:extLst>
              <a:ext uri="{FF2B5EF4-FFF2-40B4-BE49-F238E27FC236}">
                <a16:creationId xmlns:a16="http://schemas.microsoft.com/office/drawing/2014/main" id="{3CB6FC23-E18A-A0A3-2959-72A8D072B506}"/>
              </a:ext>
            </a:extLst>
          </p:cNvPr>
          <p:cNvSpPr/>
          <p:nvPr/>
        </p:nvSpPr>
        <p:spPr>
          <a:xfrm>
            <a:off x="6552600" y="5023887"/>
            <a:ext cx="42452" cy="183619"/>
          </a:xfrm>
          <a:custGeom>
            <a:avLst/>
            <a:gdLst>
              <a:gd name="connsiteX0" fmla="*/ 42378 w 42452"/>
              <a:gd name="connsiteY0" fmla="*/ 17 h 183619"/>
              <a:gd name="connsiteX1" fmla="*/ 10603 w 42452"/>
              <a:gd name="connsiteY1" fmla="*/ 88280 h 183619"/>
              <a:gd name="connsiteX2" fmla="*/ 21195 w 42452"/>
              <a:gd name="connsiteY2" fmla="*/ 183603 h 183619"/>
              <a:gd name="connsiteX3" fmla="*/ 12 w 42452"/>
              <a:gd name="connsiteY3" fmla="*/ 95341 h 183619"/>
              <a:gd name="connsiteX4" fmla="*/ 42378 w 42452"/>
              <a:gd name="connsiteY4" fmla="*/ 17 h 18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2" h="183619">
                <a:moveTo>
                  <a:pt x="42378" y="17"/>
                </a:moveTo>
                <a:cubicBezTo>
                  <a:pt x="44143" y="-1160"/>
                  <a:pt x="14133" y="57682"/>
                  <a:pt x="10603" y="88280"/>
                </a:cubicBezTo>
                <a:cubicBezTo>
                  <a:pt x="7072" y="118878"/>
                  <a:pt x="22960" y="182426"/>
                  <a:pt x="21195" y="183603"/>
                </a:cubicBezTo>
                <a:cubicBezTo>
                  <a:pt x="19430" y="184780"/>
                  <a:pt x="-576" y="121231"/>
                  <a:pt x="12" y="95341"/>
                </a:cubicBezTo>
                <a:cubicBezTo>
                  <a:pt x="600" y="69451"/>
                  <a:pt x="40613" y="1194"/>
                  <a:pt x="4237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3" name="フリーフォーム 6472">
            <a:extLst>
              <a:ext uri="{FF2B5EF4-FFF2-40B4-BE49-F238E27FC236}">
                <a16:creationId xmlns:a16="http://schemas.microsoft.com/office/drawing/2014/main" id="{A8725187-8EAA-810B-A865-A4746810409A}"/>
              </a:ext>
            </a:extLst>
          </p:cNvPr>
          <p:cNvSpPr/>
          <p:nvPr/>
        </p:nvSpPr>
        <p:spPr>
          <a:xfrm>
            <a:off x="2259586" y="2876907"/>
            <a:ext cx="738635" cy="3099285"/>
          </a:xfrm>
          <a:custGeom>
            <a:avLst/>
            <a:gdLst>
              <a:gd name="connsiteX0" fmla="*/ 735862 w 738635"/>
              <a:gd name="connsiteY0" fmla="*/ 65990 h 3099285"/>
              <a:gd name="connsiteX1" fmla="*/ 115752 w 738635"/>
              <a:gd name="connsiteY1" fmla="*/ 2094486 h 3099285"/>
              <a:gd name="connsiteX2" fmla="*/ 378511 w 738635"/>
              <a:gd name="connsiteY2" fmla="*/ 1726624 h 3099285"/>
              <a:gd name="connsiteX3" fmla="*/ 189324 w 738635"/>
              <a:gd name="connsiteY3" fmla="*/ 2683065 h 3099285"/>
              <a:gd name="connsiteX4" fmla="*/ 94731 w 738635"/>
              <a:gd name="connsiteY4" fmla="*/ 3082459 h 3099285"/>
              <a:gd name="connsiteX5" fmla="*/ 315448 w 738635"/>
              <a:gd name="connsiteY5" fmla="*/ 2168059 h 3099285"/>
              <a:gd name="connsiteX6" fmla="*/ 138 w 738635"/>
              <a:gd name="connsiteY6" fmla="*/ 2493879 h 3099285"/>
              <a:gd name="connsiteX7" fmla="*/ 273407 w 738635"/>
              <a:gd name="connsiteY7" fmla="*/ 969879 h 3099285"/>
              <a:gd name="connsiteX8" fmla="*/ 115752 w 738635"/>
              <a:gd name="connsiteY8" fmla="*/ 1169576 h 3099285"/>
              <a:gd name="connsiteX9" fmla="*/ 462593 w 738635"/>
              <a:gd name="connsiteY9" fmla="*/ 76500 h 3099285"/>
              <a:gd name="connsiteX10" fmla="*/ 346980 w 738635"/>
              <a:gd name="connsiteY10" fmla="*/ 454872 h 3099285"/>
              <a:gd name="connsiteX11" fmla="*/ 735862 w 738635"/>
              <a:gd name="connsiteY11" fmla="*/ 65990 h 309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8635" h="3099285">
                <a:moveTo>
                  <a:pt x="735862" y="65990"/>
                </a:moveTo>
                <a:cubicBezTo>
                  <a:pt x="697324" y="339259"/>
                  <a:pt x="175310" y="1817714"/>
                  <a:pt x="115752" y="2094486"/>
                </a:cubicBezTo>
                <a:cubicBezTo>
                  <a:pt x="56194" y="2371258"/>
                  <a:pt x="366249" y="1628528"/>
                  <a:pt x="378511" y="1726624"/>
                </a:cubicBezTo>
                <a:cubicBezTo>
                  <a:pt x="390773" y="1824721"/>
                  <a:pt x="236621" y="2457093"/>
                  <a:pt x="189324" y="2683065"/>
                </a:cubicBezTo>
                <a:cubicBezTo>
                  <a:pt x="142027" y="2909037"/>
                  <a:pt x="73710" y="3168293"/>
                  <a:pt x="94731" y="3082459"/>
                </a:cubicBezTo>
                <a:cubicBezTo>
                  <a:pt x="115752" y="2996625"/>
                  <a:pt x="331213" y="2266156"/>
                  <a:pt x="315448" y="2168059"/>
                </a:cubicBezTo>
                <a:cubicBezTo>
                  <a:pt x="299683" y="2069962"/>
                  <a:pt x="7145" y="2693576"/>
                  <a:pt x="138" y="2493879"/>
                </a:cubicBezTo>
                <a:cubicBezTo>
                  <a:pt x="-6869" y="2294182"/>
                  <a:pt x="254138" y="1190596"/>
                  <a:pt x="273407" y="969879"/>
                </a:cubicBezTo>
                <a:cubicBezTo>
                  <a:pt x="292676" y="749162"/>
                  <a:pt x="84221" y="1318472"/>
                  <a:pt x="115752" y="1169576"/>
                </a:cubicBezTo>
                <a:cubicBezTo>
                  <a:pt x="147283" y="1020680"/>
                  <a:pt x="424055" y="195617"/>
                  <a:pt x="462593" y="76500"/>
                </a:cubicBezTo>
                <a:cubicBezTo>
                  <a:pt x="501131" y="-42617"/>
                  <a:pt x="294428" y="453120"/>
                  <a:pt x="346980" y="454872"/>
                </a:cubicBezTo>
                <a:cubicBezTo>
                  <a:pt x="399532" y="456624"/>
                  <a:pt x="774400" y="-207279"/>
                  <a:pt x="735862" y="6599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4" name="フリーフォーム 6473">
            <a:extLst>
              <a:ext uri="{FF2B5EF4-FFF2-40B4-BE49-F238E27FC236}">
                <a16:creationId xmlns:a16="http://schemas.microsoft.com/office/drawing/2014/main" id="{E66F6B0E-D39E-0F55-DEA2-432D0E04F770}"/>
              </a:ext>
            </a:extLst>
          </p:cNvPr>
          <p:cNvSpPr/>
          <p:nvPr/>
        </p:nvSpPr>
        <p:spPr>
          <a:xfrm>
            <a:off x="2299774" y="3166738"/>
            <a:ext cx="424142" cy="2728646"/>
          </a:xfrm>
          <a:custGeom>
            <a:avLst/>
            <a:gdLst>
              <a:gd name="connsiteX0" fmla="*/ 422405 w 424142"/>
              <a:gd name="connsiteY0" fmla="*/ 38917 h 2728646"/>
              <a:gd name="connsiteX1" fmla="*/ 149136 w 424142"/>
              <a:gd name="connsiteY1" fmla="*/ 1993841 h 2728646"/>
              <a:gd name="connsiteX2" fmla="*/ 233219 w 424142"/>
              <a:gd name="connsiteY2" fmla="*/ 1794145 h 2728646"/>
              <a:gd name="connsiteX3" fmla="*/ 86074 w 424142"/>
              <a:gd name="connsiteY3" fmla="*/ 2719055 h 2728646"/>
              <a:gd name="connsiteX4" fmla="*/ 180667 w 424142"/>
              <a:gd name="connsiteY4" fmla="*/ 2235579 h 2728646"/>
              <a:gd name="connsiteX5" fmla="*/ 138626 w 424142"/>
              <a:gd name="connsiteY5" fmla="*/ 1583938 h 2728646"/>
              <a:gd name="connsiteX6" fmla="*/ 1992 w 424142"/>
              <a:gd name="connsiteY6" fmla="*/ 1983331 h 2728646"/>
              <a:gd name="connsiteX7" fmla="*/ 254240 w 424142"/>
              <a:gd name="connsiteY7" fmla="*/ 785152 h 2728646"/>
              <a:gd name="connsiteX8" fmla="*/ 422405 w 424142"/>
              <a:gd name="connsiteY8" fmla="*/ 38917 h 272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142" h="2728646">
                <a:moveTo>
                  <a:pt x="422405" y="38917"/>
                </a:moveTo>
                <a:cubicBezTo>
                  <a:pt x="404888" y="240365"/>
                  <a:pt x="180667" y="1701303"/>
                  <a:pt x="149136" y="1993841"/>
                </a:cubicBezTo>
                <a:cubicBezTo>
                  <a:pt x="117605" y="2286379"/>
                  <a:pt x="243729" y="1673276"/>
                  <a:pt x="233219" y="1794145"/>
                </a:cubicBezTo>
                <a:cubicBezTo>
                  <a:pt x="222709" y="1915014"/>
                  <a:pt x="94833" y="2645483"/>
                  <a:pt x="86074" y="2719055"/>
                </a:cubicBezTo>
                <a:cubicBezTo>
                  <a:pt x="77315" y="2792627"/>
                  <a:pt x="171908" y="2424765"/>
                  <a:pt x="180667" y="2235579"/>
                </a:cubicBezTo>
                <a:cubicBezTo>
                  <a:pt x="189426" y="2046393"/>
                  <a:pt x="168405" y="1625979"/>
                  <a:pt x="138626" y="1583938"/>
                </a:cubicBezTo>
                <a:cubicBezTo>
                  <a:pt x="108847" y="1541897"/>
                  <a:pt x="-17277" y="2116462"/>
                  <a:pt x="1992" y="1983331"/>
                </a:cubicBezTo>
                <a:cubicBezTo>
                  <a:pt x="21261" y="1850200"/>
                  <a:pt x="187675" y="1102214"/>
                  <a:pt x="254240" y="785152"/>
                </a:cubicBezTo>
                <a:cubicBezTo>
                  <a:pt x="320805" y="468090"/>
                  <a:pt x="439922" y="-162531"/>
                  <a:pt x="422405" y="38917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5" name="フリーフォーム 6474">
            <a:extLst>
              <a:ext uri="{FF2B5EF4-FFF2-40B4-BE49-F238E27FC236}">
                <a16:creationId xmlns:a16="http://schemas.microsoft.com/office/drawing/2014/main" id="{50598D09-37AE-040E-1F5B-FD5A8234AAE4}"/>
              </a:ext>
            </a:extLst>
          </p:cNvPr>
          <p:cNvSpPr/>
          <p:nvPr/>
        </p:nvSpPr>
        <p:spPr>
          <a:xfrm>
            <a:off x="2538410" y="4895695"/>
            <a:ext cx="183143" cy="350328"/>
          </a:xfrm>
          <a:custGeom>
            <a:avLst/>
            <a:gdLst>
              <a:gd name="connsiteX0" fmla="*/ 3 w 183143"/>
              <a:gd name="connsiteY0" fmla="*/ 155 h 350328"/>
              <a:gd name="connsiteX1" fmla="*/ 166690 w 183143"/>
              <a:gd name="connsiteY1" fmla="*/ 328768 h 350328"/>
              <a:gd name="connsiteX2" fmla="*/ 161928 w 183143"/>
              <a:gd name="connsiteY2" fmla="*/ 285905 h 350328"/>
              <a:gd name="connsiteX3" fmla="*/ 3 w 183143"/>
              <a:gd name="connsiteY3" fmla="*/ 155 h 35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43" h="350328">
                <a:moveTo>
                  <a:pt x="3" y="155"/>
                </a:moveTo>
                <a:cubicBezTo>
                  <a:pt x="797" y="7299"/>
                  <a:pt x="139703" y="281143"/>
                  <a:pt x="166690" y="328768"/>
                </a:cubicBezTo>
                <a:cubicBezTo>
                  <a:pt x="193677" y="376393"/>
                  <a:pt x="184153" y="337499"/>
                  <a:pt x="161928" y="285905"/>
                </a:cubicBezTo>
                <a:cubicBezTo>
                  <a:pt x="139703" y="234311"/>
                  <a:pt x="-791" y="-6989"/>
                  <a:pt x="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6" name="フリーフォーム 6475">
            <a:extLst>
              <a:ext uri="{FF2B5EF4-FFF2-40B4-BE49-F238E27FC236}">
                <a16:creationId xmlns:a16="http://schemas.microsoft.com/office/drawing/2014/main" id="{67FD4C91-FCD7-5397-36AA-C82657B768E9}"/>
              </a:ext>
            </a:extLst>
          </p:cNvPr>
          <p:cNvSpPr/>
          <p:nvPr/>
        </p:nvSpPr>
        <p:spPr>
          <a:xfrm>
            <a:off x="2441580" y="4337582"/>
            <a:ext cx="96840" cy="700137"/>
          </a:xfrm>
          <a:custGeom>
            <a:avLst/>
            <a:gdLst>
              <a:gd name="connsiteX0" fmla="*/ 96833 w 96840"/>
              <a:gd name="connsiteY0" fmla="*/ 1056 h 700137"/>
              <a:gd name="connsiteX1" fmla="*/ 11108 w 96840"/>
              <a:gd name="connsiteY1" fmla="*/ 529693 h 700137"/>
              <a:gd name="connsiteX2" fmla="*/ 1583 w 96840"/>
              <a:gd name="connsiteY2" fmla="*/ 696381 h 700137"/>
              <a:gd name="connsiteX3" fmla="*/ 15870 w 96840"/>
              <a:gd name="connsiteY3" fmla="*/ 401106 h 700137"/>
              <a:gd name="connsiteX4" fmla="*/ 96833 w 96840"/>
              <a:gd name="connsiteY4" fmla="*/ 1056 h 7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40" h="700137">
                <a:moveTo>
                  <a:pt x="96833" y="1056"/>
                </a:moveTo>
                <a:cubicBezTo>
                  <a:pt x="96039" y="22487"/>
                  <a:pt x="26983" y="413806"/>
                  <a:pt x="11108" y="529693"/>
                </a:cubicBezTo>
                <a:cubicBezTo>
                  <a:pt x="-4767" y="645581"/>
                  <a:pt x="789" y="717812"/>
                  <a:pt x="1583" y="696381"/>
                </a:cubicBezTo>
                <a:cubicBezTo>
                  <a:pt x="2377" y="674950"/>
                  <a:pt x="789" y="512231"/>
                  <a:pt x="15870" y="401106"/>
                </a:cubicBezTo>
                <a:cubicBezTo>
                  <a:pt x="30951" y="289981"/>
                  <a:pt x="97627" y="-20375"/>
                  <a:pt x="96833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7" name="フリーフォーム 6476">
            <a:extLst>
              <a:ext uri="{FF2B5EF4-FFF2-40B4-BE49-F238E27FC236}">
                <a16:creationId xmlns:a16="http://schemas.microsoft.com/office/drawing/2014/main" id="{A2BA789B-D6C2-AEC4-715A-4C590E1873C0}"/>
              </a:ext>
            </a:extLst>
          </p:cNvPr>
          <p:cNvSpPr/>
          <p:nvPr/>
        </p:nvSpPr>
        <p:spPr>
          <a:xfrm>
            <a:off x="2653687" y="6198301"/>
            <a:ext cx="15612" cy="152374"/>
          </a:xfrm>
          <a:custGeom>
            <a:avLst/>
            <a:gdLst>
              <a:gd name="connsiteX0" fmla="*/ 15583 w 15612"/>
              <a:gd name="connsiteY0" fmla="*/ 164 h 152374"/>
              <a:gd name="connsiteX1" fmla="*/ 3910 w 15612"/>
              <a:gd name="connsiteY1" fmla="*/ 109113 h 152374"/>
              <a:gd name="connsiteX2" fmla="*/ 3910 w 15612"/>
              <a:gd name="connsiteY2" fmla="*/ 151915 h 152374"/>
              <a:gd name="connsiteX3" fmla="*/ 19 w 15612"/>
              <a:gd name="connsiteY3" fmla="*/ 85767 h 152374"/>
              <a:gd name="connsiteX4" fmla="*/ 15583 w 15612"/>
              <a:gd name="connsiteY4" fmla="*/ 164 h 15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2" h="152374">
                <a:moveTo>
                  <a:pt x="15583" y="164"/>
                </a:moveTo>
                <a:cubicBezTo>
                  <a:pt x="16232" y="4055"/>
                  <a:pt x="5855" y="83821"/>
                  <a:pt x="3910" y="109113"/>
                </a:cubicBezTo>
                <a:cubicBezTo>
                  <a:pt x="1965" y="134405"/>
                  <a:pt x="4559" y="155806"/>
                  <a:pt x="3910" y="151915"/>
                </a:cubicBezTo>
                <a:cubicBezTo>
                  <a:pt x="3261" y="148024"/>
                  <a:pt x="667" y="109113"/>
                  <a:pt x="19" y="85767"/>
                </a:cubicBezTo>
                <a:cubicBezTo>
                  <a:pt x="-630" y="62421"/>
                  <a:pt x="14934" y="-3727"/>
                  <a:pt x="1558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8" name="フリーフォーム 6477">
            <a:extLst>
              <a:ext uri="{FF2B5EF4-FFF2-40B4-BE49-F238E27FC236}">
                <a16:creationId xmlns:a16="http://schemas.microsoft.com/office/drawing/2014/main" id="{C55E580D-E405-2E54-2C7B-F6D7331C98D4}"/>
              </a:ext>
            </a:extLst>
          </p:cNvPr>
          <p:cNvSpPr/>
          <p:nvPr/>
        </p:nvSpPr>
        <p:spPr>
          <a:xfrm>
            <a:off x="2770412" y="6661396"/>
            <a:ext cx="72767" cy="179322"/>
          </a:xfrm>
          <a:custGeom>
            <a:avLst/>
            <a:gdLst>
              <a:gd name="connsiteX0" fmla="*/ 25 w 72767"/>
              <a:gd name="connsiteY0" fmla="*/ 105 h 179322"/>
              <a:gd name="connsiteX1" fmla="*/ 58391 w 72767"/>
              <a:gd name="connsiteY1" fmla="*/ 120728 h 179322"/>
              <a:gd name="connsiteX2" fmla="*/ 70065 w 72767"/>
              <a:gd name="connsiteY2" fmla="*/ 179094 h 179322"/>
              <a:gd name="connsiteX3" fmla="*/ 66174 w 72767"/>
              <a:gd name="connsiteY3" fmla="*/ 101273 h 179322"/>
              <a:gd name="connsiteX4" fmla="*/ 25 w 72767"/>
              <a:gd name="connsiteY4" fmla="*/ 105 h 1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7" h="179322">
                <a:moveTo>
                  <a:pt x="25" y="105"/>
                </a:moveTo>
                <a:cubicBezTo>
                  <a:pt x="-1272" y="3347"/>
                  <a:pt x="46718" y="90897"/>
                  <a:pt x="58391" y="120728"/>
                </a:cubicBezTo>
                <a:cubicBezTo>
                  <a:pt x="70064" y="150559"/>
                  <a:pt x="68768" y="182336"/>
                  <a:pt x="70065" y="179094"/>
                </a:cubicBezTo>
                <a:cubicBezTo>
                  <a:pt x="71362" y="175852"/>
                  <a:pt x="77199" y="133050"/>
                  <a:pt x="66174" y="101273"/>
                </a:cubicBezTo>
                <a:cubicBezTo>
                  <a:pt x="55149" y="69496"/>
                  <a:pt x="1322" y="-3137"/>
                  <a:pt x="25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9" name="フリーフォーム 6478">
            <a:extLst>
              <a:ext uri="{FF2B5EF4-FFF2-40B4-BE49-F238E27FC236}">
                <a16:creationId xmlns:a16="http://schemas.microsoft.com/office/drawing/2014/main" id="{F65311FE-35D2-E536-1684-CA7075181386}"/>
              </a:ext>
            </a:extLst>
          </p:cNvPr>
          <p:cNvSpPr/>
          <p:nvPr/>
        </p:nvSpPr>
        <p:spPr>
          <a:xfrm>
            <a:off x="2634061" y="6492988"/>
            <a:ext cx="125897" cy="413544"/>
          </a:xfrm>
          <a:custGeom>
            <a:avLst/>
            <a:gdLst>
              <a:gd name="connsiteX0" fmla="*/ 189 w 125897"/>
              <a:gd name="connsiteY0" fmla="*/ 1198 h 413544"/>
              <a:gd name="connsiteX1" fmla="*/ 120812 w 125897"/>
              <a:gd name="connsiteY1" fmla="*/ 401977 h 413544"/>
              <a:gd name="connsiteX2" fmla="*/ 93575 w 125897"/>
              <a:gd name="connsiteY2" fmla="*/ 281354 h 413544"/>
              <a:gd name="connsiteX3" fmla="*/ 189 w 125897"/>
              <a:gd name="connsiteY3" fmla="*/ 1198 h 4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97" h="413544">
                <a:moveTo>
                  <a:pt x="189" y="1198"/>
                </a:moveTo>
                <a:cubicBezTo>
                  <a:pt x="4728" y="21302"/>
                  <a:pt x="105248" y="355284"/>
                  <a:pt x="120812" y="401977"/>
                </a:cubicBezTo>
                <a:cubicBezTo>
                  <a:pt x="136376" y="448670"/>
                  <a:pt x="113030" y="342962"/>
                  <a:pt x="93575" y="281354"/>
                </a:cubicBezTo>
                <a:cubicBezTo>
                  <a:pt x="74120" y="219746"/>
                  <a:pt x="-4350" y="-18906"/>
                  <a:pt x="189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0" name="フリーフォーム 6479">
            <a:extLst>
              <a:ext uri="{FF2B5EF4-FFF2-40B4-BE49-F238E27FC236}">
                <a16:creationId xmlns:a16="http://schemas.microsoft.com/office/drawing/2014/main" id="{7B7479D9-2A30-08EE-34EF-0B19561F0B56}"/>
              </a:ext>
            </a:extLst>
          </p:cNvPr>
          <p:cNvSpPr/>
          <p:nvPr/>
        </p:nvSpPr>
        <p:spPr>
          <a:xfrm>
            <a:off x="4536867" y="6747088"/>
            <a:ext cx="99381" cy="188741"/>
          </a:xfrm>
          <a:custGeom>
            <a:avLst/>
            <a:gdLst>
              <a:gd name="connsiteX0" fmla="*/ 66262 w 99381"/>
              <a:gd name="connsiteY0" fmla="*/ 17 h 188741"/>
              <a:gd name="connsiteX1" fmla="*/ 11787 w 99381"/>
              <a:gd name="connsiteY1" fmla="*/ 101184 h 188741"/>
              <a:gd name="connsiteX2" fmla="*/ 97390 w 99381"/>
              <a:gd name="connsiteY2" fmla="*/ 186788 h 188741"/>
              <a:gd name="connsiteX3" fmla="*/ 66262 w 99381"/>
              <a:gd name="connsiteY3" fmla="*/ 155659 h 188741"/>
              <a:gd name="connsiteX4" fmla="*/ 113 w 99381"/>
              <a:gd name="connsiteY4" fmla="*/ 93402 h 188741"/>
              <a:gd name="connsiteX5" fmla="*/ 66262 w 99381"/>
              <a:gd name="connsiteY5" fmla="*/ 17 h 1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81" h="188741">
                <a:moveTo>
                  <a:pt x="66262" y="17"/>
                </a:moveTo>
                <a:cubicBezTo>
                  <a:pt x="68208" y="1314"/>
                  <a:pt x="6599" y="70056"/>
                  <a:pt x="11787" y="101184"/>
                </a:cubicBezTo>
                <a:cubicBezTo>
                  <a:pt x="16975" y="132313"/>
                  <a:pt x="97390" y="186788"/>
                  <a:pt x="97390" y="186788"/>
                </a:cubicBezTo>
                <a:cubicBezTo>
                  <a:pt x="106469" y="195867"/>
                  <a:pt x="82475" y="171223"/>
                  <a:pt x="66262" y="155659"/>
                </a:cubicBezTo>
                <a:cubicBezTo>
                  <a:pt x="50049" y="140095"/>
                  <a:pt x="3356" y="118045"/>
                  <a:pt x="113" y="93402"/>
                </a:cubicBezTo>
                <a:cubicBezTo>
                  <a:pt x="-3130" y="68759"/>
                  <a:pt x="64316" y="-1280"/>
                  <a:pt x="6626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1" name="フリーフォーム 6480">
            <a:extLst>
              <a:ext uri="{FF2B5EF4-FFF2-40B4-BE49-F238E27FC236}">
                <a16:creationId xmlns:a16="http://schemas.microsoft.com/office/drawing/2014/main" id="{F64DB99C-7096-ED68-1320-DB40B6833C18}"/>
              </a:ext>
            </a:extLst>
          </p:cNvPr>
          <p:cNvSpPr/>
          <p:nvPr/>
        </p:nvSpPr>
        <p:spPr>
          <a:xfrm>
            <a:off x="4548653" y="7069786"/>
            <a:ext cx="523892" cy="113600"/>
          </a:xfrm>
          <a:custGeom>
            <a:avLst/>
            <a:gdLst>
              <a:gd name="connsiteX0" fmla="*/ 1 w 523892"/>
              <a:gd name="connsiteY0" fmla="*/ 35297 h 113600"/>
              <a:gd name="connsiteX1" fmla="*/ 237356 w 523892"/>
              <a:gd name="connsiteY1" fmla="*/ 4168 h 113600"/>
              <a:gd name="connsiteX2" fmla="*/ 178990 w 523892"/>
              <a:gd name="connsiteY2" fmla="*/ 43079 h 113600"/>
              <a:gd name="connsiteX3" fmla="*/ 350196 w 523892"/>
              <a:gd name="connsiteY3" fmla="*/ 54752 h 113600"/>
              <a:gd name="connsiteX4" fmla="*/ 264593 w 523892"/>
              <a:gd name="connsiteY4" fmla="*/ 78098 h 113600"/>
              <a:gd name="connsiteX5" fmla="*/ 447473 w 523892"/>
              <a:gd name="connsiteY5" fmla="*/ 101445 h 113600"/>
              <a:gd name="connsiteX6" fmla="*/ 521403 w 523892"/>
              <a:gd name="connsiteY6" fmla="*/ 113118 h 113600"/>
              <a:gd name="connsiteX7" fmla="*/ 365761 w 523892"/>
              <a:gd name="connsiteY7" fmla="*/ 85880 h 113600"/>
              <a:gd name="connsiteX8" fmla="*/ 245138 w 523892"/>
              <a:gd name="connsiteY8" fmla="*/ 54752 h 113600"/>
              <a:gd name="connsiteX9" fmla="*/ 140079 w 523892"/>
              <a:gd name="connsiteY9" fmla="*/ 54752 h 113600"/>
              <a:gd name="connsiteX10" fmla="*/ 233464 w 523892"/>
              <a:gd name="connsiteY10" fmla="*/ 277 h 113600"/>
              <a:gd name="connsiteX11" fmla="*/ 1 w 523892"/>
              <a:gd name="connsiteY11" fmla="*/ 35297 h 1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892" h="113600">
                <a:moveTo>
                  <a:pt x="1" y="35297"/>
                </a:moveTo>
                <a:cubicBezTo>
                  <a:pt x="650" y="35945"/>
                  <a:pt x="207525" y="2871"/>
                  <a:pt x="237356" y="4168"/>
                </a:cubicBezTo>
                <a:cubicBezTo>
                  <a:pt x="267187" y="5465"/>
                  <a:pt x="160183" y="34648"/>
                  <a:pt x="178990" y="43079"/>
                </a:cubicBezTo>
                <a:cubicBezTo>
                  <a:pt x="197797" y="51510"/>
                  <a:pt x="335929" y="48916"/>
                  <a:pt x="350196" y="54752"/>
                </a:cubicBezTo>
                <a:cubicBezTo>
                  <a:pt x="364463" y="60589"/>
                  <a:pt x="248380" y="70316"/>
                  <a:pt x="264593" y="78098"/>
                </a:cubicBezTo>
                <a:cubicBezTo>
                  <a:pt x="280806" y="85880"/>
                  <a:pt x="404671" y="95608"/>
                  <a:pt x="447473" y="101445"/>
                </a:cubicBezTo>
                <a:cubicBezTo>
                  <a:pt x="490275" y="107282"/>
                  <a:pt x="535022" y="115712"/>
                  <a:pt x="521403" y="113118"/>
                </a:cubicBezTo>
                <a:cubicBezTo>
                  <a:pt x="507784" y="110524"/>
                  <a:pt x="411805" y="95608"/>
                  <a:pt x="365761" y="85880"/>
                </a:cubicBezTo>
                <a:cubicBezTo>
                  <a:pt x="319717" y="76152"/>
                  <a:pt x="282752" y="59940"/>
                  <a:pt x="245138" y="54752"/>
                </a:cubicBezTo>
                <a:cubicBezTo>
                  <a:pt x="207524" y="49564"/>
                  <a:pt x="142025" y="63831"/>
                  <a:pt x="140079" y="54752"/>
                </a:cubicBezTo>
                <a:cubicBezTo>
                  <a:pt x="138133" y="45673"/>
                  <a:pt x="252919" y="4168"/>
                  <a:pt x="233464" y="277"/>
                </a:cubicBezTo>
                <a:cubicBezTo>
                  <a:pt x="214009" y="-3614"/>
                  <a:pt x="-648" y="34649"/>
                  <a:pt x="1" y="35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2" name="フリーフォーム 6481">
            <a:extLst>
              <a:ext uri="{FF2B5EF4-FFF2-40B4-BE49-F238E27FC236}">
                <a16:creationId xmlns:a16="http://schemas.microsoft.com/office/drawing/2014/main" id="{792DA7B6-0099-5885-CB04-90B750AE7ED4}"/>
              </a:ext>
            </a:extLst>
          </p:cNvPr>
          <p:cNvSpPr/>
          <p:nvPr/>
        </p:nvSpPr>
        <p:spPr>
          <a:xfrm>
            <a:off x="5311567" y="6525272"/>
            <a:ext cx="62020" cy="144119"/>
          </a:xfrm>
          <a:custGeom>
            <a:avLst/>
            <a:gdLst>
              <a:gd name="connsiteX0" fmla="*/ 61992 w 62020"/>
              <a:gd name="connsiteY0" fmla="*/ 42 h 144119"/>
              <a:gd name="connsiteX1" fmla="*/ 11408 w 62020"/>
              <a:gd name="connsiteY1" fmla="*/ 97319 h 144119"/>
              <a:gd name="connsiteX2" fmla="*/ 11408 w 62020"/>
              <a:gd name="connsiteY2" fmla="*/ 144011 h 144119"/>
              <a:gd name="connsiteX3" fmla="*/ 3626 w 62020"/>
              <a:gd name="connsiteY3" fmla="*/ 85645 h 144119"/>
              <a:gd name="connsiteX4" fmla="*/ 61992 w 62020"/>
              <a:gd name="connsiteY4" fmla="*/ 42 h 14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20" h="144119">
                <a:moveTo>
                  <a:pt x="61992" y="42"/>
                </a:moveTo>
                <a:cubicBezTo>
                  <a:pt x="63289" y="1988"/>
                  <a:pt x="19839" y="73324"/>
                  <a:pt x="11408" y="97319"/>
                </a:cubicBezTo>
                <a:cubicBezTo>
                  <a:pt x="2977" y="121314"/>
                  <a:pt x="12705" y="145957"/>
                  <a:pt x="11408" y="144011"/>
                </a:cubicBezTo>
                <a:cubicBezTo>
                  <a:pt x="10111" y="142065"/>
                  <a:pt x="-7399" y="108343"/>
                  <a:pt x="3626" y="85645"/>
                </a:cubicBezTo>
                <a:cubicBezTo>
                  <a:pt x="14651" y="62947"/>
                  <a:pt x="60695" y="-1904"/>
                  <a:pt x="6199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3" name="フリーフォーム 6482">
            <a:extLst>
              <a:ext uri="{FF2B5EF4-FFF2-40B4-BE49-F238E27FC236}">
                <a16:creationId xmlns:a16="http://schemas.microsoft.com/office/drawing/2014/main" id="{EE875324-5F76-0997-C9B0-27D24F1AC9E7}"/>
              </a:ext>
            </a:extLst>
          </p:cNvPr>
          <p:cNvSpPr/>
          <p:nvPr/>
        </p:nvSpPr>
        <p:spPr>
          <a:xfrm>
            <a:off x="4680799" y="5735428"/>
            <a:ext cx="95964" cy="494169"/>
          </a:xfrm>
          <a:custGeom>
            <a:avLst/>
            <a:gdLst>
              <a:gd name="connsiteX0" fmla="*/ 151 w 95964"/>
              <a:gd name="connsiteY0" fmla="*/ 0 h 494169"/>
              <a:gd name="connsiteX1" fmla="*/ 50735 w 95964"/>
              <a:gd name="connsiteY1" fmla="*/ 136187 h 494169"/>
              <a:gd name="connsiteX2" fmla="*/ 23497 w 95964"/>
              <a:gd name="connsiteY2" fmla="*/ 311285 h 494169"/>
              <a:gd name="connsiteX3" fmla="*/ 31279 w 95964"/>
              <a:gd name="connsiteY3" fmla="*/ 295721 h 494169"/>
              <a:gd name="connsiteX4" fmla="*/ 74081 w 95964"/>
              <a:gd name="connsiteY4" fmla="*/ 389106 h 494169"/>
              <a:gd name="connsiteX5" fmla="*/ 85754 w 95964"/>
              <a:gd name="connsiteY5" fmla="*/ 494165 h 494169"/>
              <a:gd name="connsiteX6" fmla="*/ 62408 w 95964"/>
              <a:gd name="connsiteY6" fmla="*/ 385215 h 494169"/>
              <a:gd name="connsiteX7" fmla="*/ 70190 w 95964"/>
              <a:gd name="connsiteY7" fmla="*/ 264592 h 494169"/>
              <a:gd name="connsiteX8" fmla="*/ 42952 w 95964"/>
              <a:gd name="connsiteY8" fmla="*/ 315176 h 494169"/>
              <a:gd name="connsiteX9" fmla="*/ 19606 w 95964"/>
              <a:gd name="connsiteY9" fmla="*/ 245137 h 494169"/>
              <a:gd name="connsiteX10" fmla="*/ 93536 w 95964"/>
              <a:gd name="connsiteY10" fmla="*/ 140078 h 494169"/>
              <a:gd name="connsiteX11" fmla="*/ 70190 w 95964"/>
              <a:gd name="connsiteY11" fmla="*/ 136187 h 494169"/>
              <a:gd name="connsiteX12" fmla="*/ 151 w 95964"/>
              <a:gd name="connsiteY12" fmla="*/ 0 h 49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64" h="494169">
                <a:moveTo>
                  <a:pt x="151" y="0"/>
                </a:moveTo>
                <a:cubicBezTo>
                  <a:pt x="-3091" y="0"/>
                  <a:pt x="46844" y="84306"/>
                  <a:pt x="50735" y="136187"/>
                </a:cubicBezTo>
                <a:cubicBezTo>
                  <a:pt x="54626" y="188068"/>
                  <a:pt x="23497" y="311285"/>
                  <a:pt x="23497" y="311285"/>
                </a:cubicBezTo>
                <a:cubicBezTo>
                  <a:pt x="20254" y="337874"/>
                  <a:pt x="22848" y="282751"/>
                  <a:pt x="31279" y="295721"/>
                </a:cubicBezTo>
                <a:cubicBezTo>
                  <a:pt x="39710" y="308691"/>
                  <a:pt x="65002" y="356032"/>
                  <a:pt x="74081" y="389106"/>
                </a:cubicBezTo>
                <a:cubicBezTo>
                  <a:pt x="83160" y="422180"/>
                  <a:pt x="87700" y="494814"/>
                  <a:pt x="85754" y="494165"/>
                </a:cubicBezTo>
                <a:cubicBezTo>
                  <a:pt x="83808" y="493516"/>
                  <a:pt x="65002" y="423477"/>
                  <a:pt x="62408" y="385215"/>
                </a:cubicBezTo>
                <a:cubicBezTo>
                  <a:pt x="59814" y="346953"/>
                  <a:pt x="73433" y="276265"/>
                  <a:pt x="70190" y="264592"/>
                </a:cubicBezTo>
                <a:cubicBezTo>
                  <a:pt x="66947" y="252919"/>
                  <a:pt x="51383" y="318418"/>
                  <a:pt x="42952" y="315176"/>
                </a:cubicBezTo>
                <a:cubicBezTo>
                  <a:pt x="34521" y="311934"/>
                  <a:pt x="11175" y="274320"/>
                  <a:pt x="19606" y="245137"/>
                </a:cubicBezTo>
                <a:cubicBezTo>
                  <a:pt x="28037" y="215954"/>
                  <a:pt x="93536" y="140078"/>
                  <a:pt x="93536" y="140078"/>
                </a:cubicBezTo>
                <a:cubicBezTo>
                  <a:pt x="101967" y="121920"/>
                  <a:pt x="87051" y="156291"/>
                  <a:pt x="70190" y="136187"/>
                </a:cubicBezTo>
                <a:cubicBezTo>
                  <a:pt x="53329" y="116083"/>
                  <a:pt x="3393" y="0"/>
                  <a:pt x="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4" name="フリーフォーム 6483">
            <a:extLst>
              <a:ext uri="{FF2B5EF4-FFF2-40B4-BE49-F238E27FC236}">
                <a16:creationId xmlns:a16="http://schemas.microsoft.com/office/drawing/2014/main" id="{D700F7AB-60E6-D918-DF80-3FC7C8308F38}"/>
              </a:ext>
            </a:extLst>
          </p:cNvPr>
          <p:cNvSpPr/>
          <p:nvPr/>
        </p:nvSpPr>
        <p:spPr>
          <a:xfrm>
            <a:off x="3691497" y="7030835"/>
            <a:ext cx="751803" cy="459627"/>
          </a:xfrm>
          <a:custGeom>
            <a:avLst/>
            <a:gdLst>
              <a:gd name="connsiteX0" fmla="*/ 2415 w 751803"/>
              <a:gd name="connsiteY0" fmla="*/ 271161 h 459627"/>
              <a:gd name="connsiteX1" fmla="*/ 520685 w 751803"/>
              <a:gd name="connsiteY1" fmla="*/ 13676 h 459627"/>
              <a:gd name="connsiteX2" fmla="*/ 481072 w 751803"/>
              <a:gd name="connsiteY2" fmla="*/ 40085 h 459627"/>
              <a:gd name="connsiteX3" fmla="*/ 662632 w 751803"/>
              <a:gd name="connsiteY3" fmla="*/ 79698 h 459627"/>
              <a:gd name="connsiteX4" fmla="*/ 745159 w 751803"/>
              <a:gd name="connsiteY4" fmla="*/ 122612 h 459627"/>
              <a:gd name="connsiteX5" fmla="*/ 705546 w 751803"/>
              <a:gd name="connsiteY5" fmla="*/ 281064 h 459627"/>
              <a:gd name="connsiteX6" fmla="*/ 751761 w 751803"/>
              <a:gd name="connsiteY6" fmla="*/ 323978 h 459627"/>
              <a:gd name="connsiteX7" fmla="*/ 695642 w 751803"/>
              <a:gd name="connsiteY7" fmla="*/ 380096 h 459627"/>
              <a:gd name="connsiteX8" fmla="*/ 530588 w 751803"/>
              <a:gd name="connsiteY8" fmla="*/ 350387 h 459627"/>
              <a:gd name="connsiteX9" fmla="*/ 296211 w 751803"/>
              <a:gd name="connsiteY9" fmla="*/ 459322 h 459627"/>
              <a:gd name="connsiteX10" fmla="*/ 355631 w 751803"/>
              <a:gd name="connsiteY10" fmla="*/ 383397 h 459627"/>
              <a:gd name="connsiteX11" fmla="*/ 32125 w 751803"/>
              <a:gd name="connsiteY11" fmla="*/ 393301 h 459627"/>
              <a:gd name="connsiteX12" fmla="*/ 203781 w 751803"/>
              <a:gd name="connsiteY12" fmla="*/ 257956 h 459627"/>
              <a:gd name="connsiteX13" fmla="*/ 94845 w 751803"/>
              <a:gd name="connsiteY13" fmla="*/ 287666 h 459627"/>
              <a:gd name="connsiteX14" fmla="*/ 316018 w 751803"/>
              <a:gd name="connsiteY14" fmla="*/ 132515 h 459627"/>
              <a:gd name="connsiteX15" fmla="*/ 2415 w 751803"/>
              <a:gd name="connsiteY15" fmla="*/ 271161 h 45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03" h="459627">
                <a:moveTo>
                  <a:pt x="2415" y="271161"/>
                </a:moveTo>
                <a:cubicBezTo>
                  <a:pt x="36526" y="251354"/>
                  <a:pt x="440909" y="52189"/>
                  <a:pt x="520685" y="13676"/>
                </a:cubicBezTo>
                <a:cubicBezTo>
                  <a:pt x="600461" y="-24837"/>
                  <a:pt x="457414" y="29081"/>
                  <a:pt x="481072" y="40085"/>
                </a:cubicBezTo>
                <a:cubicBezTo>
                  <a:pt x="504730" y="51089"/>
                  <a:pt x="618618" y="65944"/>
                  <a:pt x="662632" y="79698"/>
                </a:cubicBezTo>
                <a:cubicBezTo>
                  <a:pt x="706646" y="93452"/>
                  <a:pt x="738007" y="89051"/>
                  <a:pt x="745159" y="122612"/>
                </a:cubicBezTo>
                <a:cubicBezTo>
                  <a:pt x="752311" y="156173"/>
                  <a:pt x="704446" y="247503"/>
                  <a:pt x="705546" y="281064"/>
                </a:cubicBezTo>
                <a:cubicBezTo>
                  <a:pt x="706646" y="314625"/>
                  <a:pt x="753412" y="307473"/>
                  <a:pt x="751761" y="323978"/>
                </a:cubicBezTo>
                <a:cubicBezTo>
                  <a:pt x="750110" y="340483"/>
                  <a:pt x="732504" y="375695"/>
                  <a:pt x="695642" y="380096"/>
                </a:cubicBezTo>
                <a:cubicBezTo>
                  <a:pt x="658780" y="384497"/>
                  <a:pt x="597160" y="337183"/>
                  <a:pt x="530588" y="350387"/>
                </a:cubicBezTo>
                <a:cubicBezTo>
                  <a:pt x="464016" y="363591"/>
                  <a:pt x="325370" y="453820"/>
                  <a:pt x="296211" y="459322"/>
                </a:cubicBezTo>
                <a:cubicBezTo>
                  <a:pt x="267052" y="464824"/>
                  <a:pt x="399645" y="394401"/>
                  <a:pt x="355631" y="383397"/>
                </a:cubicBezTo>
                <a:cubicBezTo>
                  <a:pt x="311617" y="372394"/>
                  <a:pt x="57433" y="414208"/>
                  <a:pt x="32125" y="393301"/>
                </a:cubicBezTo>
                <a:cubicBezTo>
                  <a:pt x="6817" y="372394"/>
                  <a:pt x="193328" y="275562"/>
                  <a:pt x="203781" y="257956"/>
                </a:cubicBezTo>
                <a:cubicBezTo>
                  <a:pt x="214234" y="240350"/>
                  <a:pt x="76139" y="308573"/>
                  <a:pt x="94845" y="287666"/>
                </a:cubicBezTo>
                <a:cubicBezTo>
                  <a:pt x="113551" y="266759"/>
                  <a:pt x="325371" y="135266"/>
                  <a:pt x="316018" y="132515"/>
                </a:cubicBezTo>
                <a:cubicBezTo>
                  <a:pt x="306665" y="129764"/>
                  <a:pt x="-31696" y="290968"/>
                  <a:pt x="2415" y="271161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5" name="フリーフォーム 6484">
            <a:extLst>
              <a:ext uri="{FF2B5EF4-FFF2-40B4-BE49-F238E27FC236}">
                <a16:creationId xmlns:a16="http://schemas.microsoft.com/office/drawing/2014/main" id="{EDB08608-99CA-3A4E-7A8F-948D94D890E2}"/>
              </a:ext>
            </a:extLst>
          </p:cNvPr>
          <p:cNvSpPr/>
          <p:nvPr/>
        </p:nvSpPr>
        <p:spPr>
          <a:xfrm>
            <a:off x="4190482" y="7045691"/>
            <a:ext cx="1000532" cy="493957"/>
          </a:xfrm>
          <a:custGeom>
            <a:avLst/>
            <a:gdLst>
              <a:gd name="connsiteX0" fmla="*/ 1893 w 1000532"/>
              <a:gd name="connsiteY0" fmla="*/ 414757 h 493957"/>
              <a:gd name="connsiteX1" fmla="*/ 242873 w 1000532"/>
              <a:gd name="connsiteY1" fmla="*/ 87949 h 493957"/>
              <a:gd name="connsiteX2" fmla="*/ 170249 w 1000532"/>
              <a:gd name="connsiteY2" fmla="*/ 186982 h 493957"/>
              <a:gd name="connsiteX3" fmla="*/ 269281 w 1000532"/>
              <a:gd name="connsiteY3" fmla="*/ 78046 h 493957"/>
              <a:gd name="connsiteX4" fmla="*/ 407927 w 1000532"/>
              <a:gd name="connsiteY4" fmla="*/ 94552 h 493957"/>
              <a:gd name="connsiteX5" fmla="*/ 325400 w 1000532"/>
              <a:gd name="connsiteY5" fmla="*/ 2121 h 493957"/>
              <a:gd name="connsiteX6" fmla="*/ 695121 w 1000532"/>
              <a:gd name="connsiteY6" fmla="*/ 200186 h 493957"/>
              <a:gd name="connsiteX7" fmla="*/ 850272 w 1000532"/>
              <a:gd name="connsiteY7" fmla="*/ 259606 h 493957"/>
              <a:gd name="connsiteX8" fmla="*/ 810659 w 1000532"/>
              <a:gd name="connsiteY8" fmla="*/ 196885 h 493957"/>
              <a:gd name="connsiteX9" fmla="*/ 942702 w 1000532"/>
              <a:gd name="connsiteY9" fmla="*/ 282713 h 493957"/>
              <a:gd name="connsiteX10" fmla="*/ 916293 w 1000532"/>
              <a:gd name="connsiteY10" fmla="*/ 196885 h 493957"/>
              <a:gd name="connsiteX11" fmla="*/ 995519 w 1000532"/>
              <a:gd name="connsiteY11" fmla="*/ 292617 h 493957"/>
              <a:gd name="connsiteX12" fmla="*/ 747938 w 1000532"/>
              <a:gd name="connsiteY12" fmla="*/ 451069 h 493957"/>
              <a:gd name="connsiteX13" fmla="*/ 652207 w 1000532"/>
              <a:gd name="connsiteY13" fmla="*/ 490682 h 493957"/>
              <a:gd name="connsiteX14" fmla="*/ 714927 w 1000532"/>
              <a:gd name="connsiteY14" fmla="*/ 385047 h 493957"/>
              <a:gd name="connsiteX15" fmla="*/ 322099 w 1000532"/>
              <a:gd name="connsiteY15" fmla="*/ 394950 h 493957"/>
              <a:gd name="connsiteX16" fmla="*/ 133937 w 1000532"/>
              <a:gd name="connsiteY16" fmla="*/ 457671 h 493957"/>
              <a:gd name="connsiteX17" fmla="*/ 256077 w 1000532"/>
              <a:gd name="connsiteY17" fmla="*/ 305821 h 493957"/>
              <a:gd name="connsiteX18" fmla="*/ 91023 w 1000532"/>
              <a:gd name="connsiteY18" fmla="*/ 408154 h 493957"/>
              <a:gd name="connsiteX19" fmla="*/ 127335 w 1000532"/>
              <a:gd name="connsiteY19" fmla="*/ 328928 h 493957"/>
              <a:gd name="connsiteX20" fmla="*/ 1893 w 1000532"/>
              <a:gd name="connsiteY20" fmla="*/ 414757 h 49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0532" h="493957">
                <a:moveTo>
                  <a:pt x="1893" y="414757"/>
                </a:moveTo>
                <a:cubicBezTo>
                  <a:pt x="21149" y="374594"/>
                  <a:pt x="214814" y="125912"/>
                  <a:pt x="242873" y="87949"/>
                </a:cubicBezTo>
                <a:cubicBezTo>
                  <a:pt x="270932" y="49986"/>
                  <a:pt x="165848" y="188632"/>
                  <a:pt x="170249" y="186982"/>
                </a:cubicBezTo>
                <a:cubicBezTo>
                  <a:pt x="174650" y="185331"/>
                  <a:pt x="229668" y="93451"/>
                  <a:pt x="269281" y="78046"/>
                </a:cubicBezTo>
                <a:cubicBezTo>
                  <a:pt x="308894" y="62641"/>
                  <a:pt x="398574" y="107206"/>
                  <a:pt x="407927" y="94552"/>
                </a:cubicBezTo>
                <a:cubicBezTo>
                  <a:pt x="417280" y="81898"/>
                  <a:pt x="277534" y="-15485"/>
                  <a:pt x="325400" y="2121"/>
                </a:cubicBezTo>
                <a:cubicBezTo>
                  <a:pt x="373266" y="19727"/>
                  <a:pt x="607642" y="157272"/>
                  <a:pt x="695121" y="200186"/>
                </a:cubicBezTo>
                <a:cubicBezTo>
                  <a:pt x="782600" y="243100"/>
                  <a:pt x="831016" y="260156"/>
                  <a:pt x="850272" y="259606"/>
                </a:cubicBezTo>
                <a:cubicBezTo>
                  <a:pt x="869528" y="259056"/>
                  <a:pt x="795254" y="193034"/>
                  <a:pt x="810659" y="196885"/>
                </a:cubicBezTo>
                <a:cubicBezTo>
                  <a:pt x="826064" y="200736"/>
                  <a:pt x="925096" y="282713"/>
                  <a:pt x="942702" y="282713"/>
                </a:cubicBezTo>
                <a:cubicBezTo>
                  <a:pt x="960308" y="282713"/>
                  <a:pt x="907490" y="195234"/>
                  <a:pt x="916293" y="196885"/>
                </a:cubicBezTo>
                <a:cubicBezTo>
                  <a:pt x="925096" y="198536"/>
                  <a:pt x="1023578" y="250253"/>
                  <a:pt x="995519" y="292617"/>
                </a:cubicBezTo>
                <a:cubicBezTo>
                  <a:pt x="967460" y="334981"/>
                  <a:pt x="805157" y="418058"/>
                  <a:pt x="747938" y="451069"/>
                </a:cubicBezTo>
                <a:cubicBezTo>
                  <a:pt x="690719" y="484080"/>
                  <a:pt x="657709" y="501686"/>
                  <a:pt x="652207" y="490682"/>
                </a:cubicBezTo>
                <a:cubicBezTo>
                  <a:pt x="646705" y="479678"/>
                  <a:pt x="769945" y="401002"/>
                  <a:pt x="714927" y="385047"/>
                </a:cubicBezTo>
                <a:cubicBezTo>
                  <a:pt x="659909" y="369092"/>
                  <a:pt x="418931" y="382846"/>
                  <a:pt x="322099" y="394950"/>
                </a:cubicBezTo>
                <a:cubicBezTo>
                  <a:pt x="225267" y="407054"/>
                  <a:pt x="144941" y="472526"/>
                  <a:pt x="133937" y="457671"/>
                </a:cubicBezTo>
                <a:cubicBezTo>
                  <a:pt x="122933" y="442816"/>
                  <a:pt x="263229" y="314074"/>
                  <a:pt x="256077" y="305821"/>
                </a:cubicBezTo>
                <a:cubicBezTo>
                  <a:pt x="248925" y="297568"/>
                  <a:pt x="112480" y="404303"/>
                  <a:pt x="91023" y="408154"/>
                </a:cubicBezTo>
                <a:cubicBezTo>
                  <a:pt x="69566" y="412005"/>
                  <a:pt x="138339" y="331679"/>
                  <a:pt x="127335" y="328928"/>
                </a:cubicBezTo>
                <a:cubicBezTo>
                  <a:pt x="116331" y="326177"/>
                  <a:pt x="-17363" y="454920"/>
                  <a:pt x="1893" y="414757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6" name="フリーフォーム 6485">
            <a:extLst>
              <a:ext uri="{FF2B5EF4-FFF2-40B4-BE49-F238E27FC236}">
                <a16:creationId xmlns:a16="http://schemas.microsoft.com/office/drawing/2014/main" id="{D5FEC420-AE9E-03DA-EAC4-684FBD1F86FC}"/>
              </a:ext>
            </a:extLst>
          </p:cNvPr>
          <p:cNvSpPr/>
          <p:nvPr/>
        </p:nvSpPr>
        <p:spPr>
          <a:xfrm>
            <a:off x="3807232" y="7357759"/>
            <a:ext cx="844559" cy="444683"/>
          </a:xfrm>
          <a:custGeom>
            <a:avLst/>
            <a:gdLst>
              <a:gd name="connsiteX0" fmla="*/ 259702 w 844559"/>
              <a:gd name="connsiteY0" fmla="*/ 39968 h 444683"/>
              <a:gd name="connsiteX1" fmla="*/ 8820 w 844559"/>
              <a:gd name="connsiteY1" fmla="*/ 205022 h 444683"/>
              <a:gd name="connsiteX2" fmla="*/ 74842 w 844559"/>
              <a:gd name="connsiteY2" fmla="*/ 221528 h 444683"/>
              <a:gd name="connsiteX3" fmla="*/ 249799 w 844559"/>
              <a:gd name="connsiteY3" fmla="*/ 337066 h 444683"/>
              <a:gd name="connsiteX4" fmla="*/ 111154 w 844559"/>
              <a:gd name="connsiteY4" fmla="*/ 353571 h 444683"/>
              <a:gd name="connsiteX5" fmla="*/ 411552 w 844559"/>
              <a:gd name="connsiteY5" fmla="*/ 366775 h 444683"/>
              <a:gd name="connsiteX6" fmla="*/ 229993 w 844559"/>
              <a:gd name="connsiteY6" fmla="*/ 379980 h 444683"/>
              <a:gd name="connsiteX7" fmla="*/ 642628 w 844559"/>
              <a:gd name="connsiteY7" fmla="*/ 436098 h 444683"/>
              <a:gd name="connsiteX8" fmla="*/ 843994 w 844559"/>
              <a:gd name="connsiteY8" fmla="*/ 439399 h 444683"/>
              <a:gd name="connsiteX9" fmla="*/ 586510 w 844559"/>
              <a:gd name="connsiteY9" fmla="*/ 386582 h 444683"/>
              <a:gd name="connsiteX10" fmla="*/ 761467 w 844559"/>
              <a:gd name="connsiteY10" fmla="*/ 317259 h 444683"/>
              <a:gd name="connsiteX11" fmla="*/ 682241 w 844559"/>
              <a:gd name="connsiteY11" fmla="*/ 238033 h 444683"/>
              <a:gd name="connsiteX12" fmla="*/ 447864 w 844559"/>
              <a:gd name="connsiteY12" fmla="*/ 119194 h 444683"/>
              <a:gd name="connsiteX13" fmla="*/ 523789 w 844559"/>
              <a:gd name="connsiteY13" fmla="*/ 89484 h 444683"/>
              <a:gd name="connsiteX14" fmla="*/ 378541 w 844559"/>
              <a:gd name="connsiteY14" fmla="*/ 69678 h 444683"/>
              <a:gd name="connsiteX15" fmla="*/ 484176 w 844559"/>
              <a:gd name="connsiteY15" fmla="*/ 355 h 444683"/>
              <a:gd name="connsiteX16" fmla="*/ 226691 w 844559"/>
              <a:gd name="connsiteY16" fmla="*/ 102689 h 444683"/>
              <a:gd name="connsiteX17" fmla="*/ 259702 w 844559"/>
              <a:gd name="connsiteY17" fmla="*/ 39968 h 4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4559" h="444683">
                <a:moveTo>
                  <a:pt x="259702" y="39968"/>
                </a:moveTo>
                <a:cubicBezTo>
                  <a:pt x="223390" y="57023"/>
                  <a:pt x="39630" y="174762"/>
                  <a:pt x="8820" y="205022"/>
                </a:cubicBezTo>
                <a:cubicBezTo>
                  <a:pt x="-21990" y="235282"/>
                  <a:pt x="34679" y="199521"/>
                  <a:pt x="74842" y="221528"/>
                </a:cubicBezTo>
                <a:cubicBezTo>
                  <a:pt x="115005" y="243535"/>
                  <a:pt x="243747" y="315059"/>
                  <a:pt x="249799" y="337066"/>
                </a:cubicBezTo>
                <a:cubicBezTo>
                  <a:pt x="255851" y="359073"/>
                  <a:pt x="84195" y="348620"/>
                  <a:pt x="111154" y="353571"/>
                </a:cubicBezTo>
                <a:cubicBezTo>
                  <a:pt x="138113" y="358522"/>
                  <a:pt x="391746" y="362374"/>
                  <a:pt x="411552" y="366775"/>
                </a:cubicBezTo>
                <a:cubicBezTo>
                  <a:pt x="431358" y="371176"/>
                  <a:pt x="191480" y="368426"/>
                  <a:pt x="229993" y="379980"/>
                </a:cubicBezTo>
                <a:cubicBezTo>
                  <a:pt x="268506" y="391534"/>
                  <a:pt x="540295" y="426195"/>
                  <a:pt x="642628" y="436098"/>
                </a:cubicBezTo>
                <a:cubicBezTo>
                  <a:pt x="744961" y="446001"/>
                  <a:pt x="853347" y="447652"/>
                  <a:pt x="843994" y="439399"/>
                </a:cubicBezTo>
                <a:cubicBezTo>
                  <a:pt x="834641" y="431146"/>
                  <a:pt x="600264" y="406939"/>
                  <a:pt x="586510" y="386582"/>
                </a:cubicBezTo>
                <a:cubicBezTo>
                  <a:pt x="572756" y="366225"/>
                  <a:pt x="745512" y="342017"/>
                  <a:pt x="761467" y="317259"/>
                </a:cubicBezTo>
                <a:cubicBezTo>
                  <a:pt x="777422" y="292501"/>
                  <a:pt x="734508" y="271044"/>
                  <a:pt x="682241" y="238033"/>
                </a:cubicBezTo>
                <a:cubicBezTo>
                  <a:pt x="629974" y="205022"/>
                  <a:pt x="474273" y="143952"/>
                  <a:pt x="447864" y="119194"/>
                </a:cubicBezTo>
                <a:cubicBezTo>
                  <a:pt x="421455" y="94436"/>
                  <a:pt x="535343" y="97737"/>
                  <a:pt x="523789" y="89484"/>
                </a:cubicBezTo>
                <a:cubicBezTo>
                  <a:pt x="512235" y="81231"/>
                  <a:pt x="385143" y="84533"/>
                  <a:pt x="378541" y="69678"/>
                </a:cubicBezTo>
                <a:cubicBezTo>
                  <a:pt x="371939" y="54823"/>
                  <a:pt x="509484" y="-5147"/>
                  <a:pt x="484176" y="355"/>
                </a:cubicBezTo>
                <a:cubicBezTo>
                  <a:pt x="458868" y="5857"/>
                  <a:pt x="267404" y="91135"/>
                  <a:pt x="226691" y="102689"/>
                </a:cubicBezTo>
                <a:cubicBezTo>
                  <a:pt x="185978" y="114243"/>
                  <a:pt x="296014" y="22913"/>
                  <a:pt x="259702" y="3996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7" name="フリーフォーム 6486">
            <a:extLst>
              <a:ext uri="{FF2B5EF4-FFF2-40B4-BE49-F238E27FC236}">
                <a16:creationId xmlns:a16="http://schemas.microsoft.com/office/drawing/2014/main" id="{2D34CB3C-3E82-9360-1EA4-F783FBE12684}"/>
              </a:ext>
            </a:extLst>
          </p:cNvPr>
          <p:cNvSpPr/>
          <p:nvPr/>
        </p:nvSpPr>
        <p:spPr>
          <a:xfrm>
            <a:off x="3960140" y="7318431"/>
            <a:ext cx="1151620" cy="475472"/>
          </a:xfrm>
          <a:custGeom>
            <a:avLst/>
            <a:gdLst>
              <a:gd name="connsiteX0" fmla="*/ 186020 w 1151620"/>
              <a:gd name="connsiteY0" fmla="*/ 168425 h 475472"/>
              <a:gd name="connsiteX1" fmla="*/ 737301 w 1151620"/>
              <a:gd name="connsiteY1" fmla="*/ 3371 h 475472"/>
              <a:gd name="connsiteX2" fmla="*/ 684484 w 1151620"/>
              <a:gd name="connsiteY2" fmla="*/ 56188 h 475472"/>
              <a:gd name="connsiteX3" fmla="*/ 1140033 w 1151620"/>
              <a:gd name="connsiteY3" fmla="*/ 42984 h 475472"/>
              <a:gd name="connsiteX4" fmla="*/ 1024495 w 1151620"/>
              <a:gd name="connsiteY4" fmla="*/ 95801 h 475472"/>
              <a:gd name="connsiteX5" fmla="*/ 1123528 w 1151620"/>
              <a:gd name="connsiteY5" fmla="*/ 109006 h 475472"/>
              <a:gd name="connsiteX6" fmla="*/ 938667 w 1151620"/>
              <a:gd name="connsiteY6" fmla="*/ 194834 h 475472"/>
              <a:gd name="connsiteX7" fmla="*/ 1034399 w 1151620"/>
              <a:gd name="connsiteY7" fmla="*/ 191533 h 475472"/>
              <a:gd name="connsiteX8" fmla="*/ 727398 w 1151620"/>
              <a:gd name="connsiteY8" fmla="*/ 416007 h 475472"/>
              <a:gd name="connsiteX9" fmla="*/ 625064 w 1151620"/>
              <a:gd name="connsiteY9" fmla="*/ 475426 h 475472"/>
              <a:gd name="connsiteX10" fmla="*/ 403892 w 1151620"/>
              <a:gd name="connsiteY10" fmla="*/ 425910 h 475472"/>
              <a:gd name="connsiteX11" fmla="*/ 298257 w 1151620"/>
              <a:gd name="connsiteY11" fmla="*/ 425910 h 475472"/>
              <a:gd name="connsiteX12" fmla="*/ 466612 w 1151620"/>
              <a:gd name="connsiteY12" fmla="*/ 468824 h 475472"/>
              <a:gd name="connsiteX13" fmla="*/ 40773 w 1151620"/>
              <a:gd name="connsiteY13" fmla="*/ 402802 h 475472"/>
              <a:gd name="connsiteX14" fmla="*/ 374182 w 1151620"/>
              <a:gd name="connsiteY14" fmla="*/ 382996 h 475472"/>
              <a:gd name="connsiteX15" fmla="*/ 1160 w 1151620"/>
              <a:gd name="connsiteY15" fmla="*/ 293866 h 475472"/>
              <a:gd name="connsiteX16" fmla="*/ 255343 w 1151620"/>
              <a:gd name="connsiteY16" fmla="*/ 244350 h 475472"/>
              <a:gd name="connsiteX17" fmla="*/ 186020 w 1151620"/>
              <a:gd name="connsiteY17" fmla="*/ 168425 h 47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1620" h="475472">
                <a:moveTo>
                  <a:pt x="186020" y="168425"/>
                </a:moveTo>
                <a:cubicBezTo>
                  <a:pt x="266346" y="128262"/>
                  <a:pt x="654224" y="22077"/>
                  <a:pt x="737301" y="3371"/>
                </a:cubicBezTo>
                <a:cubicBezTo>
                  <a:pt x="820378" y="-15335"/>
                  <a:pt x="617362" y="49586"/>
                  <a:pt x="684484" y="56188"/>
                </a:cubicBezTo>
                <a:cubicBezTo>
                  <a:pt x="751606" y="62790"/>
                  <a:pt x="1083365" y="36382"/>
                  <a:pt x="1140033" y="42984"/>
                </a:cubicBezTo>
                <a:cubicBezTo>
                  <a:pt x="1196701" y="49586"/>
                  <a:pt x="1027246" y="84797"/>
                  <a:pt x="1024495" y="95801"/>
                </a:cubicBezTo>
                <a:cubicBezTo>
                  <a:pt x="1021744" y="106805"/>
                  <a:pt x="1137833" y="92500"/>
                  <a:pt x="1123528" y="109006"/>
                </a:cubicBezTo>
                <a:cubicBezTo>
                  <a:pt x="1109223" y="125512"/>
                  <a:pt x="953522" y="181080"/>
                  <a:pt x="938667" y="194834"/>
                </a:cubicBezTo>
                <a:cubicBezTo>
                  <a:pt x="923812" y="208588"/>
                  <a:pt x="1069611" y="154671"/>
                  <a:pt x="1034399" y="191533"/>
                </a:cubicBezTo>
                <a:cubicBezTo>
                  <a:pt x="999187" y="228395"/>
                  <a:pt x="795621" y="368692"/>
                  <a:pt x="727398" y="416007"/>
                </a:cubicBezTo>
                <a:cubicBezTo>
                  <a:pt x="659176" y="463323"/>
                  <a:pt x="678982" y="473776"/>
                  <a:pt x="625064" y="475426"/>
                </a:cubicBezTo>
                <a:cubicBezTo>
                  <a:pt x="571146" y="477076"/>
                  <a:pt x="458360" y="434163"/>
                  <a:pt x="403892" y="425910"/>
                </a:cubicBezTo>
                <a:cubicBezTo>
                  <a:pt x="349424" y="417657"/>
                  <a:pt x="287804" y="418758"/>
                  <a:pt x="298257" y="425910"/>
                </a:cubicBezTo>
                <a:cubicBezTo>
                  <a:pt x="308710" y="433062"/>
                  <a:pt x="509526" y="472675"/>
                  <a:pt x="466612" y="468824"/>
                </a:cubicBezTo>
                <a:cubicBezTo>
                  <a:pt x="423698" y="464973"/>
                  <a:pt x="56178" y="417107"/>
                  <a:pt x="40773" y="402802"/>
                </a:cubicBezTo>
                <a:cubicBezTo>
                  <a:pt x="25368" y="388497"/>
                  <a:pt x="380784" y="401152"/>
                  <a:pt x="374182" y="382996"/>
                </a:cubicBezTo>
                <a:cubicBezTo>
                  <a:pt x="367580" y="364840"/>
                  <a:pt x="20966" y="316974"/>
                  <a:pt x="1160" y="293866"/>
                </a:cubicBezTo>
                <a:cubicBezTo>
                  <a:pt x="-18647" y="270758"/>
                  <a:pt x="221232" y="261956"/>
                  <a:pt x="255343" y="244350"/>
                </a:cubicBezTo>
                <a:cubicBezTo>
                  <a:pt x="289454" y="226744"/>
                  <a:pt x="105694" y="208588"/>
                  <a:pt x="186020" y="168425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8" name="フリーフォーム 6487">
            <a:extLst>
              <a:ext uri="{FF2B5EF4-FFF2-40B4-BE49-F238E27FC236}">
                <a16:creationId xmlns:a16="http://schemas.microsoft.com/office/drawing/2014/main" id="{25322F26-5ADD-059F-7A85-BB22E01175F7}"/>
              </a:ext>
            </a:extLst>
          </p:cNvPr>
          <p:cNvSpPr/>
          <p:nvPr/>
        </p:nvSpPr>
        <p:spPr>
          <a:xfrm>
            <a:off x="961717" y="10123847"/>
            <a:ext cx="1015663" cy="1652514"/>
          </a:xfrm>
          <a:custGeom>
            <a:avLst/>
            <a:gdLst>
              <a:gd name="connsiteX0" fmla="*/ 295583 w 1015663"/>
              <a:gd name="connsiteY0" fmla="*/ 551773 h 1652514"/>
              <a:gd name="connsiteX1" fmla="*/ 1004243 w 1015663"/>
              <a:gd name="connsiteY1" fmla="*/ 3133 h 1652514"/>
              <a:gd name="connsiteX2" fmla="*/ 684203 w 1015663"/>
              <a:gd name="connsiteY2" fmla="*/ 391753 h 1652514"/>
              <a:gd name="connsiteX3" fmla="*/ 44123 w 1015663"/>
              <a:gd name="connsiteY3" fmla="*/ 1626193 h 1652514"/>
              <a:gd name="connsiteX4" fmla="*/ 66983 w 1015663"/>
              <a:gd name="connsiteY4" fmla="*/ 1214713 h 1652514"/>
              <a:gd name="connsiteX5" fmla="*/ 158423 w 1015663"/>
              <a:gd name="connsiteY5" fmla="*/ 963253 h 1652514"/>
              <a:gd name="connsiteX6" fmla="*/ 295583 w 1015663"/>
              <a:gd name="connsiteY6" fmla="*/ 826093 h 1652514"/>
              <a:gd name="connsiteX7" fmla="*/ 844223 w 1015663"/>
              <a:gd name="connsiteY7" fmla="*/ 208873 h 1652514"/>
              <a:gd name="connsiteX8" fmla="*/ 295583 w 1015663"/>
              <a:gd name="connsiteY8" fmla="*/ 551773 h 16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663" h="1652514">
                <a:moveTo>
                  <a:pt x="295583" y="551773"/>
                </a:moveTo>
                <a:cubicBezTo>
                  <a:pt x="322253" y="517483"/>
                  <a:pt x="939473" y="29803"/>
                  <a:pt x="1004243" y="3133"/>
                </a:cubicBezTo>
                <a:cubicBezTo>
                  <a:pt x="1069013" y="-23537"/>
                  <a:pt x="844223" y="121243"/>
                  <a:pt x="684203" y="391753"/>
                </a:cubicBezTo>
                <a:cubicBezTo>
                  <a:pt x="524183" y="662263"/>
                  <a:pt x="146993" y="1489033"/>
                  <a:pt x="44123" y="1626193"/>
                </a:cubicBezTo>
                <a:cubicBezTo>
                  <a:pt x="-58747" y="1763353"/>
                  <a:pt x="47933" y="1325203"/>
                  <a:pt x="66983" y="1214713"/>
                </a:cubicBezTo>
                <a:cubicBezTo>
                  <a:pt x="86033" y="1104223"/>
                  <a:pt x="120323" y="1028023"/>
                  <a:pt x="158423" y="963253"/>
                </a:cubicBezTo>
                <a:cubicBezTo>
                  <a:pt x="196523" y="898483"/>
                  <a:pt x="181283" y="951823"/>
                  <a:pt x="295583" y="826093"/>
                </a:cubicBezTo>
                <a:cubicBezTo>
                  <a:pt x="409883" y="700363"/>
                  <a:pt x="851843" y="254593"/>
                  <a:pt x="844223" y="208873"/>
                </a:cubicBezTo>
                <a:cubicBezTo>
                  <a:pt x="836603" y="163153"/>
                  <a:pt x="268913" y="586063"/>
                  <a:pt x="295583" y="55177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9" name="フリーフォーム 6488">
            <a:extLst>
              <a:ext uri="{FF2B5EF4-FFF2-40B4-BE49-F238E27FC236}">
                <a16:creationId xmlns:a16="http://schemas.microsoft.com/office/drawing/2014/main" id="{31DF1F58-5B70-DFDF-338B-42145198F062}"/>
              </a:ext>
            </a:extLst>
          </p:cNvPr>
          <p:cNvSpPr/>
          <p:nvPr/>
        </p:nvSpPr>
        <p:spPr>
          <a:xfrm>
            <a:off x="3819241" y="8609799"/>
            <a:ext cx="2564097" cy="3867843"/>
          </a:xfrm>
          <a:custGeom>
            <a:avLst/>
            <a:gdLst>
              <a:gd name="connsiteX0" fmla="*/ 2444399 w 2564097"/>
              <a:gd name="connsiteY0" fmla="*/ 8421 h 3867843"/>
              <a:gd name="connsiteX1" fmla="*/ 1255679 w 2564097"/>
              <a:gd name="connsiteY1" fmla="*/ 2225841 h 3867843"/>
              <a:gd name="connsiteX2" fmla="*/ 1324259 w 2564097"/>
              <a:gd name="connsiteY2" fmla="*/ 1768641 h 3867843"/>
              <a:gd name="connsiteX3" fmla="*/ 21239 w 2564097"/>
              <a:gd name="connsiteY3" fmla="*/ 3848901 h 3867843"/>
              <a:gd name="connsiteX4" fmla="*/ 2535839 w 2564097"/>
              <a:gd name="connsiteY4" fmla="*/ 351321 h 3867843"/>
              <a:gd name="connsiteX5" fmla="*/ 1438559 w 2564097"/>
              <a:gd name="connsiteY5" fmla="*/ 1425741 h 3867843"/>
              <a:gd name="connsiteX6" fmla="*/ 2444399 w 2564097"/>
              <a:gd name="connsiteY6" fmla="*/ 8421 h 38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4097" h="3867843">
                <a:moveTo>
                  <a:pt x="2444399" y="8421"/>
                </a:moveTo>
                <a:cubicBezTo>
                  <a:pt x="2413919" y="141771"/>
                  <a:pt x="1442369" y="1932471"/>
                  <a:pt x="1255679" y="2225841"/>
                </a:cubicBezTo>
                <a:cubicBezTo>
                  <a:pt x="1068989" y="2519211"/>
                  <a:pt x="1529999" y="1498131"/>
                  <a:pt x="1324259" y="1768641"/>
                </a:cubicBezTo>
                <a:cubicBezTo>
                  <a:pt x="1118519" y="2039151"/>
                  <a:pt x="-180691" y="4085121"/>
                  <a:pt x="21239" y="3848901"/>
                </a:cubicBezTo>
                <a:cubicBezTo>
                  <a:pt x="223169" y="3612681"/>
                  <a:pt x="2299619" y="755181"/>
                  <a:pt x="2535839" y="351321"/>
                </a:cubicBezTo>
                <a:cubicBezTo>
                  <a:pt x="2772059" y="-52539"/>
                  <a:pt x="1449989" y="1482891"/>
                  <a:pt x="1438559" y="1425741"/>
                </a:cubicBezTo>
                <a:cubicBezTo>
                  <a:pt x="1427129" y="1368591"/>
                  <a:pt x="2474879" y="-124929"/>
                  <a:pt x="2444399" y="842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0" name="フリーフォーム 6489">
            <a:extLst>
              <a:ext uri="{FF2B5EF4-FFF2-40B4-BE49-F238E27FC236}">
                <a16:creationId xmlns:a16="http://schemas.microsoft.com/office/drawing/2014/main" id="{1EB615F0-D8F1-E778-877A-59F94BBC155A}"/>
              </a:ext>
            </a:extLst>
          </p:cNvPr>
          <p:cNvSpPr/>
          <p:nvPr/>
        </p:nvSpPr>
        <p:spPr>
          <a:xfrm>
            <a:off x="5982240" y="9352389"/>
            <a:ext cx="1676072" cy="2958933"/>
          </a:xfrm>
          <a:custGeom>
            <a:avLst/>
            <a:gdLst>
              <a:gd name="connsiteX0" fmla="*/ 1150080 w 1676072"/>
              <a:gd name="connsiteY0" fmla="*/ 111651 h 2958933"/>
              <a:gd name="connsiteX1" fmla="*/ 761460 w 1676072"/>
              <a:gd name="connsiteY1" fmla="*/ 980331 h 2958933"/>
              <a:gd name="connsiteX2" fmla="*/ 1058640 w 1676072"/>
              <a:gd name="connsiteY2" fmla="*/ 911751 h 2958933"/>
              <a:gd name="connsiteX3" fmla="*/ 7080 w 1676072"/>
              <a:gd name="connsiteY3" fmla="*/ 2946291 h 2958933"/>
              <a:gd name="connsiteX4" fmla="*/ 647160 w 1676072"/>
              <a:gd name="connsiteY4" fmla="*/ 1711851 h 2958933"/>
              <a:gd name="connsiteX5" fmla="*/ 1584420 w 1676072"/>
              <a:gd name="connsiteY5" fmla="*/ 477411 h 2958933"/>
              <a:gd name="connsiteX6" fmla="*/ 1218660 w 1676072"/>
              <a:gd name="connsiteY6" fmla="*/ 614571 h 2958933"/>
              <a:gd name="connsiteX7" fmla="*/ 1675860 w 1676072"/>
              <a:gd name="connsiteY7" fmla="*/ 65931 h 2958933"/>
              <a:gd name="connsiteX8" fmla="*/ 1150080 w 1676072"/>
              <a:gd name="connsiteY8" fmla="*/ 111651 h 29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072" h="2958933">
                <a:moveTo>
                  <a:pt x="1150080" y="111651"/>
                </a:moveTo>
                <a:cubicBezTo>
                  <a:pt x="997680" y="264051"/>
                  <a:pt x="776700" y="846981"/>
                  <a:pt x="761460" y="980331"/>
                </a:cubicBezTo>
                <a:cubicBezTo>
                  <a:pt x="746220" y="1113681"/>
                  <a:pt x="1184370" y="584091"/>
                  <a:pt x="1058640" y="911751"/>
                </a:cubicBezTo>
                <a:cubicBezTo>
                  <a:pt x="932910" y="1239411"/>
                  <a:pt x="75660" y="2812941"/>
                  <a:pt x="7080" y="2946291"/>
                </a:cubicBezTo>
                <a:cubicBezTo>
                  <a:pt x="-61500" y="3079641"/>
                  <a:pt x="384270" y="2123331"/>
                  <a:pt x="647160" y="1711851"/>
                </a:cubicBezTo>
                <a:cubicBezTo>
                  <a:pt x="910050" y="1300371"/>
                  <a:pt x="1489170" y="660291"/>
                  <a:pt x="1584420" y="477411"/>
                </a:cubicBezTo>
                <a:cubicBezTo>
                  <a:pt x="1679670" y="294531"/>
                  <a:pt x="1203420" y="683151"/>
                  <a:pt x="1218660" y="614571"/>
                </a:cubicBezTo>
                <a:cubicBezTo>
                  <a:pt x="1233900" y="545991"/>
                  <a:pt x="1687290" y="149751"/>
                  <a:pt x="1675860" y="65931"/>
                </a:cubicBezTo>
                <a:cubicBezTo>
                  <a:pt x="1664430" y="-17889"/>
                  <a:pt x="1302480" y="-40749"/>
                  <a:pt x="1150080" y="11165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1" name="フリーフォーム 6490">
            <a:extLst>
              <a:ext uri="{FF2B5EF4-FFF2-40B4-BE49-F238E27FC236}">
                <a16:creationId xmlns:a16="http://schemas.microsoft.com/office/drawing/2014/main" id="{9734BACF-4483-2A5F-3328-B94CFF32CA83}"/>
              </a:ext>
            </a:extLst>
          </p:cNvPr>
          <p:cNvSpPr/>
          <p:nvPr/>
        </p:nvSpPr>
        <p:spPr>
          <a:xfrm>
            <a:off x="1687954" y="1483483"/>
            <a:ext cx="2479139" cy="2727301"/>
          </a:xfrm>
          <a:custGeom>
            <a:avLst/>
            <a:gdLst>
              <a:gd name="connsiteX0" fmla="*/ 2471091 w 2479139"/>
              <a:gd name="connsiteY0" fmla="*/ 301072 h 2727301"/>
              <a:gd name="connsiteX1" fmla="*/ 1497698 w 2479139"/>
              <a:gd name="connsiteY1" fmla="*/ 433807 h 2727301"/>
              <a:gd name="connsiteX2" fmla="*/ 775027 w 2479139"/>
              <a:gd name="connsiteY2" fmla="*/ 758272 h 2727301"/>
              <a:gd name="connsiteX3" fmla="*/ 1099491 w 2479139"/>
              <a:gd name="connsiteY3" fmla="*/ 640285 h 2727301"/>
              <a:gd name="connsiteX4" fmla="*/ 317827 w 2479139"/>
              <a:gd name="connsiteY4" fmla="*/ 1480943 h 2727301"/>
              <a:gd name="connsiteX5" fmla="*/ 494807 w 2479139"/>
              <a:gd name="connsiteY5" fmla="*/ 1392452 h 2727301"/>
              <a:gd name="connsiteX6" fmla="*/ 22859 w 2479139"/>
              <a:gd name="connsiteY6" fmla="*/ 2690311 h 2727301"/>
              <a:gd name="connsiteX7" fmla="*/ 214588 w 2479139"/>
              <a:gd name="connsiteY7" fmla="*/ 2174117 h 2727301"/>
              <a:gd name="connsiteX8" fmla="*/ 1409207 w 2479139"/>
              <a:gd name="connsiteY8" fmla="*/ 153588 h 2727301"/>
              <a:gd name="connsiteX9" fmla="*/ 1674678 w 2479139"/>
              <a:gd name="connsiteY9" fmla="*/ 168336 h 2727301"/>
              <a:gd name="connsiteX10" fmla="*/ 922511 w 2479139"/>
              <a:gd name="connsiteY10" fmla="*/ 389562 h 2727301"/>
              <a:gd name="connsiteX11" fmla="*/ 2471091 w 2479139"/>
              <a:gd name="connsiteY11" fmla="*/ 301072 h 272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139" h="2727301">
                <a:moveTo>
                  <a:pt x="2471091" y="301072"/>
                </a:moveTo>
                <a:cubicBezTo>
                  <a:pt x="2566955" y="308446"/>
                  <a:pt x="1780375" y="357607"/>
                  <a:pt x="1497698" y="433807"/>
                </a:cubicBezTo>
                <a:cubicBezTo>
                  <a:pt x="1215021" y="510007"/>
                  <a:pt x="841395" y="723859"/>
                  <a:pt x="775027" y="758272"/>
                </a:cubicBezTo>
                <a:cubicBezTo>
                  <a:pt x="708659" y="792685"/>
                  <a:pt x="1175691" y="519840"/>
                  <a:pt x="1099491" y="640285"/>
                </a:cubicBezTo>
                <a:cubicBezTo>
                  <a:pt x="1023291" y="760730"/>
                  <a:pt x="418608" y="1355582"/>
                  <a:pt x="317827" y="1480943"/>
                </a:cubicBezTo>
                <a:cubicBezTo>
                  <a:pt x="217046" y="1606304"/>
                  <a:pt x="543968" y="1190891"/>
                  <a:pt x="494807" y="1392452"/>
                </a:cubicBezTo>
                <a:cubicBezTo>
                  <a:pt x="445646" y="1594013"/>
                  <a:pt x="69562" y="2560034"/>
                  <a:pt x="22859" y="2690311"/>
                </a:cubicBezTo>
                <a:cubicBezTo>
                  <a:pt x="-23844" y="2820589"/>
                  <a:pt x="-16470" y="2596904"/>
                  <a:pt x="214588" y="2174117"/>
                </a:cubicBezTo>
                <a:cubicBezTo>
                  <a:pt x="445646" y="1751330"/>
                  <a:pt x="1165859" y="487885"/>
                  <a:pt x="1409207" y="153588"/>
                </a:cubicBezTo>
                <a:cubicBezTo>
                  <a:pt x="1652555" y="-180709"/>
                  <a:pt x="1755794" y="129007"/>
                  <a:pt x="1674678" y="168336"/>
                </a:cubicBezTo>
                <a:cubicBezTo>
                  <a:pt x="1593562" y="207665"/>
                  <a:pt x="792234" y="362523"/>
                  <a:pt x="922511" y="389562"/>
                </a:cubicBezTo>
                <a:cubicBezTo>
                  <a:pt x="1052788" y="416601"/>
                  <a:pt x="2375227" y="293698"/>
                  <a:pt x="2471091" y="30107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2" name="フリーフォーム 6491">
            <a:extLst>
              <a:ext uri="{FF2B5EF4-FFF2-40B4-BE49-F238E27FC236}">
                <a16:creationId xmlns:a16="http://schemas.microsoft.com/office/drawing/2014/main" id="{49887B9F-F539-F5CB-9BC3-57BF6A00ABF0}"/>
              </a:ext>
            </a:extLst>
          </p:cNvPr>
          <p:cNvSpPr/>
          <p:nvPr/>
        </p:nvSpPr>
        <p:spPr>
          <a:xfrm>
            <a:off x="4062326" y="2287083"/>
            <a:ext cx="2972896" cy="2539420"/>
          </a:xfrm>
          <a:custGeom>
            <a:avLst/>
            <a:gdLst>
              <a:gd name="connsiteX0" fmla="*/ 37726 w 2972896"/>
              <a:gd name="connsiteY0" fmla="*/ 13665 h 2539420"/>
              <a:gd name="connsiteX1" fmla="*/ 1497816 w 2972896"/>
              <a:gd name="connsiteY1" fmla="*/ 692091 h 2539420"/>
              <a:gd name="connsiteX2" fmla="*/ 1379829 w 2972896"/>
              <a:gd name="connsiteY2" fmla="*/ 264388 h 2539420"/>
              <a:gd name="connsiteX3" fmla="*/ 2412216 w 2972896"/>
              <a:gd name="connsiteY3" fmla="*/ 1960452 h 2539420"/>
              <a:gd name="connsiteX4" fmla="*/ 2397468 w 2972896"/>
              <a:gd name="connsiteY4" fmla="*/ 1901459 h 2539420"/>
              <a:gd name="connsiteX5" fmla="*/ 2972655 w 2972896"/>
              <a:gd name="connsiteY5" fmla="*/ 2535640 h 2539420"/>
              <a:gd name="connsiteX6" fmla="*/ 2456461 w 2972896"/>
              <a:gd name="connsiteY6" fmla="*/ 1562246 h 2539420"/>
              <a:gd name="connsiteX7" fmla="*/ 1571558 w 2972896"/>
              <a:gd name="connsiteY7" fmla="*/ 72659 h 2539420"/>
              <a:gd name="connsiteX8" fmla="*/ 1851777 w 2972896"/>
              <a:gd name="connsiteY8" fmla="*/ 603601 h 2539420"/>
              <a:gd name="connsiteX9" fmla="*/ 553919 w 2972896"/>
              <a:gd name="connsiteY9" fmla="*/ 264388 h 2539420"/>
              <a:gd name="connsiteX10" fmla="*/ 37726 w 2972896"/>
              <a:gd name="connsiteY10" fmla="*/ 13665 h 253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2896" h="2539420">
                <a:moveTo>
                  <a:pt x="37726" y="13665"/>
                </a:moveTo>
                <a:cubicBezTo>
                  <a:pt x="195042" y="84949"/>
                  <a:pt x="1274132" y="650304"/>
                  <a:pt x="1497816" y="692091"/>
                </a:cubicBezTo>
                <a:cubicBezTo>
                  <a:pt x="1721500" y="733878"/>
                  <a:pt x="1227429" y="52995"/>
                  <a:pt x="1379829" y="264388"/>
                </a:cubicBezTo>
                <a:cubicBezTo>
                  <a:pt x="1532229" y="475782"/>
                  <a:pt x="2242610" y="1687607"/>
                  <a:pt x="2412216" y="1960452"/>
                </a:cubicBezTo>
                <a:cubicBezTo>
                  <a:pt x="2581822" y="2233297"/>
                  <a:pt x="2304062" y="1805594"/>
                  <a:pt x="2397468" y="1901459"/>
                </a:cubicBezTo>
                <a:cubicBezTo>
                  <a:pt x="2490874" y="1997324"/>
                  <a:pt x="2962823" y="2592176"/>
                  <a:pt x="2972655" y="2535640"/>
                </a:cubicBezTo>
                <a:cubicBezTo>
                  <a:pt x="2982487" y="2479105"/>
                  <a:pt x="2689977" y="1972743"/>
                  <a:pt x="2456461" y="1562246"/>
                </a:cubicBezTo>
                <a:cubicBezTo>
                  <a:pt x="2222945" y="1151749"/>
                  <a:pt x="1672339" y="232433"/>
                  <a:pt x="1571558" y="72659"/>
                </a:cubicBezTo>
                <a:cubicBezTo>
                  <a:pt x="1470777" y="-87115"/>
                  <a:pt x="2021383" y="571646"/>
                  <a:pt x="1851777" y="603601"/>
                </a:cubicBezTo>
                <a:cubicBezTo>
                  <a:pt x="1682171" y="635556"/>
                  <a:pt x="861177" y="360252"/>
                  <a:pt x="553919" y="264388"/>
                </a:cubicBezTo>
                <a:cubicBezTo>
                  <a:pt x="246661" y="168524"/>
                  <a:pt x="-119590" y="-57619"/>
                  <a:pt x="37726" y="136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3" name="フリーフォーム 6492">
            <a:extLst>
              <a:ext uri="{FF2B5EF4-FFF2-40B4-BE49-F238E27FC236}">
                <a16:creationId xmlns:a16="http://schemas.microsoft.com/office/drawing/2014/main" id="{239246BD-08DB-A073-D86D-A3727B7341D7}"/>
              </a:ext>
            </a:extLst>
          </p:cNvPr>
          <p:cNvSpPr/>
          <p:nvPr/>
        </p:nvSpPr>
        <p:spPr>
          <a:xfrm>
            <a:off x="3693280" y="1359464"/>
            <a:ext cx="3003814" cy="1339617"/>
          </a:xfrm>
          <a:custGeom>
            <a:avLst/>
            <a:gdLst>
              <a:gd name="connsiteX0" fmla="*/ 8565 w 3003814"/>
              <a:gd name="connsiteY0" fmla="*/ 56381 h 1339617"/>
              <a:gd name="connsiteX1" fmla="*/ 863972 w 3003814"/>
              <a:gd name="connsiteY1" fmla="*/ 41633 h 1339617"/>
              <a:gd name="connsiteX2" fmla="*/ 2043843 w 3003814"/>
              <a:gd name="connsiteY2" fmla="*/ 646317 h 1339617"/>
              <a:gd name="connsiteX3" fmla="*/ 2117585 w 3003814"/>
              <a:gd name="connsiteY3" fmla="*/ 528330 h 1339617"/>
              <a:gd name="connsiteX4" fmla="*/ 3002488 w 3003814"/>
              <a:gd name="connsiteY4" fmla="*/ 1339491 h 1339617"/>
              <a:gd name="connsiteX5" fmla="*/ 2294565 w 3003814"/>
              <a:gd name="connsiteY5" fmla="*/ 587323 h 1339617"/>
              <a:gd name="connsiteX6" fmla="*/ 1394914 w 3003814"/>
              <a:gd name="connsiteY6" fmla="*/ 159620 h 1339617"/>
              <a:gd name="connsiteX7" fmla="*/ 480514 w 3003814"/>
              <a:gd name="connsiteY7" fmla="*/ 85878 h 1339617"/>
              <a:gd name="connsiteX8" fmla="*/ 8565 w 3003814"/>
              <a:gd name="connsiteY8" fmla="*/ 56381 h 13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814" h="1339617">
                <a:moveTo>
                  <a:pt x="8565" y="56381"/>
                </a:moveTo>
                <a:cubicBezTo>
                  <a:pt x="72475" y="49007"/>
                  <a:pt x="524759" y="-56690"/>
                  <a:pt x="863972" y="41633"/>
                </a:cubicBezTo>
                <a:cubicBezTo>
                  <a:pt x="1203185" y="139956"/>
                  <a:pt x="1834908" y="565201"/>
                  <a:pt x="2043843" y="646317"/>
                </a:cubicBezTo>
                <a:cubicBezTo>
                  <a:pt x="2252778" y="727433"/>
                  <a:pt x="1957811" y="412801"/>
                  <a:pt x="2117585" y="528330"/>
                </a:cubicBezTo>
                <a:cubicBezTo>
                  <a:pt x="2277359" y="643859"/>
                  <a:pt x="2972991" y="1329659"/>
                  <a:pt x="3002488" y="1339491"/>
                </a:cubicBezTo>
                <a:cubicBezTo>
                  <a:pt x="3031985" y="1349323"/>
                  <a:pt x="2562494" y="783968"/>
                  <a:pt x="2294565" y="587323"/>
                </a:cubicBezTo>
                <a:cubicBezTo>
                  <a:pt x="2026636" y="390678"/>
                  <a:pt x="1697256" y="243194"/>
                  <a:pt x="1394914" y="159620"/>
                </a:cubicBezTo>
                <a:cubicBezTo>
                  <a:pt x="1092572" y="76046"/>
                  <a:pt x="709114" y="103084"/>
                  <a:pt x="480514" y="85878"/>
                </a:cubicBezTo>
                <a:cubicBezTo>
                  <a:pt x="251914" y="68672"/>
                  <a:pt x="-55345" y="63755"/>
                  <a:pt x="8565" y="5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4" name="フリーフォーム 6493">
            <a:extLst>
              <a:ext uri="{FF2B5EF4-FFF2-40B4-BE49-F238E27FC236}">
                <a16:creationId xmlns:a16="http://schemas.microsoft.com/office/drawing/2014/main" id="{50B0C6E3-95CA-45FF-4499-09BD82EDBD95}"/>
              </a:ext>
            </a:extLst>
          </p:cNvPr>
          <p:cNvSpPr/>
          <p:nvPr/>
        </p:nvSpPr>
        <p:spPr>
          <a:xfrm>
            <a:off x="1542512" y="1772229"/>
            <a:ext cx="1165915" cy="3346479"/>
          </a:xfrm>
          <a:custGeom>
            <a:avLst/>
            <a:gdLst>
              <a:gd name="connsiteX0" fmla="*/ 1156443 w 1165915"/>
              <a:gd name="connsiteY0" fmla="*/ 12326 h 3346479"/>
              <a:gd name="connsiteX1" fmla="*/ 138804 w 1165915"/>
              <a:gd name="connsiteY1" fmla="*/ 1929616 h 3346479"/>
              <a:gd name="connsiteX2" fmla="*/ 286288 w 1165915"/>
              <a:gd name="connsiteY2" fmla="*/ 1737887 h 3346479"/>
              <a:gd name="connsiteX3" fmla="*/ 79811 w 1165915"/>
              <a:gd name="connsiteY3" fmla="*/ 3315965 h 3346479"/>
              <a:gd name="connsiteX4" fmla="*/ 35565 w 1165915"/>
              <a:gd name="connsiteY4" fmla="*/ 2711281 h 3346479"/>
              <a:gd name="connsiteX5" fmla="*/ 35565 w 1165915"/>
              <a:gd name="connsiteY5" fmla="*/ 1870623 h 3346479"/>
              <a:gd name="connsiteX6" fmla="*/ 492765 w 1165915"/>
              <a:gd name="connsiteY6" fmla="*/ 1059461 h 3346479"/>
              <a:gd name="connsiteX7" fmla="*/ 640249 w 1165915"/>
              <a:gd name="connsiteY7" fmla="*/ 1103706 h 3346479"/>
              <a:gd name="connsiteX8" fmla="*/ 1156443 w 1165915"/>
              <a:gd name="connsiteY8" fmla="*/ 12326 h 334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915" h="3346479">
                <a:moveTo>
                  <a:pt x="1156443" y="12326"/>
                </a:moveTo>
                <a:cubicBezTo>
                  <a:pt x="1072869" y="149978"/>
                  <a:pt x="283830" y="1642023"/>
                  <a:pt x="138804" y="1929616"/>
                </a:cubicBezTo>
                <a:cubicBezTo>
                  <a:pt x="-6222" y="2217209"/>
                  <a:pt x="296120" y="1506829"/>
                  <a:pt x="286288" y="1737887"/>
                </a:cubicBezTo>
                <a:cubicBezTo>
                  <a:pt x="276456" y="1968945"/>
                  <a:pt x="121598" y="3153733"/>
                  <a:pt x="79811" y="3315965"/>
                </a:cubicBezTo>
                <a:cubicBezTo>
                  <a:pt x="38024" y="3478197"/>
                  <a:pt x="42939" y="2952171"/>
                  <a:pt x="35565" y="2711281"/>
                </a:cubicBezTo>
                <a:cubicBezTo>
                  <a:pt x="28191" y="2470391"/>
                  <a:pt x="-40635" y="2145926"/>
                  <a:pt x="35565" y="1870623"/>
                </a:cubicBezTo>
                <a:cubicBezTo>
                  <a:pt x="111765" y="1595320"/>
                  <a:pt x="391984" y="1187280"/>
                  <a:pt x="492765" y="1059461"/>
                </a:cubicBezTo>
                <a:cubicBezTo>
                  <a:pt x="593546" y="931642"/>
                  <a:pt x="534552" y="1275770"/>
                  <a:pt x="640249" y="1103706"/>
                </a:cubicBezTo>
                <a:cubicBezTo>
                  <a:pt x="745946" y="931642"/>
                  <a:pt x="1240017" y="-125326"/>
                  <a:pt x="1156443" y="123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5" name="フリーフォーム 6494">
            <a:extLst>
              <a:ext uri="{FF2B5EF4-FFF2-40B4-BE49-F238E27FC236}">
                <a16:creationId xmlns:a16="http://schemas.microsoft.com/office/drawing/2014/main" id="{084E7806-1923-DCC4-E7F3-FDBAE0FBC54E}"/>
              </a:ext>
            </a:extLst>
          </p:cNvPr>
          <p:cNvSpPr/>
          <p:nvPr/>
        </p:nvSpPr>
        <p:spPr>
          <a:xfrm>
            <a:off x="3187272" y="8060656"/>
            <a:ext cx="2314179" cy="888621"/>
          </a:xfrm>
          <a:custGeom>
            <a:avLst/>
            <a:gdLst>
              <a:gd name="connsiteX0" fmla="*/ 20162 w 2314179"/>
              <a:gd name="connsiteY0" fmla="*/ 132 h 888621"/>
              <a:gd name="connsiteX1" fmla="*/ 948630 w 2314179"/>
              <a:gd name="connsiteY1" fmla="*/ 408095 h 888621"/>
              <a:gd name="connsiteX2" fmla="*/ 878291 w 2314179"/>
              <a:gd name="connsiteY2" fmla="*/ 548772 h 888621"/>
              <a:gd name="connsiteX3" fmla="*/ 2003706 w 2314179"/>
              <a:gd name="connsiteY3" fmla="*/ 253350 h 888621"/>
              <a:gd name="connsiteX4" fmla="*/ 1426931 w 2314179"/>
              <a:gd name="connsiteY4" fmla="*/ 576907 h 888621"/>
              <a:gd name="connsiteX5" fmla="*/ 2313196 w 2314179"/>
              <a:gd name="connsiteY5" fmla="*/ 197079 h 888621"/>
              <a:gd name="connsiteX6" fmla="*/ 1581676 w 2314179"/>
              <a:gd name="connsiteY6" fmla="*/ 492501 h 888621"/>
              <a:gd name="connsiteX7" fmla="*/ 695411 w 2314179"/>
              <a:gd name="connsiteY7" fmla="*/ 872329 h 888621"/>
              <a:gd name="connsiteX8" fmla="*/ 723546 w 2314179"/>
              <a:gd name="connsiteY8" fmla="*/ 773855 h 888621"/>
              <a:gd name="connsiteX9" fmla="*/ 48297 w 2314179"/>
              <a:gd name="connsiteY9" fmla="*/ 365892 h 888621"/>
              <a:gd name="connsiteX10" fmla="*/ 414057 w 2314179"/>
              <a:gd name="connsiteY10" fmla="*/ 590975 h 888621"/>
              <a:gd name="connsiteX11" fmla="*/ 315583 w 2314179"/>
              <a:gd name="connsiteY11" fmla="*/ 365892 h 888621"/>
              <a:gd name="connsiteX12" fmla="*/ 20162 w 2314179"/>
              <a:gd name="connsiteY12" fmla="*/ 132 h 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4179" h="888621">
                <a:moveTo>
                  <a:pt x="20162" y="132"/>
                </a:moveTo>
                <a:cubicBezTo>
                  <a:pt x="125670" y="7166"/>
                  <a:pt x="805609" y="316655"/>
                  <a:pt x="948630" y="408095"/>
                </a:cubicBezTo>
                <a:cubicBezTo>
                  <a:pt x="1091651" y="499535"/>
                  <a:pt x="702445" y="574563"/>
                  <a:pt x="878291" y="548772"/>
                </a:cubicBezTo>
                <a:cubicBezTo>
                  <a:pt x="1054137" y="522981"/>
                  <a:pt x="1912266" y="248661"/>
                  <a:pt x="2003706" y="253350"/>
                </a:cubicBezTo>
                <a:cubicBezTo>
                  <a:pt x="2095146" y="258039"/>
                  <a:pt x="1375349" y="586286"/>
                  <a:pt x="1426931" y="576907"/>
                </a:cubicBezTo>
                <a:cubicBezTo>
                  <a:pt x="1478513" y="567529"/>
                  <a:pt x="2287405" y="211147"/>
                  <a:pt x="2313196" y="197079"/>
                </a:cubicBezTo>
                <a:cubicBezTo>
                  <a:pt x="2338987" y="183011"/>
                  <a:pt x="1851307" y="379959"/>
                  <a:pt x="1581676" y="492501"/>
                </a:cubicBezTo>
                <a:cubicBezTo>
                  <a:pt x="1312045" y="605043"/>
                  <a:pt x="838433" y="825437"/>
                  <a:pt x="695411" y="872329"/>
                </a:cubicBezTo>
                <a:cubicBezTo>
                  <a:pt x="552389" y="919221"/>
                  <a:pt x="831398" y="858261"/>
                  <a:pt x="723546" y="773855"/>
                </a:cubicBezTo>
                <a:cubicBezTo>
                  <a:pt x="615694" y="689449"/>
                  <a:pt x="99878" y="396372"/>
                  <a:pt x="48297" y="365892"/>
                </a:cubicBezTo>
                <a:cubicBezTo>
                  <a:pt x="-3284" y="335412"/>
                  <a:pt x="369509" y="590975"/>
                  <a:pt x="414057" y="590975"/>
                </a:cubicBezTo>
                <a:cubicBezTo>
                  <a:pt x="458605" y="590975"/>
                  <a:pt x="376543" y="464366"/>
                  <a:pt x="315583" y="365892"/>
                </a:cubicBezTo>
                <a:cubicBezTo>
                  <a:pt x="254623" y="267418"/>
                  <a:pt x="-85346" y="-6902"/>
                  <a:pt x="20162" y="1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7" name="フリーフォーム 6496">
            <a:extLst>
              <a:ext uri="{FF2B5EF4-FFF2-40B4-BE49-F238E27FC236}">
                <a16:creationId xmlns:a16="http://schemas.microsoft.com/office/drawing/2014/main" id="{9668DFF0-38E4-1DAA-4F24-BC3F2CA542F6}"/>
              </a:ext>
            </a:extLst>
          </p:cNvPr>
          <p:cNvSpPr/>
          <p:nvPr/>
        </p:nvSpPr>
        <p:spPr>
          <a:xfrm>
            <a:off x="3275969" y="8092100"/>
            <a:ext cx="2470912" cy="1498017"/>
          </a:xfrm>
          <a:custGeom>
            <a:avLst/>
            <a:gdLst>
              <a:gd name="connsiteX0" fmla="*/ 1803 w 2470912"/>
              <a:gd name="connsiteY0" fmla="*/ 334448 h 1498017"/>
              <a:gd name="connsiteX1" fmla="*/ 536376 w 2470912"/>
              <a:gd name="connsiteY1" fmla="*/ 1192577 h 1498017"/>
              <a:gd name="connsiteX2" fmla="*/ 719256 w 2470912"/>
              <a:gd name="connsiteY2" fmla="*/ 1487998 h 1498017"/>
              <a:gd name="connsiteX3" fmla="*/ 916203 w 2470912"/>
              <a:gd name="connsiteY3" fmla="*/ 1291051 h 1498017"/>
              <a:gd name="connsiteX4" fmla="*/ 944339 w 2470912"/>
              <a:gd name="connsiteY4" fmla="*/ 1431728 h 1498017"/>
              <a:gd name="connsiteX5" fmla="*/ 2463649 w 2470912"/>
              <a:gd name="connsiteY5" fmla="*/ 24958 h 1498017"/>
              <a:gd name="connsiteX6" fmla="*/ 1492979 w 2470912"/>
              <a:gd name="connsiteY6" fmla="*/ 531395 h 1498017"/>
              <a:gd name="connsiteX7" fmla="*/ 874000 w 2470912"/>
              <a:gd name="connsiteY7" fmla="*/ 531395 h 1498017"/>
              <a:gd name="connsiteX8" fmla="*/ 100277 w 2470912"/>
              <a:gd name="connsiteY8" fmla="*/ 306312 h 1498017"/>
              <a:gd name="connsiteX9" fmla="*/ 353496 w 2470912"/>
              <a:gd name="connsiteY9" fmla="*/ 559531 h 1498017"/>
              <a:gd name="connsiteX10" fmla="*/ 1803 w 2470912"/>
              <a:gd name="connsiteY10" fmla="*/ 334448 h 149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0912" h="1498017">
                <a:moveTo>
                  <a:pt x="1803" y="334448"/>
                </a:moveTo>
                <a:cubicBezTo>
                  <a:pt x="32283" y="439956"/>
                  <a:pt x="536376" y="1192577"/>
                  <a:pt x="536376" y="1192577"/>
                </a:cubicBezTo>
                <a:cubicBezTo>
                  <a:pt x="655952" y="1384835"/>
                  <a:pt x="655952" y="1471586"/>
                  <a:pt x="719256" y="1487998"/>
                </a:cubicBezTo>
                <a:cubicBezTo>
                  <a:pt x="782560" y="1504410"/>
                  <a:pt x="878689" y="1300429"/>
                  <a:pt x="916203" y="1291051"/>
                </a:cubicBezTo>
                <a:cubicBezTo>
                  <a:pt x="953717" y="1281673"/>
                  <a:pt x="686431" y="1642743"/>
                  <a:pt x="944339" y="1431728"/>
                </a:cubicBezTo>
                <a:cubicBezTo>
                  <a:pt x="1202247" y="1220713"/>
                  <a:pt x="2372209" y="175013"/>
                  <a:pt x="2463649" y="24958"/>
                </a:cubicBezTo>
                <a:cubicBezTo>
                  <a:pt x="2555089" y="-125097"/>
                  <a:pt x="1757920" y="446989"/>
                  <a:pt x="1492979" y="531395"/>
                </a:cubicBezTo>
                <a:cubicBezTo>
                  <a:pt x="1228038" y="615801"/>
                  <a:pt x="1106117" y="568909"/>
                  <a:pt x="874000" y="531395"/>
                </a:cubicBezTo>
                <a:cubicBezTo>
                  <a:pt x="641883" y="493881"/>
                  <a:pt x="187028" y="301623"/>
                  <a:pt x="100277" y="306312"/>
                </a:cubicBezTo>
                <a:cubicBezTo>
                  <a:pt x="13526" y="311001"/>
                  <a:pt x="369908" y="550153"/>
                  <a:pt x="353496" y="559531"/>
                </a:cubicBezTo>
                <a:cubicBezTo>
                  <a:pt x="337084" y="568909"/>
                  <a:pt x="-28677" y="228940"/>
                  <a:pt x="1803" y="3344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86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123F3-3952-72DB-C545-5148BCEBD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ジャージや着物、デート服で永野芽郁のキュートな魅力が爆発！原作者・東村アキコも太鼓判をおす『かくかくしかじか』場面カットを入手｜最新の映画ニュースならMOVIE  WALKER PRESS">
            <a:extLst>
              <a:ext uri="{FF2B5EF4-FFF2-40B4-BE49-F238E27FC236}">
                <a16:creationId xmlns:a16="http://schemas.microsoft.com/office/drawing/2014/main" id="{9E6FE311-67A3-058E-B9D8-2EAF5D2D3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7558" r="32947"/>
          <a:stretch/>
        </p:blipFill>
        <p:spPr bwMode="auto">
          <a:xfrm>
            <a:off x="0" y="1600200"/>
            <a:ext cx="9603387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4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ng soonはどのくらいの期間？coming soonの意味と正しい使い方！">
            <a:extLst>
              <a:ext uri="{FF2B5EF4-FFF2-40B4-BE49-F238E27FC236}">
                <a16:creationId xmlns:a16="http://schemas.microsoft.com/office/drawing/2014/main" id="{FF3F8020-A687-24D6-9A72-383948A7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1259"/>
            <a:ext cx="9601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31FD-F105-C4D9-57C4-EAFD2F5DA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写真）『キャスター』第7話 “進藤”阿部寛、因縁の男と18年ぶりに接触 “崎久保”永野芽郁はある重要な情報を掴む - ドラマ - ニュース  ｜クランクイン！">
            <a:extLst>
              <a:ext uri="{FF2B5EF4-FFF2-40B4-BE49-F238E27FC236}">
                <a16:creationId xmlns:a16="http://schemas.microsoft.com/office/drawing/2014/main" id="{6CB1FA1F-D9C0-1BE7-8001-7981AA0E6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3" t="4502" r="37304" b="46960"/>
          <a:stretch/>
        </p:blipFill>
        <p:spPr bwMode="auto">
          <a:xfrm>
            <a:off x="0" y="688844"/>
            <a:ext cx="9601200" cy="114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FC4E4AF-4014-0E9B-44F0-FFF42AB70EC4}"/>
              </a:ext>
            </a:extLst>
          </p:cNvPr>
          <p:cNvSpPr/>
          <p:nvPr/>
        </p:nvSpPr>
        <p:spPr>
          <a:xfrm>
            <a:off x="3584184" y="4952213"/>
            <a:ext cx="197241" cy="292893"/>
          </a:xfrm>
          <a:custGeom>
            <a:avLst/>
            <a:gdLst>
              <a:gd name="connsiteX0" fmla="*/ 391 w 197241"/>
              <a:gd name="connsiteY0" fmla="*/ 787 h 292893"/>
              <a:gd name="connsiteX1" fmla="*/ 146441 w 197241"/>
              <a:gd name="connsiteY1" fmla="*/ 162712 h 292893"/>
              <a:gd name="connsiteX2" fmla="*/ 124216 w 197241"/>
              <a:gd name="connsiteY2" fmla="*/ 130962 h 292893"/>
              <a:gd name="connsiteX3" fmla="*/ 181366 w 197241"/>
              <a:gd name="connsiteY3" fmla="*/ 232562 h 292893"/>
              <a:gd name="connsiteX4" fmla="*/ 197241 w 197241"/>
              <a:gd name="connsiteY4" fmla="*/ 292887 h 292893"/>
              <a:gd name="connsiteX5" fmla="*/ 181366 w 197241"/>
              <a:gd name="connsiteY5" fmla="*/ 229387 h 292893"/>
              <a:gd name="connsiteX6" fmla="*/ 130566 w 197241"/>
              <a:gd name="connsiteY6" fmla="*/ 115087 h 292893"/>
              <a:gd name="connsiteX7" fmla="*/ 140091 w 197241"/>
              <a:gd name="connsiteY7" fmla="*/ 134137 h 292893"/>
              <a:gd name="connsiteX8" fmla="*/ 111516 w 197241"/>
              <a:gd name="connsiteY8" fmla="*/ 121437 h 292893"/>
              <a:gd name="connsiteX9" fmla="*/ 82941 w 197241"/>
              <a:gd name="connsiteY9" fmla="*/ 73812 h 292893"/>
              <a:gd name="connsiteX10" fmla="*/ 101991 w 197241"/>
              <a:gd name="connsiteY10" fmla="*/ 99212 h 292893"/>
              <a:gd name="connsiteX11" fmla="*/ 391 w 197241"/>
              <a:gd name="connsiteY11" fmla="*/ 787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241" h="292893">
                <a:moveTo>
                  <a:pt x="391" y="787"/>
                </a:moveTo>
                <a:cubicBezTo>
                  <a:pt x="7799" y="11370"/>
                  <a:pt x="125804" y="141016"/>
                  <a:pt x="146441" y="162712"/>
                </a:cubicBezTo>
                <a:cubicBezTo>
                  <a:pt x="167079" y="184408"/>
                  <a:pt x="118395" y="119320"/>
                  <a:pt x="124216" y="130962"/>
                </a:cubicBezTo>
                <a:cubicBezTo>
                  <a:pt x="130037" y="142604"/>
                  <a:pt x="169195" y="205575"/>
                  <a:pt x="181366" y="232562"/>
                </a:cubicBezTo>
                <a:cubicBezTo>
                  <a:pt x="193537" y="259550"/>
                  <a:pt x="197241" y="293416"/>
                  <a:pt x="197241" y="292887"/>
                </a:cubicBezTo>
                <a:cubicBezTo>
                  <a:pt x="197241" y="292358"/>
                  <a:pt x="192478" y="259020"/>
                  <a:pt x="181366" y="229387"/>
                </a:cubicBezTo>
                <a:cubicBezTo>
                  <a:pt x="170254" y="199754"/>
                  <a:pt x="130566" y="115087"/>
                  <a:pt x="130566" y="115087"/>
                </a:cubicBezTo>
                <a:cubicBezTo>
                  <a:pt x="123687" y="99212"/>
                  <a:pt x="143266" y="133079"/>
                  <a:pt x="140091" y="134137"/>
                </a:cubicBezTo>
                <a:cubicBezTo>
                  <a:pt x="136916" y="135195"/>
                  <a:pt x="121041" y="131491"/>
                  <a:pt x="111516" y="121437"/>
                </a:cubicBezTo>
                <a:cubicBezTo>
                  <a:pt x="101991" y="111383"/>
                  <a:pt x="84528" y="77516"/>
                  <a:pt x="82941" y="73812"/>
                </a:cubicBezTo>
                <a:cubicBezTo>
                  <a:pt x="81354" y="70108"/>
                  <a:pt x="110987" y="108737"/>
                  <a:pt x="101991" y="99212"/>
                </a:cubicBezTo>
                <a:cubicBezTo>
                  <a:pt x="92995" y="89687"/>
                  <a:pt x="-7017" y="-9796"/>
                  <a:pt x="391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EAA96CB-DECC-CF9D-F87D-6305D10268D0}"/>
              </a:ext>
            </a:extLst>
          </p:cNvPr>
          <p:cNvSpPr/>
          <p:nvPr/>
        </p:nvSpPr>
        <p:spPr>
          <a:xfrm>
            <a:off x="3587491" y="5035416"/>
            <a:ext cx="165481" cy="203781"/>
          </a:xfrm>
          <a:custGeom>
            <a:avLst/>
            <a:gdLst>
              <a:gd name="connsiteX0" fmla="*/ 259 w 165481"/>
              <a:gd name="connsiteY0" fmla="*/ 134 h 203781"/>
              <a:gd name="connsiteX1" fmla="*/ 111384 w 165481"/>
              <a:gd name="connsiteY1" fmla="*/ 76334 h 203781"/>
              <a:gd name="connsiteX2" fmla="*/ 139959 w 165481"/>
              <a:gd name="connsiteY2" fmla="*/ 152534 h 203781"/>
              <a:gd name="connsiteX3" fmla="*/ 139959 w 165481"/>
              <a:gd name="connsiteY3" fmla="*/ 127134 h 203781"/>
              <a:gd name="connsiteX4" fmla="*/ 165359 w 165481"/>
              <a:gd name="connsiteY4" fmla="*/ 203334 h 203781"/>
              <a:gd name="connsiteX5" fmla="*/ 149484 w 165481"/>
              <a:gd name="connsiteY5" fmla="*/ 155709 h 203781"/>
              <a:gd name="connsiteX6" fmla="*/ 146309 w 165481"/>
              <a:gd name="connsiteY6" fmla="*/ 95384 h 203781"/>
              <a:gd name="connsiteX7" fmla="*/ 259 w 165481"/>
              <a:gd name="connsiteY7" fmla="*/ 134 h 20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1" h="203781">
                <a:moveTo>
                  <a:pt x="259" y="134"/>
                </a:moveTo>
                <a:cubicBezTo>
                  <a:pt x="-5562" y="-3041"/>
                  <a:pt x="88101" y="50934"/>
                  <a:pt x="111384" y="76334"/>
                </a:cubicBezTo>
                <a:cubicBezTo>
                  <a:pt x="134667" y="101734"/>
                  <a:pt x="135196" y="144067"/>
                  <a:pt x="139959" y="152534"/>
                </a:cubicBezTo>
                <a:cubicBezTo>
                  <a:pt x="144722" y="161001"/>
                  <a:pt x="135726" y="118667"/>
                  <a:pt x="139959" y="127134"/>
                </a:cubicBezTo>
                <a:cubicBezTo>
                  <a:pt x="144192" y="135601"/>
                  <a:pt x="165359" y="203334"/>
                  <a:pt x="165359" y="203334"/>
                </a:cubicBezTo>
                <a:cubicBezTo>
                  <a:pt x="166946" y="208096"/>
                  <a:pt x="152659" y="173701"/>
                  <a:pt x="149484" y="155709"/>
                </a:cubicBezTo>
                <a:cubicBezTo>
                  <a:pt x="146309" y="137717"/>
                  <a:pt x="167476" y="121313"/>
                  <a:pt x="146309" y="95384"/>
                </a:cubicBezTo>
                <a:cubicBezTo>
                  <a:pt x="125142" y="69455"/>
                  <a:pt x="6080" y="3309"/>
                  <a:pt x="25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AFBF272-5950-10E7-9AF0-D2CB29BCD897}"/>
              </a:ext>
            </a:extLst>
          </p:cNvPr>
          <p:cNvSpPr/>
          <p:nvPr/>
        </p:nvSpPr>
        <p:spPr>
          <a:xfrm>
            <a:off x="2930652" y="4813298"/>
            <a:ext cx="653929" cy="209735"/>
          </a:xfrm>
          <a:custGeom>
            <a:avLst/>
            <a:gdLst>
              <a:gd name="connsiteX0" fmla="*/ 653923 w 653929"/>
              <a:gd name="connsiteY0" fmla="*/ 142877 h 209735"/>
              <a:gd name="connsiteX1" fmla="*/ 507873 w 653929"/>
              <a:gd name="connsiteY1" fmla="*/ 107952 h 209735"/>
              <a:gd name="connsiteX2" fmla="*/ 428498 w 653929"/>
              <a:gd name="connsiteY2" fmla="*/ 114302 h 209735"/>
              <a:gd name="connsiteX3" fmla="*/ 479298 w 653929"/>
              <a:gd name="connsiteY3" fmla="*/ 111127 h 209735"/>
              <a:gd name="connsiteX4" fmla="*/ 415798 w 653929"/>
              <a:gd name="connsiteY4" fmla="*/ 98427 h 209735"/>
              <a:gd name="connsiteX5" fmla="*/ 390398 w 653929"/>
              <a:gd name="connsiteY5" fmla="*/ 2 h 209735"/>
              <a:gd name="connsiteX6" fmla="*/ 406273 w 653929"/>
              <a:gd name="connsiteY6" fmla="*/ 95252 h 209735"/>
              <a:gd name="connsiteX7" fmla="*/ 380873 w 653929"/>
              <a:gd name="connsiteY7" fmla="*/ 98427 h 209735"/>
              <a:gd name="connsiteX8" fmla="*/ 377698 w 653929"/>
              <a:gd name="connsiteY8" fmla="*/ 69852 h 209735"/>
              <a:gd name="connsiteX9" fmla="*/ 323723 w 653929"/>
              <a:gd name="connsiteY9" fmla="*/ 101602 h 209735"/>
              <a:gd name="connsiteX10" fmla="*/ 295148 w 653929"/>
              <a:gd name="connsiteY10" fmla="*/ 69852 h 209735"/>
              <a:gd name="connsiteX11" fmla="*/ 298323 w 653929"/>
              <a:gd name="connsiteY11" fmla="*/ 114302 h 209735"/>
              <a:gd name="connsiteX12" fmla="*/ 228473 w 653929"/>
              <a:gd name="connsiteY12" fmla="*/ 85727 h 209735"/>
              <a:gd name="connsiteX13" fmla="*/ 190373 w 653929"/>
              <a:gd name="connsiteY13" fmla="*/ 136527 h 209735"/>
              <a:gd name="connsiteX14" fmla="*/ 139573 w 653929"/>
              <a:gd name="connsiteY14" fmla="*/ 82552 h 209735"/>
              <a:gd name="connsiteX15" fmla="*/ 171323 w 653929"/>
              <a:gd name="connsiteY15" fmla="*/ 139702 h 209735"/>
              <a:gd name="connsiteX16" fmla="*/ 130048 w 653929"/>
              <a:gd name="connsiteY16" fmla="*/ 146052 h 209735"/>
              <a:gd name="connsiteX17" fmla="*/ 9398 w 653929"/>
              <a:gd name="connsiteY17" fmla="*/ 85727 h 209735"/>
              <a:gd name="connsiteX18" fmla="*/ 136398 w 653929"/>
              <a:gd name="connsiteY18" fmla="*/ 155577 h 209735"/>
              <a:gd name="connsiteX19" fmla="*/ 164973 w 653929"/>
              <a:gd name="connsiteY19" fmla="*/ 177802 h 209735"/>
              <a:gd name="connsiteX20" fmla="*/ 98298 w 653929"/>
              <a:gd name="connsiteY20" fmla="*/ 158752 h 209735"/>
              <a:gd name="connsiteX21" fmla="*/ 31623 w 653929"/>
              <a:gd name="connsiteY21" fmla="*/ 193677 h 209735"/>
              <a:gd name="connsiteX22" fmla="*/ 3048 w 653929"/>
              <a:gd name="connsiteY22" fmla="*/ 209552 h 209735"/>
              <a:gd name="connsiteX23" fmla="*/ 101473 w 653929"/>
              <a:gd name="connsiteY23" fmla="*/ 184152 h 209735"/>
              <a:gd name="connsiteX24" fmla="*/ 276098 w 653929"/>
              <a:gd name="connsiteY24" fmla="*/ 184152 h 209735"/>
              <a:gd name="connsiteX25" fmla="*/ 228473 w 653929"/>
              <a:gd name="connsiteY25" fmla="*/ 152402 h 209735"/>
              <a:gd name="connsiteX26" fmla="*/ 444373 w 653929"/>
              <a:gd name="connsiteY26" fmla="*/ 139702 h 209735"/>
              <a:gd name="connsiteX27" fmla="*/ 171323 w 653929"/>
              <a:gd name="connsiteY27" fmla="*/ 136527 h 209735"/>
              <a:gd name="connsiteX28" fmla="*/ 498348 w 653929"/>
              <a:gd name="connsiteY28" fmla="*/ 120652 h 209735"/>
              <a:gd name="connsiteX29" fmla="*/ 358648 w 653929"/>
              <a:gd name="connsiteY29" fmla="*/ 120652 h 209735"/>
              <a:gd name="connsiteX30" fmla="*/ 552323 w 653929"/>
              <a:gd name="connsiteY30" fmla="*/ 161927 h 209735"/>
              <a:gd name="connsiteX31" fmla="*/ 514223 w 653929"/>
              <a:gd name="connsiteY31" fmla="*/ 139702 h 209735"/>
              <a:gd name="connsiteX32" fmla="*/ 653923 w 653929"/>
              <a:gd name="connsiteY32" fmla="*/ 142877 h 20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3929" h="209735">
                <a:moveTo>
                  <a:pt x="653923" y="142877"/>
                </a:moveTo>
                <a:cubicBezTo>
                  <a:pt x="652865" y="137586"/>
                  <a:pt x="545444" y="112714"/>
                  <a:pt x="507873" y="107952"/>
                </a:cubicBezTo>
                <a:cubicBezTo>
                  <a:pt x="470302" y="103190"/>
                  <a:pt x="433260" y="113773"/>
                  <a:pt x="428498" y="114302"/>
                </a:cubicBezTo>
                <a:cubicBezTo>
                  <a:pt x="423735" y="114831"/>
                  <a:pt x="481415" y="113773"/>
                  <a:pt x="479298" y="111127"/>
                </a:cubicBezTo>
                <a:cubicBezTo>
                  <a:pt x="477181" y="108481"/>
                  <a:pt x="430615" y="116948"/>
                  <a:pt x="415798" y="98427"/>
                </a:cubicBezTo>
                <a:cubicBezTo>
                  <a:pt x="400981" y="79906"/>
                  <a:pt x="391985" y="531"/>
                  <a:pt x="390398" y="2"/>
                </a:cubicBezTo>
                <a:cubicBezTo>
                  <a:pt x="388811" y="-527"/>
                  <a:pt x="407860" y="78848"/>
                  <a:pt x="406273" y="95252"/>
                </a:cubicBezTo>
                <a:cubicBezTo>
                  <a:pt x="404686" y="111656"/>
                  <a:pt x="385635" y="102660"/>
                  <a:pt x="380873" y="98427"/>
                </a:cubicBezTo>
                <a:cubicBezTo>
                  <a:pt x="376111" y="94194"/>
                  <a:pt x="387223" y="69323"/>
                  <a:pt x="377698" y="69852"/>
                </a:cubicBezTo>
                <a:cubicBezTo>
                  <a:pt x="368173" y="70381"/>
                  <a:pt x="337481" y="101602"/>
                  <a:pt x="323723" y="101602"/>
                </a:cubicBezTo>
                <a:cubicBezTo>
                  <a:pt x="309965" y="101602"/>
                  <a:pt x="299381" y="67735"/>
                  <a:pt x="295148" y="69852"/>
                </a:cubicBezTo>
                <a:cubicBezTo>
                  <a:pt x="290915" y="71969"/>
                  <a:pt x="309436" y="111656"/>
                  <a:pt x="298323" y="114302"/>
                </a:cubicBezTo>
                <a:cubicBezTo>
                  <a:pt x="287210" y="116948"/>
                  <a:pt x="246465" y="82023"/>
                  <a:pt x="228473" y="85727"/>
                </a:cubicBezTo>
                <a:cubicBezTo>
                  <a:pt x="210481" y="89431"/>
                  <a:pt x="205190" y="137056"/>
                  <a:pt x="190373" y="136527"/>
                </a:cubicBezTo>
                <a:cubicBezTo>
                  <a:pt x="175556" y="135998"/>
                  <a:pt x="142748" y="82023"/>
                  <a:pt x="139573" y="82552"/>
                </a:cubicBezTo>
                <a:cubicBezTo>
                  <a:pt x="136398" y="83081"/>
                  <a:pt x="172910" y="129119"/>
                  <a:pt x="171323" y="139702"/>
                </a:cubicBezTo>
                <a:cubicBezTo>
                  <a:pt x="169735" y="150285"/>
                  <a:pt x="157035" y="155048"/>
                  <a:pt x="130048" y="146052"/>
                </a:cubicBezTo>
                <a:cubicBezTo>
                  <a:pt x="103061" y="137056"/>
                  <a:pt x="8340" y="84139"/>
                  <a:pt x="9398" y="85727"/>
                </a:cubicBezTo>
                <a:cubicBezTo>
                  <a:pt x="10456" y="87315"/>
                  <a:pt x="110469" y="140231"/>
                  <a:pt x="136398" y="155577"/>
                </a:cubicBezTo>
                <a:cubicBezTo>
                  <a:pt x="162327" y="170923"/>
                  <a:pt x="171323" y="177273"/>
                  <a:pt x="164973" y="177802"/>
                </a:cubicBezTo>
                <a:cubicBezTo>
                  <a:pt x="158623" y="178331"/>
                  <a:pt x="120523" y="156106"/>
                  <a:pt x="98298" y="158752"/>
                </a:cubicBezTo>
                <a:cubicBezTo>
                  <a:pt x="76073" y="161398"/>
                  <a:pt x="47498" y="185210"/>
                  <a:pt x="31623" y="193677"/>
                </a:cubicBezTo>
                <a:cubicBezTo>
                  <a:pt x="15748" y="202144"/>
                  <a:pt x="-8594" y="211139"/>
                  <a:pt x="3048" y="209552"/>
                </a:cubicBezTo>
                <a:cubicBezTo>
                  <a:pt x="14690" y="207965"/>
                  <a:pt x="55965" y="188385"/>
                  <a:pt x="101473" y="184152"/>
                </a:cubicBezTo>
                <a:cubicBezTo>
                  <a:pt x="146981" y="179919"/>
                  <a:pt x="254932" y="189444"/>
                  <a:pt x="276098" y="184152"/>
                </a:cubicBezTo>
                <a:cubicBezTo>
                  <a:pt x="297264" y="178860"/>
                  <a:pt x="200427" y="159810"/>
                  <a:pt x="228473" y="152402"/>
                </a:cubicBezTo>
                <a:cubicBezTo>
                  <a:pt x="256519" y="144994"/>
                  <a:pt x="453898" y="142348"/>
                  <a:pt x="444373" y="139702"/>
                </a:cubicBezTo>
                <a:cubicBezTo>
                  <a:pt x="434848" y="137056"/>
                  <a:pt x="162327" y="139702"/>
                  <a:pt x="171323" y="136527"/>
                </a:cubicBezTo>
                <a:cubicBezTo>
                  <a:pt x="180319" y="133352"/>
                  <a:pt x="467127" y="123298"/>
                  <a:pt x="498348" y="120652"/>
                </a:cubicBezTo>
                <a:cubicBezTo>
                  <a:pt x="529569" y="118006"/>
                  <a:pt x="349652" y="113773"/>
                  <a:pt x="358648" y="120652"/>
                </a:cubicBezTo>
                <a:cubicBezTo>
                  <a:pt x="367644" y="127531"/>
                  <a:pt x="526394" y="158752"/>
                  <a:pt x="552323" y="161927"/>
                </a:cubicBezTo>
                <a:cubicBezTo>
                  <a:pt x="578252" y="165102"/>
                  <a:pt x="497290" y="140231"/>
                  <a:pt x="514223" y="139702"/>
                </a:cubicBezTo>
                <a:cubicBezTo>
                  <a:pt x="531156" y="139173"/>
                  <a:pt x="654981" y="148168"/>
                  <a:pt x="653923" y="14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BAF3277-B1F6-0591-1896-37F910C5884D}"/>
              </a:ext>
            </a:extLst>
          </p:cNvPr>
          <p:cNvSpPr/>
          <p:nvPr/>
        </p:nvSpPr>
        <p:spPr>
          <a:xfrm>
            <a:off x="2738862" y="4977758"/>
            <a:ext cx="466528" cy="178522"/>
          </a:xfrm>
          <a:custGeom>
            <a:avLst/>
            <a:gdLst>
              <a:gd name="connsiteX0" fmla="*/ 464713 w 466528"/>
              <a:gd name="connsiteY0" fmla="*/ 38742 h 178522"/>
              <a:gd name="connsiteX1" fmla="*/ 191663 w 466528"/>
              <a:gd name="connsiteY1" fmla="*/ 51442 h 178522"/>
              <a:gd name="connsiteX2" fmla="*/ 277388 w 466528"/>
              <a:gd name="connsiteY2" fmla="*/ 45092 h 178522"/>
              <a:gd name="connsiteX3" fmla="*/ 93238 w 466528"/>
              <a:gd name="connsiteY3" fmla="*/ 48267 h 178522"/>
              <a:gd name="connsiteX4" fmla="*/ 140863 w 466528"/>
              <a:gd name="connsiteY4" fmla="*/ 64142 h 178522"/>
              <a:gd name="connsiteX5" fmla="*/ 55138 w 466528"/>
              <a:gd name="connsiteY5" fmla="*/ 121292 h 178522"/>
              <a:gd name="connsiteX6" fmla="*/ 166263 w 466528"/>
              <a:gd name="connsiteY6" fmla="*/ 76842 h 178522"/>
              <a:gd name="connsiteX7" fmla="*/ 277388 w 466528"/>
              <a:gd name="connsiteY7" fmla="*/ 67317 h 178522"/>
              <a:gd name="connsiteX8" fmla="*/ 102763 w 466528"/>
              <a:gd name="connsiteY8" fmla="*/ 114942 h 178522"/>
              <a:gd name="connsiteX9" fmla="*/ 67838 w 466528"/>
              <a:gd name="connsiteY9" fmla="*/ 137167 h 178522"/>
              <a:gd name="connsiteX10" fmla="*/ 188488 w 466528"/>
              <a:gd name="connsiteY10" fmla="*/ 124467 h 178522"/>
              <a:gd name="connsiteX11" fmla="*/ 169438 w 466528"/>
              <a:gd name="connsiteY11" fmla="*/ 153042 h 178522"/>
              <a:gd name="connsiteX12" fmla="*/ 1163 w 466528"/>
              <a:gd name="connsiteY12" fmla="*/ 153042 h 178522"/>
              <a:gd name="connsiteX13" fmla="*/ 93238 w 466528"/>
              <a:gd name="connsiteY13" fmla="*/ 153042 h 178522"/>
              <a:gd name="connsiteX14" fmla="*/ 58313 w 466528"/>
              <a:gd name="connsiteY14" fmla="*/ 178442 h 178522"/>
              <a:gd name="connsiteX15" fmla="*/ 220238 w 466528"/>
              <a:gd name="connsiteY15" fmla="*/ 159392 h 178522"/>
              <a:gd name="connsiteX16" fmla="*/ 175788 w 466528"/>
              <a:gd name="connsiteY16" fmla="*/ 114942 h 178522"/>
              <a:gd name="connsiteX17" fmla="*/ 264688 w 466528"/>
              <a:gd name="connsiteY17" fmla="*/ 83192 h 178522"/>
              <a:gd name="connsiteX18" fmla="*/ 325013 w 466528"/>
              <a:gd name="connsiteY18" fmla="*/ 80017 h 178522"/>
              <a:gd name="connsiteX19" fmla="*/ 309138 w 466528"/>
              <a:gd name="connsiteY19" fmla="*/ 57792 h 178522"/>
              <a:gd name="connsiteX20" fmla="*/ 398038 w 466528"/>
              <a:gd name="connsiteY20" fmla="*/ 70492 h 178522"/>
              <a:gd name="connsiteX21" fmla="*/ 315488 w 466528"/>
              <a:gd name="connsiteY21" fmla="*/ 642 h 178522"/>
              <a:gd name="connsiteX22" fmla="*/ 464713 w 466528"/>
              <a:gd name="connsiteY22" fmla="*/ 38742 h 17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528" h="178522">
                <a:moveTo>
                  <a:pt x="464713" y="38742"/>
                </a:moveTo>
                <a:cubicBezTo>
                  <a:pt x="444075" y="47209"/>
                  <a:pt x="222884" y="50384"/>
                  <a:pt x="191663" y="51442"/>
                </a:cubicBezTo>
                <a:cubicBezTo>
                  <a:pt x="160442" y="52500"/>
                  <a:pt x="293792" y="45621"/>
                  <a:pt x="277388" y="45092"/>
                </a:cubicBezTo>
                <a:cubicBezTo>
                  <a:pt x="260984" y="44563"/>
                  <a:pt x="115992" y="45092"/>
                  <a:pt x="93238" y="48267"/>
                </a:cubicBezTo>
                <a:cubicBezTo>
                  <a:pt x="70484" y="51442"/>
                  <a:pt x="147213" y="51971"/>
                  <a:pt x="140863" y="64142"/>
                </a:cubicBezTo>
                <a:cubicBezTo>
                  <a:pt x="134513" y="76313"/>
                  <a:pt x="50905" y="119175"/>
                  <a:pt x="55138" y="121292"/>
                </a:cubicBezTo>
                <a:cubicBezTo>
                  <a:pt x="59371" y="123409"/>
                  <a:pt x="129221" y="85838"/>
                  <a:pt x="166263" y="76842"/>
                </a:cubicBezTo>
                <a:cubicBezTo>
                  <a:pt x="203305" y="67846"/>
                  <a:pt x="287971" y="60967"/>
                  <a:pt x="277388" y="67317"/>
                </a:cubicBezTo>
                <a:cubicBezTo>
                  <a:pt x="266805" y="73667"/>
                  <a:pt x="137688" y="103300"/>
                  <a:pt x="102763" y="114942"/>
                </a:cubicBezTo>
                <a:cubicBezTo>
                  <a:pt x="67838" y="126584"/>
                  <a:pt x="53551" y="135580"/>
                  <a:pt x="67838" y="137167"/>
                </a:cubicBezTo>
                <a:cubicBezTo>
                  <a:pt x="82125" y="138754"/>
                  <a:pt x="171555" y="121821"/>
                  <a:pt x="188488" y="124467"/>
                </a:cubicBezTo>
                <a:cubicBezTo>
                  <a:pt x="205421" y="127113"/>
                  <a:pt x="200659" y="148280"/>
                  <a:pt x="169438" y="153042"/>
                </a:cubicBezTo>
                <a:cubicBezTo>
                  <a:pt x="138217" y="157804"/>
                  <a:pt x="1163" y="153042"/>
                  <a:pt x="1163" y="153042"/>
                </a:cubicBezTo>
                <a:cubicBezTo>
                  <a:pt x="-11537" y="153042"/>
                  <a:pt x="83713" y="148809"/>
                  <a:pt x="93238" y="153042"/>
                </a:cubicBezTo>
                <a:cubicBezTo>
                  <a:pt x="102763" y="157275"/>
                  <a:pt x="37146" y="177384"/>
                  <a:pt x="58313" y="178442"/>
                </a:cubicBezTo>
                <a:cubicBezTo>
                  <a:pt x="79480" y="179500"/>
                  <a:pt x="200659" y="169975"/>
                  <a:pt x="220238" y="159392"/>
                </a:cubicBezTo>
                <a:cubicBezTo>
                  <a:pt x="239817" y="148809"/>
                  <a:pt x="168380" y="127642"/>
                  <a:pt x="175788" y="114942"/>
                </a:cubicBezTo>
                <a:cubicBezTo>
                  <a:pt x="183196" y="102242"/>
                  <a:pt x="239817" y="89013"/>
                  <a:pt x="264688" y="83192"/>
                </a:cubicBezTo>
                <a:cubicBezTo>
                  <a:pt x="289559" y="77371"/>
                  <a:pt x="317605" y="84250"/>
                  <a:pt x="325013" y="80017"/>
                </a:cubicBezTo>
                <a:cubicBezTo>
                  <a:pt x="332421" y="75784"/>
                  <a:pt x="296967" y="59379"/>
                  <a:pt x="309138" y="57792"/>
                </a:cubicBezTo>
                <a:cubicBezTo>
                  <a:pt x="321309" y="56205"/>
                  <a:pt x="396980" y="80017"/>
                  <a:pt x="398038" y="70492"/>
                </a:cubicBezTo>
                <a:cubicBezTo>
                  <a:pt x="399096" y="60967"/>
                  <a:pt x="307551" y="6463"/>
                  <a:pt x="315488" y="642"/>
                </a:cubicBezTo>
                <a:cubicBezTo>
                  <a:pt x="323425" y="-5179"/>
                  <a:pt x="485351" y="30275"/>
                  <a:pt x="464713" y="3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D057B69-5D59-A491-6874-9F45CEF1ACF6}"/>
              </a:ext>
            </a:extLst>
          </p:cNvPr>
          <p:cNvSpPr/>
          <p:nvPr/>
        </p:nvSpPr>
        <p:spPr>
          <a:xfrm>
            <a:off x="3381279" y="4965006"/>
            <a:ext cx="416576" cy="261594"/>
          </a:xfrm>
          <a:custGeom>
            <a:avLst/>
            <a:gdLst>
              <a:gd name="connsiteX0" fmla="*/ 96 w 416576"/>
              <a:gd name="connsiteY0" fmla="*/ 694 h 261594"/>
              <a:gd name="connsiteX1" fmla="*/ 187421 w 416576"/>
              <a:gd name="connsiteY1" fmla="*/ 26094 h 261594"/>
              <a:gd name="connsiteX2" fmla="*/ 228696 w 416576"/>
              <a:gd name="connsiteY2" fmla="*/ 83244 h 261594"/>
              <a:gd name="connsiteX3" fmla="*/ 215996 w 416576"/>
              <a:gd name="connsiteY3" fmla="*/ 57844 h 261594"/>
              <a:gd name="connsiteX4" fmla="*/ 266796 w 416576"/>
              <a:gd name="connsiteY4" fmla="*/ 143569 h 261594"/>
              <a:gd name="connsiteX5" fmla="*/ 320771 w 416576"/>
              <a:gd name="connsiteY5" fmla="*/ 197544 h 261594"/>
              <a:gd name="connsiteX6" fmla="*/ 295371 w 416576"/>
              <a:gd name="connsiteY6" fmla="*/ 172144 h 261594"/>
              <a:gd name="connsiteX7" fmla="*/ 416021 w 416576"/>
              <a:gd name="connsiteY7" fmla="*/ 261044 h 261594"/>
              <a:gd name="connsiteX8" fmla="*/ 336646 w 416576"/>
              <a:gd name="connsiteY8" fmla="*/ 203894 h 261594"/>
              <a:gd name="connsiteX9" fmla="*/ 250921 w 416576"/>
              <a:gd name="connsiteY9" fmla="*/ 89594 h 261594"/>
              <a:gd name="connsiteX10" fmla="*/ 260446 w 416576"/>
              <a:gd name="connsiteY10" fmla="*/ 137219 h 261594"/>
              <a:gd name="connsiteX11" fmla="*/ 203296 w 416576"/>
              <a:gd name="connsiteY11" fmla="*/ 29269 h 261594"/>
              <a:gd name="connsiteX12" fmla="*/ 162021 w 416576"/>
              <a:gd name="connsiteY12" fmla="*/ 10219 h 261594"/>
              <a:gd name="connsiteX13" fmla="*/ 96 w 416576"/>
              <a:gd name="connsiteY13" fmla="*/ 694 h 26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76" h="261594">
                <a:moveTo>
                  <a:pt x="96" y="694"/>
                </a:moveTo>
                <a:cubicBezTo>
                  <a:pt x="4329" y="3340"/>
                  <a:pt x="149321" y="12336"/>
                  <a:pt x="187421" y="26094"/>
                </a:cubicBezTo>
                <a:cubicBezTo>
                  <a:pt x="225521" y="39852"/>
                  <a:pt x="223934" y="77952"/>
                  <a:pt x="228696" y="83244"/>
                </a:cubicBezTo>
                <a:cubicBezTo>
                  <a:pt x="233459" y="88536"/>
                  <a:pt x="209646" y="47790"/>
                  <a:pt x="215996" y="57844"/>
                </a:cubicBezTo>
                <a:cubicBezTo>
                  <a:pt x="222346" y="67898"/>
                  <a:pt x="249334" y="120286"/>
                  <a:pt x="266796" y="143569"/>
                </a:cubicBezTo>
                <a:cubicBezTo>
                  <a:pt x="284259" y="166852"/>
                  <a:pt x="320771" y="197544"/>
                  <a:pt x="320771" y="197544"/>
                </a:cubicBezTo>
                <a:cubicBezTo>
                  <a:pt x="325533" y="202306"/>
                  <a:pt x="279496" y="161561"/>
                  <a:pt x="295371" y="172144"/>
                </a:cubicBezTo>
                <a:cubicBezTo>
                  <a:pt x="311246" y="182727"/>
                  <a:pt x="409142" y="255752"/>
                  <a:pt x="416021" y="261044"/>
                </a:cubicBezTo>
                <a:cubicBezTo>
                  <a:pt x="422900" y="266336"/>
                  <a:pt x="364163" y="232469"/>
                  <a:pt x="336646" y="203894"/>
                </a:cubicBezTo>
                <a:cubicBezTo>
                  <a:pt x="309129" y="175319"/>
                  <a:pt x="263621" y="100706"/>
                  <a:pt x="250921" y="89594"/>
                </a:cubicBezTo>
                <a:cubicBezTo>
                  <a:pt x="238221" y="78482"/>
                  <a:pt x="268383" y="147273"/>
                  <a:pt x="260446" y="137219"/>
                </a:cubicBezTo>
                <a:cubicBezTo>
                  <a:pt x="252509" y="127165"/>
                  <a:pt x="219700" y="50436"/>
                  <a:pt x="203296" y="29269"/>
                </a:cubicBezTo>
                <a:cubicBezTo>
                  <a:pt x="186892" y="8102"/>
                  <a:pt x="192183" y="17098"/>
                  <a:pt x="162021" y="10219"/>
                </a:cubicBezTo>
                <a:cubicBezTo>
                  <a:pt x="131859" y="3340"/>
                  <a:pt x="-4137" y="-1952"/>
                  <a:pt x="9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83B9639-2F3F-8DD1-5712-1A84F633C182}"/>
              </a:ext>
            </a:extLst>
          </p:cNvPr>
          <p:cNvSpPr/>
          <p:nvPr/>
        </p:nvSpPr>
        <p:spPr>
          <a:xfrm>
            <a:off x="2957630" y="5044953"/>
            <a:ext cx="259686" cy="286544"/>
          </a:xfrm>
          <a:custGeom>
            <a:avLst/>
            <a:gdLst>
              <a:gd name="connsiteX0" fmla="*/ 90370 w 259686"/>
              <a:gd name="connsiteY0" fmla="*/ 122 h 286544"/>
              <a:gd name="connsiteX1" fmla="*/ 55445 w 259686"/>
              <a:gd name="connsiteY1" fmla="*/ 146172 h 286544"/>
              <a:gd name="connsiteX2" fmla="*/ 84020 w 259686"/>
              <a:gd name="connsiteY2" fmla="*/ 209672 h 286544"/>
              <a:gd name="connsiteX3" fmla="*/ 33220 w 259686"/>
              <a:gd name="connsiteY3" fmla="*/ 193797 h 286544"/>
              <a:gd name="connsiteX4" fmla="*/ 258645 w 259686"/>
              <a:gd name="connsiteY4" fmla="*/ 285872 h 286544"/>
              <a:gd name="connsiteX5" fmla="*/ 112595 w 259686"/>
              <a:gd name="connsiteY5" fmla="*/ 231897 h 286544"/>
              <a:gd name="connsiteX6" fmla="*/ 1470 w 259686"/>
              <a:gd name="connsiteY6" fmla="*/ 165222 h 286544"/>
              <a:gd name="connsiteX7" fmla="*/ 49095 w 259686"/>
              <a:gd name="connsiteY7" fmla="*/ 174747 h 286544"/>
              <a:gd name="connsiteX8" fmla="*/ 52270 w 259686"/>
              <a:gd name="connsiteY8" fmla="*/ 111247 h 286544"/>
              <a:gd name="connsiteX9" fmla="*/ 39570 w 259686"/>
              <a:gd name="connsiteY9" fmla="*/ 120772 h 286544"/>
              <a:gd name="connsiteX10" fmla="*/ 90370 w 259686"/>
              <a:gd name="connsiteY10" fmla="*/ 122 h 2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686" h="286544">
                <a:moveTo>
                  <a:pt x="90370" y="122"/>
                </a:moveTo>
                <a:cubicBezTo>
                  <a:pt x="93016" y="4355"/>
                  <a:pt x="56503" y="111247"/>
                  <a:pt x="55445" y="146172"/>
                </a:cubicBezTo>
                <a:cubicBezTo>
                  <a:pt x="54387" y="181097"/>
                  <a:pt x="87724" y="201735"/>
                  <a:pt x="84020" y="209672"/>
                </a:cubicBezTo>
                <a:cubicBezTo>
                  <a:pt x="80316" y="217609"/>
                  <a:pt x="4116" y="181097"/>
                  <a:pt x="33220" y="193797"/>
                </a:cubicBezTo>
                <a:cubicBezTo>
                  <a:pt x="62324" y="206497"/>
                  <a:pt x="245416" y="279522"/>
                  <a:pt x="258645" y="285872"/>
                </a:cubicBezTo>
                <a:cubicBezTo>
                  <a:pt x="271874" y="292222"/>
                  <a:pt x="155457" y="252005"/>
                  <a:pt x="112595" y="231897"/>
                </a:cubicBezTo>
                <a:cubicBezTo>
                  <a:pt x="69733" y="211789"/>
                  <a:pt x="12053" y="174747"/>
                  <a:pt x="1470" y="165222"/>
                </a:cubicBezTo>
                <a:cubicBezTo>
                  <a:pt x="-9113" y="155697"/>
                  <a:pt x="40628" y="183743"/>
                  <a:pt x="49095" y="174747"/>
                </a:cubicBezTo>
                <a:cubicBezTo>
                  <a:pt x="57562" y="165751"/>
                  <a:pt x="53857" y="120243"/>
                  <a:pt x="52270" y="111247"/>
                </a:cubicBezTo>
                <a:cubicBezTo>
                  <a:pt x="50683" y="102251"/>
                  <a:pt x="36395" y="138764"/>
                  <a:pt x="39570" y="120772"/>
                </a:cubicBezTo>
                <a:cubicBezTo>
                  <a:pt x="42745" y="102780"/>
                  <a:pt x="87724" y="-4111"/>
                  <a:pt x="9037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94F7D36-FFC6-0ECE-631B-1445D7520E94}"/>
              </a:ext>
            </a:extLst>
          </p:cNvPr>
          <p:cNvSpPr/>
          <p:nvPr/>
        </p:nvSpPr>
        <p:spPr>
          <a:xfrm>
            <a:off x="2755900" y="5029014"/>
            <a:ext cx="276742" cy="247909"/>
          </a:xfrm>
          <a:custGeom>
            <a:avLst/>
            <a:gdLst>
              <a:gd name="connsiteX0" fmla="*/ 276225 w 276742"/>
              <a:gd name="connsiteY0" fmla="*/ 186 h 247909"/>
              <a:gd name="connsiteX1" fmla="*/ 225425 w 276742"/>
              <a:gd name="connsiteY1" fmla="*/ 70036 h 247909"/>
              <a:gd name="connsiteX2" fmla="*/ 206375 w 276742"/>
              <a:gd name="connsiteY2" fmla="*/ 127186 h 247909"/>
              <a:gd name="connsiteX3" fmla="*/ 260350 w 276742"/>
              <a:gd name="connsiteY3" fmla="*/ 231961 h 247909"/>
              <a:gd name="connsiteX4" fmla="*/ 196850 w 276742"/>
              <a:gd name="connsiteY4" fmla="*/ 231961 h 247909"/>
              <a:gd name="connsiteX5" fmla="*/ 0 w 276742"/>
              <a:gd name="connsiteY5" fmla="*/ 247836 h 247909"/>
              <a:gd name="connsiteX6" fmla="*/ 257175 w 276742"/>
              <a:gd name="connsiteY6" fmla="*/ 235136 h 247909"/>
              <a:gd name="connsiteX7" fmla="*/ 196850 w 276742"/>
              <a:gd name="connsiteY7" fmla="*/ 181161 h 247909"/>
              <a:gd name="connsiteX8" fmla="*/ 19050 w 276742"/>
              <a:gd name="connsiteY8" fmla="*/ 231961 h 247909"/>
              <a:gd name="connsiteX9" fmla="*/ 200025 w 276742"/>
              <a:gd name="connsiteY9" fmla="*/ 174811 h 247909"/>
              <a:gd name="connsiteX10" fmla="*/ 114300 w 276742"/>
              <a:gd name="connsiteY10" fmla="*/ 79561 h 247909"/>
              <a:gd name="connsiteX11" fmla="*/ 225425 w 276742"/>
              <a:gd name="connsiteY11" fmla="*/ 146236 h 247909"/>
              <a:gd name="connsiteX12" fmla="*/ 190500 w 276742"/>
              <a:gd name="connsiteY12" fmla="*/ 92261 h 247909"/>
              <a:gd name="connsiteX13" fmla="*/ 276225 w 276742"/>
              <a:gd name="connsiteY13" fmla="*/ 186 h 2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42" h="247909">
                <a:moveTo>
                  <a:pt x="276225" y="186"/>
                </a:moveTo>
                <a:cubicBezTo>
                  <a:pt x="282046" y="-3518"/>
                  <a:pt x="237067" y="48869"/>
                  <a:pt x="225425" y="70036"/>
                </a:cubicBezTo>
                <a:cubicBezTo>
                  <a:pt x="213783" y="91203"/>
                  <a:pt x="200554" y="100198"/>
                  <a:pt x="206375" y="127186"/>
                </a:cubicBezTo>
                <a:cubicBezTo>
                  <a:pt x="212196" y="154174"/>
                  <a:pt x="261937" y="214499"/>
                  <a:pt x="260350" y="231961"/>
                </a:cubicBezTo>
                <a:cubicBezTo>
                  <a:pt x="258763" y="249423"/>
                  <a:pt x="240242" y="229315"/>
                  <a:pt x="196850" y="231961"/>
                </a:cubicBezTo>
                <a:cubicBezTo>
                  <a:pt x="153458" y="234607"/>
                  <a:pt x="0" y="247836"/>
                  <a:pt x="0" y="247836"/>
                </a:cubicBezTo>
                <a:cubicBezTo>
                  <a:pt x="10054" y="248365"/>
                  <a:pt x="224367" y="246249"/>
                  <a:pt x="257175" y="235136"/>
                </a:cubicBezTo>
                <a:cubicBezTo>
                  <a:pt x="289983" y="224024"/>
                  <a:pt x="236537" y="181690"/>
                  <a:pt x="196850" y="181161"/>
                </a:cubicBezTo>
                <a:cubicBezTo>
                  <a:pt x="157163" y="180632"/>
                  <a:pt x="18521" y="233019"/>
                  <a:pt x="19050" y="231961"/>
                </a:cubicBezTo>
                <a:cubicBezTo>
                  <a:pt x="19579" y="230903"/>
                  <a:pt x="184150" y="200211"/>
                  <a:pt x="200025" y="174811"/>
                </a:cubicBezTo>
                <a:cubicBezTo>
                  <a:pt x="215900" y="149411"/>
                  <a:pt x="110067" y="84323"/>
                  <a:pt x="114300" y="79561"/>
                </a:cubicBezTo>
                <a:cubicBezTo>
                  <a:pt x="118533" y="74799"/>
                  <a:pt x="212725" y="144119"/>
                  <a:pt x="225425" y="146236"/>
                </a:cubicBezTo>
                <a:cubicBezTo>
                  <a:pt x="238125" y="148353"/>
                  <a:pt x="176742" y="118719"/>
                  <a:pt x="190500" y="92261"/>
                </a:cubicBezTo>
                <a:cubicBezTo>
                  <a:pt x="204258" y="65803"/>
                  <a:pt x="270404" y="3890"/>
                  <a:pt x="27622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8E3900A-8001-F2DE-C3F3-662CDFD23FC5}"/>
              </a:ext>
            </a:extLst>
          </p:cNvPr>
          <p:cNvSpPr/>
          <p:nvPr/>
        </p:nvSpPr>
        <p:spPr>
          <a:xfrm>
            <a:off x="2749460" y="5222077"/>
            <a:ext cx="1024849" cy="162768"/>
          </a:xfrm>
          <a:custGeom>
            <a:avLst/>
            <a:gdLst>
              <a:gd name="connsiteX0" fmla="*/ 90 w 1024849"/>
              <a:gd name="connsiteY0" fmla="*/ 54773 h 162768"/>
              <a:gd name="connsiteX1" fmla="*/ 257265 w 1024849"/>
              <a:gd name="connsiteY1" fmla="*/ 76998 h 162768"/>
              <a:gd name="connsiteX2" fmla="*/ 460465 w 1024849"/>
              <a:gd name="connsiteY2" fmla="*/ 150023 h 162768"/>
              <a:gd name="connsiteX3" fmla="*/ 368390 w 1024849"/>
              <a:gd name="connsiteY3" fmla="*/ 96048 h 162768"/>
              <a:gd name="connsiteX4" fmla="*/ 476340 w 1024849"/>
              <a:gd name="connsiteY4" fmla="*/ 73823 h 162768"/>
              <a:gd name="connsiteX5" fmla="*/ 489040 w 1024849"/>
              <a:gd name="connsiteY5" fmla="*/ 96048 h 162768"/>
              <a:gd name="connsiteX6" fmla="*/ 676365 w 1024849"/>
              <a:gd name="connsiteY6" fmla="*/ 92873 h 162768"/>
              <a:gd name="connsiteX7" fmla="*/ 739865 w 1024849"/>
              <a:gd name="connsiteY7" fmla="*/ 67473 h 162768"/>
              <a:gd name="connsiteX8" fmla="*/ 663665 w 1024849"/>
              <a:gd name="connsiteY8" fmla="*/ 118273 h 162768"/>
              <a:gd name="connsiteX9" fmla="*/ 831940 w 1024849"/>
              <a:gd name="connsiteY9" fmla="*/ 45248 h 162768"/>
              <a:gd name="connsiteX10" fmla="*/ 1022440 w 1024849"/>
              <a:gd name="connsiteY10" fmla="*/ 798 h 162768"/>
              <a:gd name="connsiteX11" fmla="*/ 943065 w 1024849"/>
              <a:gd name="connsiteY11" fmla="*/ 16673 h 162768"/>
              <a:gd name="connsiteX12" fmla="*/ 1000215 w 1024849"/>
              <a:gd name="connsiteY12" fmla="*/ 16673 h 162768"/>
              <a:gd name="connsiteX13" fmla="*/ 787490 w 1024849"/>
              <a:gd name="connsiteY13" fmla="*/ 57948 h 162768"/>
              <a:gd name="connsiteX14" fmla="*/ 723990 w 1024849"/>
              <a:gd name="connsiteY14" fmla="*/ 118273 h 162768"/>
              <a:gd name="connsiteX15" fmla="*/ 670015 w 1024849"/>
              <a:gd name="connsiteY15" fmla="*/ 105573 h 162768"/>
              <a:gd name="connsiteX16" fmla="*/ 587465 w 1024849"/>
              <a:gd name="connsiteY16" fmla="*/ 162723 h 162768"/>
              <a:gd name="connsiteX17" fmla="*/ 625565 w 1024849"/>
              <a:gd name="connsiteY17" fmla="*/ 115098 h 162768"/>
              <a:gd name="connsiteX18" fmla="*/ 393790 w 1024849"/>
              <a:gd name="connsiteY18" fmla="*/ 108748 h 162768"/>
              <a:gd name="connsiteX19" fmla="*/ 339815 w 1024849"/>
              <a:gd name="connsiteY19" fmla="*/ 115098 h 162768"/>
              <a:gd name="connsiteX20" fmla="*/ 266790 w 1024849"/>
              <a:gd name="connsiteY20" fmla="*/ 32548 h 162768"/>
              <a:gd name="connsiteX21" fmla="*/ 285840 w 1024849"/>
              <a:gd name="connsiteY21" fmla="*/ 54773 h 162768"/>
              <a:gd name="connsiteX22" fmla="*/ 90 w 1024849"/>
              <a:gd name="connsiteY22" fmla="*/ 54773 h 16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24849" h="162768">
                <a:moveTo>
                  <a:pt x="90" y="54773"/>
                </a:moveTo>
                <a:cubicBezTo>
                  <a:pt x="-4672" y="58477"/>
                  <a:pt x="180536" y="61123"/>
                  <a:pt x="257265" y="76998"/>
                </a:cubicBezTo>
                <a:cubicBezTo>
                  <a:pt x="333994" y="92873"/>
                  <a:pt x="441944" y="146848"/>
                  <a:pt x="460465" y="150023"/>
                </a:cubicBezTo>
                <a:cubicBezTo>
                  <a:pt x="478986" y="153198"/>
                  <a:pt x="365744" y="108748"/>
                  <a:pt x="368390" y="96048"/>
                </a:cubicBezTo>
                <a:cubicBezTo>
                  <a:pt x="371036" y="83348"/>
                  <a:pt x="456232" y="73823"/>
                  <a:pt x="476340" y="73823"/>
                </a:cubicBezTo>
                <a:cubicBezTo>
                  <a:pt x="496448" y="73823"/>
                  <a:pt x="455703" y="92873"/>
                  <a:pt x="489040" y="96048"/>
                </a:cubicBezTo>
                <a:cubicBezTo>
                  <a:pt x="522377" y="99223"/>
                  <a:pt x="634561" y="97635"/>
                  <a:pt x="676365" y="92873"/>
                </a:cubicBezTo>
                <a:cubicBezTo>
                  <a:pt x="718169" y="88111"/>
                  <a:pt x="741982" y="63240"/>
                  <a:pt x="739865" y="67473"/>
                </a:cubicBezTo>
                <a:cubicBezTo>
                  <a:pt x="737748" y="71706"/>
                  <a:pt x="648319" y="121977"/>
                  <a:pt x="663665" y="118273"/>
                </a:cubicBezTo>
                <a:cubicBezTo>
                  <a:pt x="679011" y="114569"/>
                  <a:pt x="772144" y="64827"/>
                  <a:pt x="831940" y="45248"/>
                </a:cubicBezTo>
                <a:cubicBezTo>
                  <a:pt x="891736" y="25669"/>
                  <a:pt x="1003919" y="5561"/>
                  <a:pt x="1022440" y="798"/>
                </a:cubicBezTo>
                <a:cubicBezTo>
                  <a:pt x="1040961" y="-3965"/>
                  <a:pt x="946769" y="14027"/>
                  <a:pt x="943065" y="16673"/>
                </a:cubicBezTo>
                <a:cubicBezTo>
                  <a:pt x="939361" y="19319"/>
                  <a:pt x="1026144" y="9794"/>
                  <a:pt x="1000215" y="16673"/>
                </a:cubicBezTo>
                <a:cubicBezTo>
                  <a:pt x="974286" y="23552"/>
                  <a:pt x="833527" y="41015"/>
                  <a:pt x="787490" y="57948"/>
                </a:cubicBezTo>
                <a:cubicBezTo>
                  <a:pt x="741453" y="74881"/>
                  <a:pt x="743569" y="110335"/>
                  <a:pt x="723990" y="118273"/>
                </a:cubicBezTo>
                <a:cubicBezTo>
                  <a:pt x="704411" y="126211"/>
                  <a:pt x="692769" y="98165"/>
                  <a:pt x="670015" y="105573"/>
                </a:cubicBezTo>
                <a:cubicBezTo>
                  <a:pt x="647261" y="112981"/>
                  <a:pt x="594873" y="161136"/>
                  <a:pt x="587465" y="162723"/>
                </a:cubicBezTo>
                <a:cubicBezTo>
                  <a:pt x="580057" y="164310"/>
                  <a:pt x="657844" y="124094"/>
                  <a:pt x="625565" y="115098"/>
                </a:cubicBezTo>
                <a:cubicBezTo>
                  <a:pt x="593286" y="106102"/>
                  <a:pt x="441415" y="108748"/>
                  <a:pt x="393790" y="108748"/>
                </a:cubicBezTo>
                <a:cubicBezTo>
                  <a:pt x="346165" y="108748"/>
                  <a:pt x="360982" y="127798"/>
                  <a:pt x="339815" y="115098"/>
                </a:cubicBezTo>
                <a:cubicBezTo>
                  <a:pt x="318648" y="102398"/>
                  <a:pt x="275786" y="42602"/>
                  <a:pt x="266790" y="32548"/>
                </a:cubicBezTo>
                <a:cubicBezTo>
                  <a:pt x="257794" y="22494"/>
                  <a:pt x="328703" y="51069"/>
                  <a:pt x="285840" y="54773"/>
                </a:cubicBezTo>
                <a:cubicBezTo>
                  <a:pt x="242977" y="58477"/>
                  <a:pt x="4852" y="51069"/>
                  <a:pt x="90" y="54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E60D2E6-95E1-5CB8-D581-780F8BDA2BBE}"/>
              </a:ext>
            </a:extLst>
          </p:cNvPr>
          <p:cNvSpPr/>
          <p:nvPr/>
        </p:nvSpPr>
        <p:spPr>
          <a:xfrm>
            <a:off x="2983496" y="5260939"/>
            <a:ext cx="667997" cy="133508"/>
          </a:xfrm>
          <a:custGeom>
            <a:avLst/>
            <a:gdLst>
              <a:gd name="connsiteX0" fmla="*/ 45454 w 667997"/>
              <a:gd name="connsiteY0" fmla="*/ 15911 h 133508"/>
              <a:gd name="connsiteX1" fmla="*/ 39104 w 667997"/>
              <a:gd name="connsiteY1" fmla="*/ 69886 h 133508"/>
              <a:gd name="connsiteX2" fmla="*/ 131179 w 667997"/>
              <a:gd name="connsiteY2" fmla="*/ 95286 h 133508"/>
              <a:gd name="connsiteX3" fmla="*/ 42279 w 667997"/>
              <a:gd name="connsiteY3" fmla="*/ 111161 h 133508"/>
              <a:gd name="connsiteX4" fmla="*/ 261354 w 667997"/>
              <a:gd name="connsiteY4" fmla="*/ 114336 h 133508"/>
              <a:gd name="connsiteX5" fmla="*/ 239129 w 667997"/>
              <a:gd name="connsiteY5" fmla="*/ 85761 h 133508"/>
              <a:gd name="connsiteX6" fmla="*/ 331204 w 667997"/>
              <a:gd name="connsiteY6" fmla="*/ 101636 h 133508"/>
              <a:gd name="connsiteX7" fmla="*/ 350254 w 667997"/>
              <a:gd name="connsiteY7" fmla="*/ 133386 h 133508"/>
              <a:gd name="connsiteX8" fmla="*/ 385179 w 667997"/>
              <a:gd name="connsiteY8" fmla="*/ 88936 h 133508"/>
              <a:gd name="connsiteX9" fmla="*/ 464554 w 667997"/>
              <a:gd name="connsiteY9" fmla="*/ 82586 h 133508"/>
              <a:gd name="connsiteX10" fmla="*/ 623304 w 667997"/>
              <a:gd name="connsiteY10" fmla="*/ 41311 h 133508"/>
              <a:gd name="connsiteX11" fmla="*/ 667754 w 667997"/>
              <a:gd name="connsiteY11" fmla="*/ 36 h 133508"/>
              <a:gd name="connsiteX12" fmla="*/ 639179 w 667997"/>
              <a:gd name="connsiteY12" fmla="*/ 34961 h 133508"/>
              <a:gd name="connsiteX13" fmla="*/ 597904 w 667997"/>
              <a:gd name="connsiteY13" fmla="*/ 82586 h 133508"/>
              <a:gd name="connsiteX14" fmla="*/ 610604 w 667997"/>
              <a:gd name="connsiteY14" fmla="*/ 60361 h 133508"/>
              <a:gd name="connsiteX15" fmla="*/ 321679 w 667997"/>
              <a:gd name="connsiteY15" fmla="*/ 92111 h 133508"/>
              <a:gd name="connsiteX16" fmla="*/ 197854 w 667997"/>
              <a:gd name="connsiteY16" fmla="*/ 98461 h 133508"/>
              <a:gd name="connsiteX17" fmla="*/ 96254 w 667997"/>
              <a:gd name="connsiteY17" fmla="*/ 104811 h 133508"/>
              <a:gd name="connsiteX18" fmla="*/ 10529 w 667997"/>
              <a:gd name="connsiteY18" fmla="*/ 101636 h 133508"/>
              <a:gd name="connsiteX19" fmla="*/ 4179 w 667997"/>
              <a:gd name="connsiteY19" fmla="*/ 114336 h 133508"/>
              <a:gd name="connsiteX20" fmla="*/ 45454 w 667997"/>
              <a:gd name="connsiteY20" fmla="*/ 15911 h 1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997" h="133508">
                <a:moveTo>
                  <a:pt x="45454" y="15911"/>
                </a:moveTo>
                <a:cubicBezTo>
                  <a:pt x="51275" y="8503"/>
                  <a:pt x="24816" y="56657"/>
                  <a:pt x="39104" y="69886"/>
                </a:cubicBezTo>
                <a:cubicBezTo>
                  <a:pt x="53392" y="83115"/>
                  <a:pt x="130650" y="88407"/>
                  <a:pt x="131179" y="95286"/>
                </a:cubicBezTo>
                <a:cubicBezTo>
                  <a:pt x="131708" y="102165"/>
                  <a:pt x="20583" y="107986"/>
                  <a:pt x="42279" y="111161"/>
                </a:cubicBezTo>
                <a:cubicBezTo>
                  <a:pt x="63975" y="114336"/>
                  <a:pt x="228546" y="118569"/>
                  <a:pt x="261354" y="114336"/>
                </a:cubicBezTo>
                <a:cubicBezTo>
                  <a:pt x="294162" y="110103"/>
                  <a:pt x="227487" y="87878"/>
                  <a:pt x="239129" y="85761"/>
                </a:cubicBezTo>
                <a:cubicBezTo>
                  <a:pt x="250771" y="83644"/>
                  <a:pt x="312683" y="93699"/>
                  <a:pt x="331204" y="101636"/>
                </a:cubicBezTo>
                <a:cubicBezTo>
                  <a:pt x="349725" y="109573"/>
                  <a:pt x="341258" y="135503"/>
                  <a:pt x="350254" y="133386"/>
                </a:cubicBezTo>
                <a:cubicBezTo>
                  <a:pt x="359250" y="131269"/>
                  <a:pt x="366129" y="97403"/>
                  <a:pt x="385179" y="88936"/>
                </a:cubicBezTo>
                <a:cubicBezTo>
                  <a:pt x="404229" y="80469"/>
                  <a:pt x="424867" y="90523"/>
                  <a:pt x="464554" y="82586"/>
                </a:cubicBezTo>
                <a:cubicBezTo>
                  <a:pt x="504241" y="74649"/>
                  <a:pt x="589437" y="55069"/>
                  <a:pt x="623304" y="41311"/>
                </a:cubicBezTo>
                <a:cubicBezTo>
                  <a:pt x="657171" y="27553"/>
                  <a:pt x="665108" y="1094"/>
                  <a:pt x="667754" y="36"/>
                </a:cubicBezTo>
                <a:cubicBezTo>
                  <a:pt x="670400" y="-1022"/>
                  <a:pt x="650821" y="21203"/>
                  <a:pt x="639179" y="34961"/>
                </a:cubicBezTo>
                <a:cubicBezTo>
                  <a:pt x="627537" y="48719"/>
                  <a:pt x="602666" y="78353"/>
                  <a:pt x="597904" y="82586"/>
                </a:cubicBezTo>
                <a:cubicBezTo>
                  <a:pt x="593142" y="86819"/>
                  <a:pt x="656641" y="58774"/>
                  <a:pt x="610604" y="60361"/>
                </a:cubicBezTo>
                <a:cubicBezTo>
                  <a:pt x="564567" y="61948"/>
                  <a:pt x="390471" y="85761"/>
                  <a:pt x="321679" y="92111"/>
                </a:cubicBezTo>
                <a:cubicBezTo>
                  <a:pt x="252887" y="98461"/>
                  <a:pt x="197854" y="98461"/>
                  <a:pt x="197854" y="98461"/>
                </a:cubicBezTo>
                <a:cubicBezTo>
                  <a:pt x="160283" y="100578"/>
                  <a:pt x="127475" y="104282"/>
                  <a:pt x="96254" y="104811"/>
                </a:cubicBezTo>
                <a:cubicBezTo>
                  <a:pt x="65033" y="105340"/>
                  <a:pt x="10529" y="101636"/>
                  <a:pt x="10529" y="101636"/>
                </a:cubicBezTo>
                <a:cubicBezTo>
                  <a:pt x="-4817" y="103224"/>
                  <a:pt x="-54" y="124390"/>
                  <a:pt x="4179" y="114336"/>
                </a:cubicBezTo>
                <a:cubicBezTo>
                  <a:pt x="8412" y="104282"/>
                  <a:pt x="39633" y="23319"/>
                  <a:pt x="45454" y="15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53D4B19-1823-C8F5-BDBC-CA0E4791D87D}"/>
              </a:ext>
            </a:extLst>
          </p:cNvPr>
          <p:cNvSpPr/>
          <p:nvPr/>
        </p:nvSpPr>
        <p:spPr>
          <a:xfrm>
            <a:off x="3098545" y="4963603"/>
            <a:ext cx="557492" cy="256142"/>
          </a:xfrm>
          <a:custGeom>
            <a:avLst/>
            <a:gdLst>
              <a:gd name="connsiteX0" fmla="*/ 255 w 557492"/>
              <a:gd name="connsiteY0" fmla="*/ 40197 h 256142"/>
              <a:gd name="connsiteX1" fmla="*/ 247905 w 557492"/>
              <a:gd name="connsiteY1" fmla="*/ 17972 h 256142"/>
              <a:gd name="connsiteX2" fmla="*/ 206630 w 557492"/>
              <a:gd name="connsiteY2" fmla="*/ 5272 h 256142"/>
              <a:gd name="connsiteX3" fmla="*/ 406655 w 557492"/>
              <a:gd name="connsiteY3" fmla="*/ 17972 h 256142"/>
              <a:gd name="connsiteX4" fmla="*/ 476505 w 557492"/>
              <a:gd name="connsiteY4" fmla="*/ 68772 h 256142"/>
              <a:gd name="connsiteX5" fmla="*/ 460630 w 557492"/>
              <a:gd name="connsiteY5" fmla="*/ 52897 h 256142"/>
              <a:gd name="connsiteX6" fmla="*/ 552705 w 557492"/>
              <a:gd name="connsiteY6" fmla="*/ 132272 h 256142"/>
              <a:gd name="connsiteX7" fmla="*/ 540005 w 557492"/>
              <a:gd name="connsiteY7" fmla="*/ 189422 h 256142"/>
              <a:gd name="connsiteX8" fmla="*/ 546355 w 557492"/>
              <a:gd name="connsiteY8" fmla="*/ 148147 h 256142"/>
              <a:gd name="connsiteX9" fmla="*/ 536830 w 557492"/>
              <a:gd name="connsiteY9" fmla="*/ 256097 h 256142"/>
              <a:gd name="connsiteX10" fmla="*/ 546355 w 557492"/>
              <a:gd name="connsiteY10" fmla="*/ 160847 h 256142"/>
              <a:gd name="connsiteX11" fmla="*/ 543180 w 557492"/>
              <a:gd name="connsiteY11" fmla="*/ 106872 h 256142"/>
              <a:gd name="connsiteX12" fmla="*/ 368555 w 557492"/>
              <a:gd name="connsiteY12" fmla="*/ 8447 h 256142"/>
              <a:gd name="connsiteX13" fmla="*/ 193930 w 557492"/>
              <a:gd name="connsiteY13" fmla="*/ 5272 h 256142"/>
              <a:gd name="connsiteX14" fmla="*/ 200280 w 557492"/>
              <a:gd name="connsiteY14" fmla="*/ 8447 h 256142"/>
              <a:gd name="connsiteX15" fmla="*/ 255 w 557492"/>
              <a:gd name="connsiteY15" fmla="*/ 40197 h 25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492" h="256142">
                <a:moveTo>
                  <a:pt x="255" y="40197"/>
                </a:moveTo>
                <a:cubicBezTo>
                  <a:pt x="8193" y="41785"/>
                  <a:pt x="213509" y="23793"/>
                  <a:pt x="247905" y="17972"/>
                </a:cubicBezTo>
                <a:cubicBezTo>
                  <a:pt x="282301" y="12151"/>
                  <a:pt x="180172" y="5272"/>
                  <a:pt x="206630" y="5272"/>
                </a:cubicBezTo>
                <a:cubicBezTo>
                  <a:pt x="233088" y="5272"/>
                  <a:pt x="361676" y="7389"/>
                  <a:pt x="406655" y="17972"/>
                </a:cubicBezTo>
                <a:cubicBezTo>
                  <a:pt x="451634" y="28555"/>
                  <a:pt x="476505" y="68772"/>
                  <a:pt x="476505" y="68772"/>
                </a:cubicBezTo>
                <a:cubicBezTo>
                  <a:pt x="485501" y="74593"/>
                  <a:pt x="447930" y="42314"/>
                  <a:pt x="460630" y="52897"/>
                </a:cubicBezTo>
                <a:cubicBezTo>
                  <a:pt x="473330" y="63480"/>
                  <a:pt x="539476" y="109518"/>
                  <a:pt x="552705" y="132272"/>
                </a:cubicBezTo>
                <a:cubicBezTo>
                  <a:pt x="565934" y="155026"/>
                  <a:pt x="541063" y="186776"/>
                  <a:pt x="540005" y="189422"/>
                </a:cubicBezTo>
                <a:cubicBezTo>
                  <a:pt x="538947" y="192068"/>
                  <a:pt x="546884" y="137035"/>
                  <a:pt x="546355" y="148147"/>
                </a:cubicBezTo>
                <a:cubicBezTo>
                  <a:pt x="545826" y="159259"/>
                  <a:pt x="536830" y="253980"/>
                  <a:pt x="536830" y="256097"/>
                </a:cubicBezTo>
                <a:cubicBezTo>
                  <a:pt x="536830" y="258214"/>
                  <a:pt x="545297" y="185718"/>
                  <a:pt x="546355" y="160847"/>
                </a:cubicBezTo>
                <a:cubicBezTo>
                  <a:pt x="547413" y="135976"/>
                  <a:pt x="572813" y="132272"/>
                  <a:pt x="543180" y="106872"/>
                </a:cubicBezTo>
                <a:cubicBezTo>
                  <a:pt x="513547" y="81472"/>
                  <a:pt x="426763" y="25380"/>
                  <a:pt x="368555" y="8447"/>
                </a:cubicBezTo>
                <a:cubicBezTo>
                  <a:pt x="310347" y="-8486"/>
                  <a:pt x="221976" y="5272"/>
                  <a:pt x="193930" y="5272"/>
                </a:cubicBezTo>
                <a:cubicBezTo>
                  <a:pt x="165884" y="5272"/>
                  <a:pt x="228855" y="3155"/>
                  <a:pt x="200280" y="8447"/>
                </a:cubicBezTo>
                <a:cubicBezTo>
                  <a:pt x="171705" y="13739"/>
                  <a:pt x="-7683" y="38609"/>
                  <a:pt x="255" y="40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48E24FF-2690-1FDA-9044-1BAA7E045855}"/>
              </a:ext>
            </a:extLst>
          </p:cNvPr>
          <p:cNvSpPr/>
          <p:nvPr/>
        </p:nvSpPr>
        <p:spPr>
          <a:xfrm>
            <a:off x="3537748" y="5079063"/>
            <a:ext cx="233768" cy="182875"/>
          </a:xfrm>
          <a:custGeom>
            <a:avLst/>
            <a:gdLst>
              <a:gd name="connsiteX0" fmla="*/ 103977 w 233768"/>
              <a:gd name="connsiteY0" fmla="*/ 937 h 182875"/>
              <a:gd name="connsiteX1" fmla="*/ 119852 w 233768"/>
              <a:gd name="connsiteY1" fmla="*/ 70787 h 182875"/>
              <a:gd name="connsiteX2" fmla="*/ 113502 w 233768"/>
              <a:gd name="connsiteY2" fmla="*/ 124762 h 182875"/>
              <a:gd name="connsiteX3" fmla="*/ 2377 w 233768"/>
              <a:gd name="connsiteY3" fmla="*/ 181912 h 182875"/>
              <a:gd name="connsiteX4" fmla="*/ 53177 w 233768"/>
              <a:gd name="connsiteY4" fmla="*/ 159687 h 182875"/>
              <a:gd name="connsiteX5" fmla="*/ 230977 w 233768"/>
              <a:gd name="connsiteY5" fmla="*/ 146987 h 182875"/>
              <a:gd name="connsiteX6" fmla="*/ 157952 w 233768"/>
              <a:gd name="connsiteY6" fmla="*/ 124762 h 182875"/>
              <a:gd name="connsiteX7" fmla="*/ 103977 w 233768"/>
              <a:gd name="connsiteY7" fmla="*/ 124762 h 182875"/>
              <a:gd name="connsiteX8" fmla="*/ 103977 w 233768"/>
              <a:gd name="connsiteY8" fmla="*/ 937 h 1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68" h="182875">
                <a:moveTo>
                  <a:pt x="103977" y="937"/>
                </a:moveTo>
                <a:cubicBezTo>
                  <a:pt x="106623" y="-8059"/>
                  <a:pt x="118265" y="50150"/>
                  <a:pt x="119852" y="70787"/>
                </a:cubicBezTo>
                <a:cubicBezTo>
                  <a:pt x="121439" y="91424"/>
                  <a:pt x="133081" y="106241"/>
                  <a:pt x="113502" y="124762"/>
                </a:cubicBezTo>
                <a:cubicBezTo>
                  <a:pt x="93923" y="143283"/>
                  <a:pt x="12431" y="176091"/>
                  <a:pt x="2377" y="181912"/>
                </a:cubicBezTo>
                <a:cubicBezTo>
                  <a:pt x="-7677" y="187733"/>
                  <a:pt x="15077" y="165508"/>
                  <a:pt x="53177" y="159687"/>
                </a:cubicBezTo>
                <a:cubicBezTo>
                  <a:pt x="91277" y="153866"/>
                  <a:pt x="213515" y="152808"/>
                  <a:pt x="230977" y="146987"/>
                </a:cubicBezTo>
                <a:cubicBezTo>
                  <a:pt x="248439" y="141166"/>
                  <a:pt x="179119" y="128466"/>
                  <a:pt x="157952" y="124762"/>
                </a:cubicBezTo>
                <a:cubicBezTo>
                  <a:pt x="136785" y="121058"/>
                  <a:pt x="112973" y="143283"/>
                  <a:pt x="103977" y="124762"/>
                </a:cubicBezTo>
                <a:cubicBezTo>
                  <a:pt x="94981" y="106241"/>
                  <a:pt x="101331" y="9933"/>
                  <a:pt x="103977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85BD7F5-7210-9DE5-302E-1B199277CF30}"/>
              </a:ext>
            </a:extLst>
          </p:cNvPr>
          <p:cNvSpPr/>
          <p:nvPr/>
        </p:nvSpPr>
        <p:spPr>
          <a:xfrm>
            <a:off x="3124200" y="4962525"/>
            <a:ext cx="479437" cy="365175"/>
          </a:xfrm>
          <a:custGeom>
            <a:avLst/>
            <a:gdLst>
              <a:gd name="connsiteX0" fmla="*/ 0 w 479437"/>
              <a:gd name="connsiteY0" fmla="*/ 0 h 365175"/>
              <a:gd name="connsiteX1" fmla="*/ 117475 w 479437"/>
              <a:gd name="connsiteY1" fmla="*/ 28575 h 365175"/>
              <a:gd name="connsiteX2" fmla="*/ 66675 w 479437"/>
              <a:gd name="connsiteY2" fmla="*/ 117475 h 365175"/>
              <a:gd name="connsiteX3" fmla="*/ 79375 w 479437"/>
              <a:gd name="connsiteY3" fmla="*/ 206375 h 365175"/>
              <a:gd name="connsiteX4" fmla="*/ 161925 w 479437"/>
              <a:gd name="connsiteY4" fmla="*/ 327025 h 365175"/>
              <a:gd name="connsiteX5" fmla="*/ 219075 w 479437"/>
              <a:gd name="connsiteY5" fmla="*/ 365125 h 365175"/>
              <a:gd name="connsiteX6" fmla="*/ 371475 w 479437"/>
              <a:gd name="connsiteY6" fmla="*/ 333375 h 365175"/>
              <a:gd name="connsiteX7" fmla="*/ 444500 w 479437"/>
              <a:gd name="connsiteY7" fmla="*/ 263525 h 365175"/>
              <a:gd name="connsiteX8" fmla="*/ 473075 w 479437"/>
              <a:gd name="connsiteY8" fmla="*/ 180975 h 365175"/>
              <a:gd name="connsiteX9" fmla="*/ 476250 w 479437"/>
              <a:gd name="connsiteY9" fmla="*/ 114300 h 365175"/>
              <a:gd name="connsiteX10" fmla="*/ 434975 w 479437"/>
              <a:gd name="connsiteY10" fmla="*/ 63500 h 365175"/>
              <a:gd name="connsiteX11" fmla="*/ 365125 w 479437"/>
              <a:gd name="connsiteY11" fmla="*/ 28575 h 365175"/>
              <a:gd name="connsiteX12" fmla="*/ 254000 w 479437"/>
              <a:gd name="connsiteY12" fmla="*/ 22225 h 365175"/>
              <a:gd name="connsiteX13" fmla="*/ 0 w 479437"/>
              <a:gd name="connsiteY13" fmla="*/ 0 h 3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437" h="365175">
                <a:moveTo>
                  <a:pt x="0" y="0"/>
                </a:moveTo>
                <a:cubicBezTo>
                  <a:pt x="53181" y="4498"/>
                  <a:pt x="106363" y="8996"/>
                  <a:pt x="117475" y="28575"/>
                </a:cubicBezTo>
                <a:cubicBezTo>
                  <a:pt x="128587" y="48154"/>
                  <a:pt x="73025" y="87842"/>
                  <a:pt x="66675" y="117475"/>
                </a:cubicBezTo>
                <a:cubicBezTo>
                  <a:pt x="60325" y="147108"/>
                  <a:pt x="63500" y="171450"/>
                  <a:pt x="79375" y="206375"/>
                </a:cubicBezTo>
                <a:cubicBezTo>
                  <a:pt x="95250" y="241300"/>
                  <a:pt x="138642" y="300567"/>
                  <a:pt x="161925" y="327025"/>
                </a:cubicBezTo>
                <a:cubicBezTo>
                  <a:pt x="185208" y="353483"/>
                  <a:pt x="184150" y="364067"/>
                  <a:pt x="219075" y="365125"/>
                </a:cubicBezTo>
                <a:cubicBezTo>
                  <a:pt x="254000" y="366183"/>
                  <a:pt x="333904" y="350308"/>
                  <a:pt x="371475" y="333375"/>
                </a:cubicBezTo>
                <a:cubicBezTo>
                  <a:pt x="409046" y="316442"/>
                  <a:pt x="427567" y="288925"/>
                  <a:pt x="444500" y="263525"/>
                </a:cubicBezTo>
                <a:cubicBezTo>
                  <a:pt x="461433" y="238125"/>
                  <a:pt x="467783" y="205846"/>
                  <a:pt x="473075" y="180975"/>
                </a:cubicBezTo>
                <a:cubicBezTo>
                  <a:pt x="478367" y="156104"/>
                  <a:pt x="482600" y="133879"/>
                  <a:pt x="476250" y="114300"/>
                </a:cubicBezTo>
                <a:cubicBezTo>
                  <a:pt x="469900" y="94721"/>
                  <a:pt x="453496" y="77787"/>
                  <a:pt x="434975" y="63500"/>
                </a:cubicBezTo>
                <a:cubicBezTo>
                  <a:pt x="416454" y="49213"/>
                  <a:pt x="395287" y="35454"/>
                  <a:pt x="365125" y="28575"/>
                </a:cubicBezTo>
                <a:cubicBezTo>
                  <a:pt x="334963" y="21696"/>
                  <a:pt x="254000" y="22225"/>
                  <a:pt x="254000" y="222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87886E1-E2DA-8627-8EA5-C971D0024F85}"/>
              </a:ext>
            </a:extLst>
          </p:cNvPr>
          <p:cNvSpPr/>
          <p:nvPr/>
        </p:nvSpPr>
        <p:spPr>
          <a:xfrm>
            <a:off x="3132548" y="4997410"/>
            <a:ext cx="278534" cy="318715"/>
          </a:xfrm>
          <a:custGeom>
            <a:avLst/>
            <a:gdLst>
              <a:gd name="connsiteX0" fmla="*/ 4352 w 278534"/>
              <a:gd name="connsiteY0" fmla="*/ 40 h 318715"/>
              <a:gd name="connsiteX1" fmla="*/ 61502 w 278534"/>
              <a:gd name="connsiteY1" fmla="*/ 47665 h 318715"/>
              <a:gd name="connsiteX2" fmla="*/ 42452 w 278534"/>
              <a:gd name="connsiteY2" fmla="*/ 101640 h 318715"/>
              <a:gd name="connsiteX3" fmla="*/ 48802 w 278534"/>
              <a:gd name="connsiteY3" fmla="*/ 181015 h 318715"/>
              <a:gd name="connsiteX4" fmla="*/ 96427 w 278534"/>
              <a:gd name="connsiteY4" fmla="*/ 260390 h 318715"/>
              <a:gd name="connsiteX5" fmla="*/ 169452 w 278534"/>
              <a:gd name="connsiteY5" fmla="*/ 314365 h 318715"/>
              <a:gd name="connsiteX6" fmla="*/ 258352 w 278534"/>
              <a:gd name="connsiteY6" fmla="*/ 295315 h 318715"/>
              <a:gd name="connsiteX7" fmla="*/ 274227 w 278534"/>
              <a:gd name="connsiteY7" fmla="*/ 136565 h 318715"/>
              <a:gd name="connsiteX8" fmla="*/ 198027 w 278534"/>
              <a:gd name="connsiteY8" fmla="*/ 41315 h 318715"/>
              <a:gd name="connsiteX9" fmla="*/ 4352 w 278534"/>
              <a:gd name="connsiteY9" fmla="*/ 40 h 3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534" h="318715">
                <a:moveTo>
                  <a:pt x="4352" y="40"/>
                </a:moveTo>
                <a:cubicBezTo>
                  <a:pt x="-18402" y="1098"/>
                  <a:pt x="55152" y="30732"/>
                  <a:pt x="61502" y="47665"/>
                </a:cubicBezTo>
                <a:cubicBezTo>
                  <a:pt x="67852" y="64598"/>
                  <a:pt x="44569" y="79415"/>
                  <a:pt x="42452" y="101640"/>
                </a:cubicBezTo>
                <a:cubicBezTo>
                  <a:pt x="40335" y="123865"/>
                  <a:pt x="39806" y="154557"/>
                  <a:pt x="48802" y="181015"/>
                </a:cubicBezTo>
                <a:cubicBezTo>
                  <a:pt x="57798" y="207473"/>
                  <a:pt x="76319" y="238165"/>
                  <a:pt x="96427" y="260390"/>
                </a:cubicBezTo>
                <a:cubicBezTo>
                  <a:pt x="116535" y="282615"/>
                  <a:pt x="142464" y="308544"/>
                  <a:pt x="169452" y="314365"/>
                </a:cubicBezTo>
                <a:cubicBezTo>
                  <a:pt x="196440" y="320186"/>
                  <a:pt x="240890" y="324948"/>
                  <a:pt x="258352" y="295315"/>
                </a:cubicBezTo>
                <a:cubicBezTo>
                  <a:pt x="275814" y="265682"/>
                  <a:pt x="284281" y="178898"/>
                  <a:pt x="274227" y="136565"/>
                </a:cubicBezTo>
                <a:cubicBezTo>
                  <a:pt x="264173" y="94232"/>
                  <a:pt x="243535" y="64069"/>
                  <a:pt x="198027" y="41315"/>
                </a:cubicBezTo>
                <a:cubicBezTo>
                  <a:pt x="152519" y="18561"/>
                  <a:pt x="27106" y="-1018"/>
                  <a:pt x="4352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F1C52D7-38FE-CBB7-A066-A5D9E4F4D64E}"/>
              </a:ext>
            </a:extLst>
          </p:cNvPr>
          <p:cNvSpPr/>
          <p:nvPr/>
        </p:nvSpPr>
        <p:spPr>
          <a:xfrm>
            <a:off x="3281589" y="5212511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E5CA35EF-2F2F-93B5-7D52-37091CCEB7A1}"/>
              </a:ext>
            </a:extLst>
          </p:cNvPr>
          <p:cNvSpPr/>
          <p:nvPr/>
        </p:nvSpPr>
        <p:spPr>
          <a:xfrm>
            <a:off x="3325333" y="5151381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554BA12D-264A-FB57-BE97-76535E58A9E7}"/>
              </a:ext>
            </a:extLst>
          </p:cNvPr>
          <p:cNvSpPr/>
          <p:nvPr/>
        </p:nvSpPr>
        <p:spPr>
          <a:xfrm>
            <a:off x="3451895" y="5128575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AE937F2-2009-2BFB-4A76-3BA952C8B622}"/>
              </a:ext>
            </a:extLst>
          </p:cNvPr>
          <p:cNvSpPr/>
          <p:nvPr/>
        </p:nvSpPr>
        <p:spPr>
          <a:xfrm>
            <a:off x="3309795" y="4883039"/>
            <a:ext cx="487837" cy="375033"/>
          </a:xfrm>
          <a:custGeom>
            <a:avLst/>
            <a:gdLst>
              <a:gd name="connsiteX0" fmla="*/ 1730 w 487837"/>
              <a:gd name="connsiteY0" fmla="*/ 31861 h 375033"/>
              <a:gd name="connsiteX1" fmla="*/ 119205 w 487837"/>
              <a:gd name="connsiteY1" fmla="*/ 31861 h 375033"/>
              <a:gd name="connsiteX2" fmla="*/ 90630 w 487837"/>
              <a:gd name="connsiteY2" fmla="*/ 111 h 375033"/>
              <a:gd name="connsiteX3" fmla="*/ 246205 w 487837"/>
              <a:gd name="connsiteY3" fmla="*/ 44561 h 375033"/>
              <a:gd name="connsiteX4" fmla="*/ 243030 w 487837"/>
              <a:gd name="connsiteY4" fmla="*/ 41386 h 375033"/>
              <a:gd name="connsiteX5" fmla="*/ 379555 w 487837"/>
              <a:gd name="connsiteY5" fmla="*/ 162036 h 375033"/>
              <a:gd name="connsiteX6" fmla="*/ 398605 w 487837"/>
              <a:gd name="connsiteY6" fmla="*/ 155686 h 375033"/>
              <a:gd name="connsiteX7" fmla="*/ 484330 w 487837"/>
              <a:gd name="connsiteY7" fmla="*/ 276336 h 375033"/>
              <a:gd name="connsiteX8" fmla="*/ 471630 w 487837"/>
              <a:gd name="connsiteY8" fmla="*/ 257286 h 375033"/>
              <a:gd name="connsiteX9" fmla="*/ 474805 w 487837"/>
              <a:gd name="connsiteY9" fmla="*/ 323961 h 375033"/>
              <a:gd name="connsiteX10" fmla="*/ 471630 w 487837"/>
              <a:gd name="connsiteY10" fmla="*/ 374761 h 375033"/>
              <a:gd name="connsiteX11" fmla="*/ 468455 w 487837"/>
              <a:gd name="connsiteY11" fmla="*/ 301736 h 375033"/>
              <a:gd name="connsiteX12" fmla="*/ 395430 w 487837"/>
              <a:gd name="connsiteY12" fmla="*/ 171561 h 375033"/>
              <a:gd name="connsiteX13" fmla="*/ 258905 w 487837"/>
              <a:gd name="connsiteY13" fmla="*/ 22336 h 375033"/>
              <a:gd name="connsiteX14" fmla="*/ 300180 w 487837"/>
              <a:gd name="connsiteY14" fmla="*/ 85836 h 375033"/>
              <a:gd name="connsiteX15" fmla="*/ 246205 w 487837"/>
              <a:gd name="connsiteY15" fmla="*/ 57261 h 375033"/>
              <a:gd name="connsiteX16" fmla="*/ 163655 w 487837"/>
              <a:gd name="connsiteY16" fmla="*/ 28686 h 375033"/>
              <a:gd name="connsiteX17" fmla="*/ 223980 w 487837"/>
              <a:gd name="connsiteY17" fmla="*/ 41386 h 375033"/>
              <a:gd name="connsiteX18" fmla="*/ 1730 w 487837"/>
              <a:gd name="connsiteY18" fmla="*/ 31861 h 37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837" h="375033">
                <a:moveTo>
                  <a:pt x="1730" y="31861"/>
                </a:moveTo>
                <a:cubicBezTo>
                  <a:pt x="-15732" y="30274"/>
                  <a:pt x="104388" y="37153"/>
                  <a:pt x="119205" y="31861"/>
                </a:cubicBezTo>
                <a:cubicBezTo>
                  <a:pt x="134022" y="26569"/>
                  <a:pt x="69463" y="-2006"/>
                  <a:pt x="90630" y="111"/>
                </a:cubicBezTo>
                <a:cubicBezTo>
                  <a:pt x="111797" y="2228"/>
                  <a:pt x="246205" y="44561"/>
                  <a:pt x="246205" y="44561"/>
                </a:cubicBezTo>
                <a:cubicBezTo>
                  <a:pt x="271605" y="51440"/>
                  <a:pt x="243030" y="41386"/>
                  <a:pt x="243030" y="41386"/>
                </a:cubicBezTo>
                <a:cubicBezTo>
                  <a:pt x="265255" y="60965"/>
                  <a:pt x="353626" y="142986"/>
                  <a:pt x="379555" y="162036"/>
                </a:cubicBezTo>
                <a:cubicBezTo>
                  <a:pt x="405484" y="181086"/>
                  <a:pt x="381143" y="136636"/>
                  <a:pt x="398605" y="155686"/>
                </a:cubicBezTo>
                <a:cubicBezTo>
                  <a:pt x="416067" y="174736"/>
                  <a:pt x="472159" y="259403"/>
                  <a:pt x="484330" y="276336"/>
                </a:cubicBezTo>
                <a:cubicBezTo>
                  <a:pt x="496501" y="293269"/>
                  <a:pt x="473218" y="249348"/>
                  <a:pt x="471630" y="257286"/>
                </a:cubicBezTo>
                <a:cubicBezTo>
                  <a:pt x="470042" y="265224"/>
                  <a:pt x="474805" y="304382"/>
                  <a:pt x="474805" y="323961"/>
                </a:cubicBezTo>
                <a:cubicBezTo>
                  <a:pt x="474805" y="343540"/>
                  <a:pt x="472688" y="378465"/>
                  <a:pt x="471630" y="374761"/>
                </a:cubicBezTo>
                <a:cubicBezTo>
                  <a:pt x="470572" y="371057"/>
                  <a:pt x="481155" y="335603"/>
                  <a:pt x="468455" y="301736"/>
                </a:cubicBezTo>
                <a:cubicBezTo>
                  <a:pt x="455755" y="267869"/>
                  <a:pt x="430355" y="218128"/>
                  <a:pt x="395430" y="171561"/>
                </a:cubicBezTo>
                <a:cubicBezTo>
                  <a:pt x="360505" y="124994"/>
                  <a:pt x="274780" y="36624"/>
                  <a:pt x="258905" y="22336"/>
                </a:cubicBezTo>
                <a:cubicBezTo>
                  <a:pt x="243030" y="8048"/>
                  <a:pt x="302297" y="80015"/>
                  <a:pt x="300180" y="85836"/>
                </a:cubicBezTo>
                <a:cubicBezTo>
                  <a:pt x="298063" y="91657"/>
                  <a:pt x="268959" y="66786"/>
                  <a:pt x="246205" y="57261"/>
                </a:cubicBezTo>
                <a:cubicBezTo>
                  <a:pt x="223451" y="47736"/>
                  <a:pt x="167359" y="31332"/>
                  <a:pt x="163655" y="28686"/>
                </a:cubicBezTo>
                <a:cubicBezTo>
                  <a:pt x="159951" y="26040"/>
                  <a:pt x="252026" y="39799"/>
                  <a:pt x="223980" y="41386"/>
                </a:cubicBezTo>
                <a:cubicBezTo>
                  <a:pt x="195934" y="42973"/>
                  <a:pt x="19192" y="33448"/>
                  <a:pt x="1730" y="3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10BF2D1-6D83-2B4B-F1C2-A3A685825213}"/>
              </a:ext>
            </a:extLst>
          </p:cNvPr>
          <p:cNvSpPr/>
          <p:nvPr/>
        </p:nvSpPr>
        <p:spPr>
          <a:xfrm>
            <a:off x="2593550" y="4476986"/>
            <a:ext cx="394259" cy="232339"/>
          </a:xfrm>
          <a:custGeom>
            <a:avLst/>
            <a:gdLst>
              <a:gd name="connsiteX0" fmla="*/ 251250 w 394259"/>
              <a:gd name="connsiteY0" fmla="*/ 2939 h 232339"/>
              <a:gd name="connsiteX1" fmla="*/ 149650 w 394259"/>
              <a:gd name="connsiteY1" fmla="*/ 12464 h 232339"/>
              <a:gd name="connsiteX2" fmla="*/ 63925 w 394259"/>
              <a:gd name="connsiteY2" fmla="*/ 79139 h 232339"/>
              <a:gd name="connsiteX3" fmla="*/ 82975 w 394259"/>
              <a:gd name="connsiteY3" fmla="*/ 72789 h 232339"/>
              <a:gd name="connsiteX4" fmla="*/ 127425 w 394259"/>
              <a:gd name="connsiteY4" fmla="*/ 104539 h 232339"/>
              <a:gd name="connsiteX5" fmla="*/ 38525 w 394259"/>
              <a:gd name="connsiteY5" fmla="*/ 193439 h 232339"/>
              <a:gd name="connsiteX6" fmla="*/ 105200 w 394259"/>
              <a:gd name="connsiteY6" fmla="*/ 142639 h 232339"/>
              <a:gd name="connsiteX7" fmla="*/ 340150 w 394259"/>
              <a:gd name="connsiteY7" fmla="*/ 79139 h 232339"/>
              <a:gd name="connsiteX8" fmla="*/ 302050 w 394259"/>
              <a:gd name="connsiteY8" fmla="*/ 126764 h 232339"/>
              <a:gd name="connsiteX9" fmla="*/ 394125 w 394259"/>
              <a:gd name="connsiteY9" fmla="*/ 28339 h 232339"/>
              <a:gd name="connsiteX10" fmla="*/ 321100 w 394259"/>
              <a:gd name="connsiteY10" fmla="*/ 69614 h 232339"/>
              <a:gd name="connsiteX11" fmla="*/ 260775 w 394259"/>
              <a:gd name="connsiteY11" fmla="*/ 117239 h 232339"/>
              <a:gd name="connsiteX12" fmla="*/ 229025 w 394259"/>
              <a:gd name="connsiteY12" fmla="*/ 183914 h 232339"/>
              <a:gd name="connsiteX13" fmla="*/ 244900 w 394259"/>
              <a:gd name="connsiteY13" fmla="*/ 104539 h 232339"/>
              <a:gd name="connsiteX14" fmla="*/ 133775 w 394259"/>
              <a:gd name="connsiteY14" fmla="*/ 152164 h 232339"/>
              <a:gd name="connsiteX15" fmla="*/ 203625 w 394259"/>
              <a:gd name="connsiteY15" fmla="*/ 183914 h 232339"/>
              <a:gd name="connsiteX16" fmla="*/ 143300 w 394259"/>
              <a:gd name="connsiteY16" fmla="*/ 161689 h 232339"/>
              <a:gd name="connsiteX17" fmla="*/ 73450 w 394259"/>
              <a:gd name="connsiteY17" fmla="*/ 174389 h 232339"/>
              <a:gd name="connsiteX18" fmla="*/ 57575 w 394259"/>
              <a:gd name="connsiteY18" fmla="*/ 231539 h 232339"/>
              <a:gd name="connsiteX19" fmla="*/ 117900 w 394259"/>
              <a:gd name="connsiteY19" fmla="*/ 126764 h 232339"/>
              <a:gd name="connsiteX20" fmla="*/ 98850 w 394259"/>
              <a:gd name="connsiteY20" fmla="*/ 91839 h 232339"/>
              <a:gd name="connsiteX21" fmla="*/ 425 w 394259"/>
              <a:gd name="connsiteY21" fmla="*/ 107714 h 232339"/>
              <a:gd name="connsiteX22" fmla="*/ 63925 w 394259"/>
              <a:gd name="connsiteY22" fmla="*/ 72789 h 232339"/>
              <a:gd name="connsiteX23" fmla="*/ 82975 w 394259"/>
              <a:gd name="connsiteY23" fmla="*/ 44214 h 232339"/>
              <a:gd name="connsiteX24" fmla="*/ 121075 w 394259"/>
              <a:gd name="connsiteY24" fmla="*/ 47389 h 232339"/>
              <a:gd name="connsiteX25" fmla="*/ 251250 w 394259"/>
              <a:gd name="connsiteY25" fmla="*/ 2939 h 23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4259" h="232339">
                <a:moveTo>
                  <a:pt x="251250" y="2939"/>
                </a:moveTo>
                <a:cubicBezTo>
                  <a:pt x="256012" y="-2882"/>
                  <a:pt x="180871" y="-236"/>
                  <a:pt x="149650" y="12464"/>
                </a:cubicBezTo>
                <a:cubicBezTo>
                  <a:pt x="118429" y="25164"/>
                  <a:pt x="63925" y="79139"/>
                  <a:pt x="63925" y="79139"/>
                </a:cubicBezTo>
                <a:cubicBezTo>
                  <a:pt x="52813" y="89193"/>
                  <a:pt x="72392" y="68556"/>
                  <a:pt x="82975" y="72789"/>
                </a:cubicBezTo>
                <a:cubicBezTo>
                  <a:pt x="93558" y="77022"/>
                  <a:pt x="134833" y="84431"/>
                  <a:pt x="127425" y="104539"/>
                </a:cubicBezTo>
                <a:cubicBezTo>
                  <a:pt x="120017" y="124647"/>
                  <a:pt x="42229" y="187089"/>
                  <a:pt x="38525" y="193439"/>
                </a:cubicBezTo>
                <a:cubicBezTo>
                  <a:pt x="34821" y="199789"/>
                  <a:pt x="54929" y="161689"/>
                  <a:pt x="105200" y="142639"/>
                </a:cubicBezTo>
                <a:cubicBezTo>
                  <a:pt x="155471" y="123589"/>
                  <a:pt x="307342" y="81785"/>
                  <a:pt x="340150" y="79139"/>
                </a:cubicBezTo>
                <a:cubicBezTo>
                  <a:pt x="372958" y="76493"/>
                  <a:pt x="293054" y="135231"/>
                  <a:pt x="302050" y="126764"/>
                </a:cubicBezTo>
                <a:cubicBezTo>
                  <a:pt x="311046" y="118297"/>
                  <a:pt x="390950" y="37864"/>
                  <a:pt x="394125" y="28339"/>
                </a:cubicBezTo>
                <a:cubicBezTo>
                  <a:pt x="397300" y="18814"/>
                  <a:pt x="343325" y="54797"/>
                  <a:pt x="321100" y="69614"/>
                </a:cubicBezTo>
                <a:cubicBezTo>
                  <a:pt x="298875" y="84431"/>
                  <a:pt x="276121" y="98189"/>
                  <a:pt x="260775" y="117239"/>
                </a:cubicBezTo>
                <a:cubicBezTo>
                  <a:pt x="245429" y="136289"/>
                  <a:pt x="231671" y="186031"/>
                  <a:pt x="229025" y="183914"/>
                </a:cubicBezTo>
                <a:cubicBezTo>
                  <a:pt x="226379" y="181797"/>
                  <a:pt x="260775" y="109831"/>
                  <a:pt x="244900" y="104539"/>
                </a:cubicBezTo>
                <a:cubicBezTo>
                  <a:pt x="229025" y="99247"/>
                  <a:pt x="140654" y="138935"/>
                  <a:pt x="133775" y="152164"/>
                </a:cubicBezTo>
                <a:cubicBezTo>
                  <a:pt x="126896" y="165393"/>
                  <a:pt x="202038" y="182327"/>
                  <a:pt x="203625" y="183914"/>
                </a:cubicBezTo>
                <a:cubicBezTo>
                  <a:pt x="205212" y="185501"/>
                  <a:pt x="164996" y="163276"/>
                  <a:pt x="143300" y="161689"/>
                </a:cubicBezTo>
                <a:cubicBezTo>
                  <a:pt x="121604" y="160102"/>
                  <a:pt x="87737" y="162747"/>
                  <a:pt x="73450" y="174389"/>
                </a:cubicBezTo>
                <a:cubicBezTo>
                  <a:pt x="59163" y="186031"/>
                  <a:pt x="50167" y="239477"/>
                  <a:pt x="57575" y="231539"/>
                </a:cubicBezTo>
                <a:cubicBezTo>
                  <a:pt x="64983" y="223602"/>
                  <a:pt x="111021" y="150047"/>
                  <a:pt x="117900" y="126764"/>
                </a:cubicBezTo>
                <a:cubicBezTo>
                  <a:pt x="124779" y="103481"/>
                  <a:pt x="118429" y="95014"/>
                  <a:pt x="98850" y="91839"/>
                </a:cubicBezTo>
                <a:cubicBezTo>
                  <a:pt x="79271" y="88664"/>
                  <a:pt x="6246" y="110889"/>
                  <a:pt x="425" y="107714"/>
                </a:cubicBezTo>
                <a:cubicBezTo>
                  <a:pt x="-5396" y="104539"/>
                  <a:pt x="50167" y="83372"/>
                  <a:pt x="63925" y="72789"/>
                </a:cubicBezTo>
                <a:cubicBezTo>
                  <a:pt x="77683" y="62206"/>
                  <a:pt x="73450" y="48447"/>
                  <a:pt x="82975" y="44214"/>
                </a:cubicBezTo>
                <a:cubicBezTo>
                  <a:pt x="92500" y="39981"/>
                  <a:pt x="100438" y="51622"/>
                  <a:pt x="121075" y="47389"/>
                </a:cubicBezTo>
                <a:cubicBezTo>
                  <a:pt x="141712" y="43156"/>
                  <a:pt x="246488" y="8760"/>
                  <a:pt x="251250" y="2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303B215-C15B-BC74-9B3C-26F5A3B3E34F}"/>
              </a:ext>
            </a:extLst>
          </p:cNvPr>
          <p:cNvSpPr/>
          <p:nvPr/>
        </p:nvSpPr>
        <p:spPr>
          <a:xfrm>
            <a:off x="2731637" y="4493226"/>
            <a:ext cx="415571" cy="104836"/>
          </a:xfrm>
          <a:custGeom>
            <a:avLst/>
            <a:gdLst>
              <a:gd name="connsiteX0" fmla="*/ 2038 w 415571"/>
              <a:gd name="connsiteY0" fmla="*/ 104174 h 104836"/>
              <a:gd name="connsiteX1" fmla="*/ 243338 w 415571"/>
              <a:gd name="connsiteY1" fmla="*/ 8924 h 104836"/>
              <a:gd name="connsiteX2" fmla="*/ 319538 w 415571"/>
              <a:gd name="connsiteY2" fmla="*/ 18449 h 104836"/>
              <a:gd name="connsiteX3" fmla="*/ 313188 w 415571"/>
              <a:gd name="connsiteY3" fmla="*/ 2574 h 104836"/>
              <a:gd name="connsiteX4" fmla="*/ 414788 w 415571"/>
              <a:gd name="connsiteY4" fmla="*/ 81949 h 104836"/>
              <a:gd name="connsiteX5" fmla="*/ 357638 w 415571"/>
              <a:gd name="connsiteY5" fmla="*/ 69249 h 104836"/>
              <a:gd name="connsiteX6" fmla="*/ 310013 w 415571"/>
              <a:gd name="connsiteY6" fmla="*/ 100999 h 104836"/>
              <a:gd name="connsiteX7" fmla="*/ 383038 w 415571"/>
              <a:gd name="connsiteY7" fmla="*/ 56549 h 104836"/>
              <a:gd name="connsiteX8" fmla="*/ 316363 w 415571"/>
              <a:gd name="connsiteY8" fmla="*/ 8924 h 104836"/>
              <a:gd name="connsiteX9" fmla="*/ 154438 w 415571"/>
              <a:gd name="connsiteY9" fmla="*/ 40674 h 104836"/>
              <a:gd name="connsiteX10" fmla="*/ 157613 w 415571"/>
              <a:gd name="connsiteY10" fmla="*/ 8924 h 104836"/>
              <a:gd name="connsiteX11" fmla="*/ 68713 w 415571"/>
              <a:gd name="connsiteY11" fmla="*/ 47024 h 104836"/>
              <a:gd name="connsiteX12" fmla="*/ 125863 w 415571"/>
              <a:gd name="connsiteY12" fmla="*/ 50199 h 104836"/>
              <a:gd name="connsiteX13" fmla="*/ 2038 w 415571"/>
              <a:gd name="connsiteY13" fmla="*/ 104174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571" h="104836">
                <a:moveTo>
                  <a:pt x="2038" y="104174"/>
                </a:moveTo>
                <a:cubicBezTo>
                  <a:pt x="21617" y="97295"/>
                  <a:pt x="190421" y="23211"/>
                  <a:pt x="243338" y="8924"/>
                </a:cubicBezTo>
                <a:cubicBezTo>
                  <a:pt x="296255" y="-5364"/>
                  <a:pt x="307896" y="19507"/>
                  <a:pt x="319538" y="18449"/>
                </a:cubicBezTo>
                <a:cubicBezTo>
                  <a:pt x="331180" y="17391"/>
                  <a:pt x="297313" y="-8009"/>
                  <a:pt x="313188" y="2574"/>
                </a:cubicBezTo>
                <a:cubicBezTo>
                  <a:pt x="329063" y="13157"/>
                  <a:pt x="407380" y="70836"/>
                  <a:pt x="414788" y="81949"/>
                </a:cubicBezTo>
                <a:cubicBezTo>
                  <a:pt x="422196" y="93061"/>
                  <a:pt x="375101" y="66074"/>
                  <a:pt x="357638" y="69249"/>
                </a:cubicBezTo>
                <a:cubicBezTo>
                  <a:pt x="340176" y="72424"/>
                  <a:pt x="305780" y="103116"/>
                  <a:pt x="310013" y="100999"/>
                </a:cubicBezTo>
                <a:cubicBezTo>
                  <a:pt x="314246" y="98882"/>
                  <a:pt x="381980" y="71895"/>
                  <a:pt x="383038" y="56549"/>
                </a:cubicBezTo>
                <a:cubicBezTo>
                  <a:pt x="384096" y="41203"/>
                  <a:pt x="354463" y="11570"/>
                  <a:pt x="316363" y="8924"/>
                </a:cubicBezTo>
                <a:cubicBezTo>
                  <a:pt x="278263" y="6278"/>
                  <a:pt x="180896" y="40674"/>
                  <a:pt x="154438" y="40674"/>
                </a:cubicBezTo>
                <a:cubicBezTo>
                  <a:pt x="127980" y="40674"/>
                  <a:pt x="171900" y="7866"/>
                  <a:pt x="157613" y="8924"/>
                </a:cubicBezTo>
                <a:cubicBezTo>
                  <a:pt x="143326" y="9982"/>
                  <a:pt x="74005" y="40145"/>
                  <a:pt x="68713" y="47024"/>
                </a:cubicBezTo>
                <a:cubicBezTo>
                  <a:pt x="63421" y="53903"/>
                  <a:pt x="141738" y="38028"/>
                  <a:pt x="125863" y="50199"/>
                </a:cubicBezTo>
                <a:cubicBezTo>
                  <a:pt x="109988" y="62370"/>
                  <a:pt x="-17541" y="111053"/>
                  <a:pt x="2038" y="104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5C64E87-A64B-2980-63B7-E2F895FDB1C8}"/>
              </a:ext>
            </a:extLst>
          </p:cNvPr>
          <p:cNvSpPr/>
          <p:nvPr/>
        </p:nvSpPr>
        <p:spPr>
          <a:xfrm>
            <a:off x="2879152" y="4502147"/>
            <a:ext cx="412360" cy="149364"/>
          </a:xfrm>
          <a:custGeom>
            <a:avLst/>
            <a:gdLst>
              <a:gd name="connsiteX0" fmla="*/ 573 w 412360"/>
              <a:gd name="connsiteY0" fmla="*/ 149228 h 149364"/>
              <a:gd name="connsiteX1" fmla="*/ 283148 w 412360"/>
              <a:gd name="connsiteY1" fmla="*/ 19053 h 149364"/>
              <a:gd name="connsiteX2" fmla="*/ 270448 w 412360"/>
              <a:gd name="connsiteY2" fmla="*/ 63503 h 149364"/>
              <a:gd name="connsiteX3" fmla="*/ 381573 w 412360"/>
              <a:gd name="connsiteY3" fmla="*/ 3 h 149364"/>
              <a:gd name="connsiteX4" fmla="*/ 410148 w 412360"/>
              <a:gd name="connsiteY4" fmla="*/ 60328 h 149364"/>
              <a:gd name="connsiteX5" fmla="*/ 391098 w 412360"/>
              <a:gd name="connsiteY5" fmla="*/ 12703 h 149364"/>
              <a:gd name="connsiteX6" fmla="*/ 238698 w 412360"/>
              <a:gd name="connsiteY6" fmla="*/ 12703 h 149364"/>
              <a:gd name="connsiteX7" fmla="*/ 222823 w 412360"/>
              <a:gd name="connsiteY7" fmla="*/ 25403 h 149364"/>
              <a:gd name="connsiteX8" fmla="*/ 114873 w 412360"/>
              <a:gd name="connsiteY8" fmla="*/ 57153 h 149364"/>
              <a:gd name="connsiteX9" fmla="*/ 206948 w 412360"/>
              <a:gd name="connsiteY9" fmla="*/ 44453 h 149364"/>
              <a:gd name="connsiteX10" fmla="*/ 573 w 412360"/>
              <a:gd name="connsiteY10" fmla="*/ 149228 h 1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60" h="149364">
                <a:moveTo>
                  <a:pt x="573" y="149228"/>
                </a:moveTo>
                <a:cubicBezTo>
                  <a:pt x="13273" y="144995"/>
                  <a:pt x="238169" y="33340"/>
                  <a:pt x="283148" y="19053"/>
                </a:cubicBezTo>
                <a:cubicBezTo>
                  <a:pt x="328127" y="4766"/>
                  <a:pt x="254044" y="66678"/>
                  <a:pt x="270448" y="63503"/>
                </a:cubicBezTo>
                <a:cubicBezTo>
                  <a:pt x="286852" y="60328"/>
                  <a:pt x="358290" y="532"/>
                  <a:pt x="381573" y="3"/>
                </a:cubicBezTo>
                <a:cubicBezTo>
                  <a:pt x="404856" y="-526"/>
                  <a:pt x="408560" y="58211"/>
                  <a:pt x="410148" y="60328"/>
                </a:cubicBezTo>
                <a:cubicBezTo>
                  <a:pt x="411736" y="62445"/>
                  <a:pt x="419673" y="20641"/>
                  <a:pt x="391098" y="12703"/>
                </a:cubicBezTo>
                <a:cubicBezTo>
                  <a:pt x="362523" y="4765"/>
                  <a:pt x="238698" y="12703"/>
                  <a:pt x="238698" y="12703"/>
                </a:cubicBezTo>
                <a:cubicBezTo>
                  <a:pt x="210652" y="14820"/>
                  <a:pt x="243460" y="17995"/>
                  <a:pt x="222823" y="25403"/>
                </a:cubicBezTo>
                <a:cubicBezTo>
                  <a:pt x="202186" y="32811"/>
                  <a:pt x="117519" y="53978"/>
                  <a:pt x="114873" y="57153"/>
                </a:cubicBezTo>
                <a:cubicBezTo>
                  <a:pt x="112227" y="60328"/>
                  <a:pt x="223881" y="30695"/>
                  <a:pt x="206948" y="44453"/>
                </a:cubicBezTo>
                <a:cubicBezTo>
                  <a:pt x="190015" y="58211"/>
                  <a:pt x="-12127" y="153461"/>
                  <a:pt x="573" y="149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5247EFB-D662-68BF-C642-D428E4CC79C7}"/>
              </a:ext>
            </a:extLst>
          </p:cNvPr>
          <p:cNvSpPr/>
          <p:nvPr/>
        </p:nvSpPr>
        <p:spPr>
          <a:xfrm>
            <a:off x="2941935" y="4501682"/>
            <a:ext cx="584695" cy="144547"/>
          </a:xfrm>
          <a:custGeom>
            <a:avLst/>
            <a:gdLst>
              <a:gd name="connsiteX0" fmla="*/ 7640 w 584695"/>
              <a:gd name="connsiteY0" fmla="*/ 143343 h 144547"/>
              <a:gd name="connsiteX1" fmla="*/ 267990 w 584695"/>
              <a:gd name="connsiteY1" fmla="*/ 73493 h 144547"/>
              <a:gd name="connsiteX2" fmla="*/ 394990 w 584695"/>
              <a:gd name="connsiteY2" fmla="*/ 98893 h 144547"/>
              <a:gd name="connsiteX3" fmla="*/ 369590 w 584695"/>
              <a:gd name="connsiteY3" fmla="*/ 70318 h 144547"/>
              <a:gd name="connsiteX4" fmla="*/ 490240 w 584695"/>
              <a:gd name="connsiteY4" fmla="*/ 468 h 144547"/>
              <a:gd name="connsiteX5" fmla="*/ 439440 w 584695"/>
              <a:gd name="connsiteY5" fmla="*/ 38568 h 144547"/>
              <a:gd name="connsiteX6" fmla="*/ 582315 w 584695"/>
              <a:gd name="connsiteY6" fmla="*/ 13168 h 144547"/>
              <a:gd name="connsiteX7" fmla="*/ 525165 w 584695"/>
              <a:gd name="connsiteY7" fmla="*/ 29043 h 144547"/>
              <a:gd name="connsiteX8" fmla="*/ 477540 w 584695"/>
              <a:gd name="connsiteY8" fmla="*/ 73493 h 144547"/>
              <a:gd name="connsiteX9" fmla="*/ 455315 w 584695"/>
              <a:gd name="connsiteY9" fmla="*/ 41743 h 144547"/>
              <a:gd name="connsiteX10" fmla="*/ 315615 w 584695"/>
              <a:gd name="connsiteY10" fmla="*/ 67143 h 144547"/>
              <a:gd name="connsiteX11" fmla="*/ 328315 w 584695"/>
              <a:gd name="connsiteY11" fmla="*/ 22693 h 144547"/>
              <a:gd name="connsiteX12" fmla="*/ 306090 w 584695"/>
              <a:gd name="connsiteY12" fmla="*/ 54443 h 144547"/>
              <a:gd name="connsiteX13" fmla="*/ 121940 w 584695"/>
              <a:gd name="connsiteY13" fmla="*/ 73493 h 144547"/>
              <a:gd name="connsiteX14" fmla="*/ 214015 w 584695"/>
              <a:gd name="connsiteY14" fmla="*/ 73493 h 144547"/>
              <a:gd name="connsiteX15" fmla="*/ 80665 w 584695"/>
              <a:gd name="connsiteY15" fmla="*/ 114768 h 144547"/>
              <a:gd name="connsiteX16" fmla="*/ 7640 w 584695"/>
              <a:gd name="connsiteY16" fmla="*/ 143343 h 14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695" h="144547">
                <a:moveTo>
                  <a:pt x="7640" y="143343"/>
                </a:moveTo>
                <a:cubicBezTo>
                  <a:pt x="38861" y="136464"/>
                  <a:pt x="203432" y="80901"/>
                  <a:pt x="267990" y="73493"/>
                </a:cubicBezTo>
                <a:cubicBezTo>
                  <a:pt x="332548" y="66085"/>
                  <a:pt x="378057" y="99422"/>
                  <a:pt x="394990" y="98893"/>
                </a:cubicBezTo>
                <a:cubicBezTo>
                  <a:pt x="411923" y="98364"/>
                  <a:pt x="353715" y="86722"/>
                  <a:pt x="369590" y="70318"/>
                </a:cubicBezTo>
                <a:cubicBezTo>
                  <a:pt x="385465" y="53914"/>
                  <a:pt x="478598" y="5760"/>
                  <a:pt x="490240" y="468"/>
                </a:cubicBezTo>
                <a:cubicBezTo>
                  <a:pt x="501882" y="-4824"/>
                  <a:pt x="424094" y="36451"/>
                  <a:pt x="439440" y="38568"/>
                </a:cubicBezTo>
                <a:cubicBezTo>
                  <a:pt x="454786" y="40685"/>
                  <a:pt x="568028" y="14755"/>
                  <a:pt x="582315" y="13168"/>
                </a:cubicBezTo>
                <a:cubicBezTo>
                  <a:pt x="596602" y="11581"/>
                  <a:pt x="542627" y="18989"/>
                  <a:pt x="525165" y="29043"/>
                </a:cubicBezTo>
                <a:cubicBezTo>
                  <a:pt x="507703" y="39097"/>
                  <a:pt x="489182" y="71376"/>
                  <a:pt x="477540" y="73493"/>
                </a:cubicBezTo>
                <a:cubicBezTo>
                  <a:pt x="465898" y="75610"/>
                  <a:pt x="482302" y="42801"/>
                  <a:pt x="455315" y="41743"/>
                </a:cubicBezTo>
                <a:cubicBezTo>
                  <a:pt x="428328" y="40685"/>
                  <a:pt x="336782" y="70318"/>
                  <a:pt x="315615" y="67143"/>
                </a:cubicBezTo>
                <a:cubicBezTo>
                  <a:pt x="294448" y="63968"/>
                  <a:pt x="329903" y="24810"/>
                  <a:pt x="328315" y="22693"/>
                </a:cubicBezTo>
                <a:cubicBezTo>
                  <a:pt x="326727" y="20576"/>
                  <a:pt x="340486" y="45976"/>
                  <a:pt x="306090" y="54443"/>
                </a:cubicBezTo>
                <a:cubicBezTo>
                  <a:pt x="271694" y="62910"/>
                  <a:pt x="137286" y="70318"/>
                  <a:pt x="121940" y="73493"/>
                </a:cubicBezTo>
                <a:cubicBezTo>
                  <a:pt x="106594" y="76668"/>
                  <a:pt x="220894" y="66614"/>
                  <a:pt x="214015" y="73493"/>
                </a:cubicBezTo>
                <a:cubicBezTo>
                  <a:pt x="207136" y="80372"/>
                  <a:pt x="112415" y="103656"/>
                  <a:pt x="80665" y="114768"/>
                </a:cubicBezTo>
                <a:cubicBezTo>
                  <a:pt x="48915" y="125880"/>
                  <a:pt x="-23581" y="150222"/>
                  <a:pt x="7640" y="14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C64A100-0839-1F53-7072-B4E030150E34}"/>
              </a:ext>
            </a:extLst>
          </p:cNvPr>
          <p:cNvSpPr/>
          <p:nvPr/>
        </p:nvSpPr>
        <p:spPr>
          <a:xfrm>
            <a:off x="2867020" y="4540241"/>
            <a:ext cx="146214" cy="114312"/>
          </a:xfrm>
          <a:custGeom>
            <a:avLst/>
            <a:gdLst>
              <a:gd name="connsiteX0" fmla="*/ 5 w 146214"/>
              <a:gd name="connsiteY0" fmla="*/ 114309 h 114312"/>
              <a:gd name="connsiteX1" fmla="*/ 63505 w 146214"/>
              <a:gd name="connsiteY1" fmla="*/ 41284 h 114312"/>
              <a:gd name="connsiteX2" fmla="*/ 146055 w 146214"/>
              <a:gd name="connsiteY2" fmla="*/ 9 h 114312"/>
              <a:gd name="connsiteX3" fmla="*/ 41280 w 146214"/>
              <a:gd name="connsiteY3" fmla="*/ 44459 h 114312"/>
              <a:gd name="connsiteX4" fmla="*/ 66680 w 146214"/>
              <a:gd name="connsiteY4" fmla="*/ 44459 h 114312"/>
              <a:gd name="connsiteX5" fmla="*/ 5 w 146214"/>
              <a:gd name="connsiteY5" fmla="*/ 114309 h 1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14" h="114312">
                <a:moveTo>
                  <a:pt x="5" y="114309"/>
                </a:moveTo>
                <a:cubicBezTo>
                  <a:pt x="-524" y="113780"/>
                  <a:pt x="39163" y="60334"/>
                  <a:pt x="63505" y="41284"/>
                </a:cubicBezTo>
                <a:cubicBezTo>
                  <a:pt x="87847" y="22234"/>
                  <a:pt x="149759" y="-520"/>
                  <a:pt x="146055" y="9"/>
                </a:cubicBezTo>
                <a:cubicBezTo>
                  <a:pt x="142351" y="538"/>
                  <a:pt x="54509" y="37051"/>
                  <a:pt x="41280" y="44459"/>
                </a:cubicBezTo>
                <a:cubicBezTo>
                  <a:pt x="28051" y="51867"/>
                  <a:pt x="70913" y="35463"/>
                  <a:pt x="66680" y="44459"/>
                </a:cubicBezTo>
                <a:cubicBezTo>
                  <a:pt x="62447" y="53455"/>
                  <a:pt x="534" y="114838"/>
                  <a:pt x="5" y="114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ECF8E54-2378-728B-03D0-C7BB128FEB5B}"/>
              </a:ext>
            </a:extLst>
          </p:cNvPr>
          <p:cNvSpPr/>
          <p:nvPr/>
        </p:nvSpPr>
        <p:spPr>
          <a:xfrm>
            <a:off x="3027807" y="4590923"/>
            <a:ext cx="425056" cy="73194"/>
          </a:xfrm>
          <a:custGeom>
            <a:avLst/>
            <a:gdLst>
              <a:gd name="connsiteX0" fmla="*/ 1143 w 425056"/>
              <a:gd name="connsiteY0" fmla="*/ 73152 h 73194"/>
              <a:gd name="connsiteX1" fmla="*/ 175768 w 425056"/>
              <a:gd name="connsiteY1" fmla="*/ 12827 h 73194"/>
              <a:gd name="connsiteX2" fmla="*/ 413893 w 425056"/>
              <a:gd name="connsiteY2" fmla="*/ 50927 h 73194"/>
              <a:gd name="connsiteX3" fmla="*/ 366268 w 425056"/>
              <a:gd name="connsiteY3" fmla="*/ 41402 h 73194"/>
              <a:gd name="connsiteX4" fmla="*/ 191643 w 425056"/>
              <a:gd name="connsiteY4" fmla="*/ 57277 h 73194"/>
              <a:gd name="connsiteX5" fmla="*/ 296418 w 425056"/>
              <a:gd name="connsiteY5" fmla="*/ 35052 h 73194"/>
              <a:gd name="connsiteX6" fmla="*/ 258318 w 425056"/>
              <a:gd name="connsiteY6" fmla="*/ 6477 h 73194"/>
              <a:gd name="connsiteX7" fmla="*/ 185293 w 425056"/>
              <a:gd name="connsiteY7" fmla="*/ 25527 h 73194"/>
              <a:gd name="connsiteX8" fmla="*/ 191643 w 425056"/>
              <a:gd name="connsiteY8" fmla="*/ 127 h 73194"/>
              <a:gd name="connsiteX9" fmla="*/ 29718 w 425056"/>
              <a:gd name="connsiteY9" fmla="*/ 16002 h 73194"/>
              <a:gd name="connsiteX10" fmla="*/ 96393 w 425056"/>
              <a:gd name="connsiteY10" fmla="*/ 22352 h 73194"/>
              <a:gd name="connsiteX11" fmla="*/ 1143 w 425056"/>
              <a:gd name="connsiteY11" fmla="*/ 73152 h 7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056" h="73194">
                <a:moveTo>
                  <a:pt x="1143" y="73152"/>
                </a:moveTo>
                <a:cubicBezTo>
                  <a:pt x="14372" y="71565"/>
                  <a:pt x="106976" y="16531"/>
                  <a:pt x="175768" y="12827"/>
                </a:cubicBezTo>
                <a:cubicBezTo>
                  <a:pt x="244560" y="9123"/>
                  <a:pt x="382143" y="46165"/>
                  <a:pt x="413893" y="50927"/>
                </a:cubicBezTo>
                <a:cubicBezTo>
                  <a:pt x="445643" y="55689"/>
                  <a:pt x="403310" y="40344"/>
                  <a:pt x="366268" y="41402"/>
                </a:cubicBezTo>
                <a:cubicBezTo>
                  <a:pt x="329226" y="42460"/>
                  <a:pt x="203285" y="58335"/>
                  <a:pt x="191643" y="57277"/>
                </a:cubicBezTo>
                <a:cubicBezTo>
                  <a:pt x="180001" y="56219"/>
                  <a:pt x="285306" y="43519"/>
                  <a:pt x="296418" y="35052"/>
                </a:cubicBezTo>
                <a:cubicBezTo>
                  <a:pt x="307530" y="26585"/>
                  <a:pt x="276839" y="8064"/>
                  <a:pt x="258318" y="6477"/>
                </a:cubicBezTo>
                <a:cubicBezTo>
                  <a:pt x="239797" y="4890"/>
                  <a:pt x="196405" y="26585"/>
                  <a:pt x="185293" y="25527"/>
                </a:cubicBezTo>
                <a:cubicBezTo>
                  <a:pt x="174181" y="24469"/>
                  <a:pt x="217572" y="1714"/>
                  <a:pt x="191643" y="127"/>
                </a:cubicBezTo>
                <a:cubicBezTo>
                  <a:pt x="165714" y="-1461"/>
                  <a:pt x="45593" y="12298"/>
                  <a:pt x="29718" y="16002"/>
                </a:cubicBezTo>
                <a:cubicBezTo>
                  <a:pt x="13843" y="19706"/>
                  <a:pt x="99039" y="12827"/>
                  <a:pt x="96393" y="22352"/>
                </a:cubicBezTo>
                <a:cubicBezTo>
                  <a:pt x="93747" y="31877"/>
                  <a:pt x="-12086" y="74739"/>
                  <a:pt x="1143" y="73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A061155-98BE-EE42-E3BE-42890F5D0482}"/>
              </a:ext>
            </a:extLst>
          </p:cNvPr>
          <p:cNvSpPr/>
          <p:nvPr/>
        </p:nvSpPr>
        <p:spPr>
          <a:xfrm>
            <a:off x="3154077" y="4527418"/>
            <a:ext cx="636939" cy="127567"/>
          </a:xfrm>
          <a:custGeom>
            <a:avLst/>
            <a:gdLst>
              <a:gd name="connsiteX0" fmla="*/ 1873 w 636939"/>
              <a:gd name="connsiteY0" fmla="*/ 127132 h 127567"/>
              <a:gd name="connsiteX1" fmla="*/ 338423 w 636939"/>
              <a:gd name="connsiteY1" fmla="*/ 19182 h 127567"/>
              <a:gd name="connsiteX2" fmla="*/ 446373 w 636939"/>
              <a:gd name="connsiteY2" fmla="*/ 50932 h 127567"/>
              <a:gd name="connsiteX3" fmla="*/ 417798 w 636939"/>
              <a:gd name="connsiteY3" fmla="*/ 25532 h 127567"/>
              <a:gd name="connsiteX4" fmla="*/ 563848 w 636939"/>
              <a:gd name="connsiteY4" fmla="*/ 35057 h 127567"/>
              <a:gd name="connsiteX5" fmla="*/ 544798 w 636939"/>
              <a:gd name="connsiteY5" fmla="*/ 19182 h 127567"/>
              <a:gd name="connsiteX6" fmla="*/ 636873 w 636939"/>
              <a:gd name="connsiteY6" fmla="*/ 50932 h 127567"/>
              <a:gd name="connsiteX7" fmla="*/ 554323 w 636939"/>
              <a:gd name="connsiteY7" fmla="*/ 41407 h 127567"/>
              <a:gd name="connsiteX8" fmla="*/ 293973 w 636939"/>
              <a:gd name="connsiteY8" fmla="*/ 132 h 127567"/>
              <a:gd name="connsiteX9" fmla="*/ 382873 w 636939"/>
              <a:gd name="connsiteY9" fmla="*/ 28707 h 127567"/>
              <a:gd name="connsiteX10" fmla="*/ 309848 w 636939"/>
              <a:gd name="connsiteY10" fmla="*/ 41407 h 127567"/>
              <a:gd name="connsiteX11" fmla="*/ 430498 w 636939"/>
              <a:gd name="connsiteY11" fmla="*/ 92207 h 127567"/>
              <a:gd name="connsiteX12" fmla="*/ 284448 w 636939"/>
              <a:gd name="connsiteY12" fmla="*/ 50932 h 127567"/>
              <a:gd name="connsiteX13" fmla="*/ 205073 w 636939"/>
              <a:gd name="connsiteY13" fmla="*/ 57282 h 127567"/>
              <a:gd name="connsiteX14" fmla="*/ 1873 w 636939"/>
              <a:gd name="connsiteY14" fmla="*/ 127132 h 1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939" h="127567">
                <a:moveTo>
                  <a:pt x="1873" y="127132"/>
                </a:moveTo>
                <a:cubicBezTo>
                  <a:pt x="24098" y="120782"/>
                  <a:pt x="264340" y="31882"/>
                  <a:pt x="338423" y="19182"/>
                </a:cubicBezTo>
                <a:cubicBezTo>
                  <a:pt x="412506" y="6482"/>
                  <a:pt x="433144" y="49874"/>
                  <a:pt x="446373" y="50932"/>
                </a:cubicBezTo>
                <a:cubicBezTo>
                  <a:pt x="459602" y="51990"/>
                  <a:pt x="398219" y="28178"/>
                  <a:pt x="417798" y="25532"/>
                </a:cubicBezTo>
                <a:cubicBezTo>
                  <a:pt x="437377" y="22886"/>
                  <a:pt x="563848" y="35057"/>
                  <a:pt x="563848" y="35057"/>
                </a:cubicBezTo>
                <a:cubicBezTo>
                  <a:pt x="585015" y="33999"/>
                  <a:pt x="532627" y="16536"/>
                  <a:pt x="544798" y="19182"/>
                </a:cubicBezTo>
                <a:cubicBezTo>
                  <a:pt x="556969" y="21828"/>
                  <a:pt x="635286" y="47228"/>
                  <a:pt x="636873" y="50932"/>
                </a:cubicBezTo>
                <a:cubicBezTo>
                  <a:pt x="638460" y="54636"/>
                  <a:pt x="611473" y="49874"/>
                  <a:pt x="554323" y="41407"/>
                </a:cubicBezTo>
                <a:cubicBezTo>
                  <a:pt x="497173" y="32940"/>
                  <a:pt x="322548" y="2249"/>
                  <a:pt x="293973" y="132"/>
                </a:cubicBezTo>
                <a:cubicBezTo>
                  <a:pt x="265398" y="-1985"/>
                  <a:pt x="380227" y="21828"/>
                  <a:pt x="382873" y="28707"/>
                </a:cubicBezTo>
                <a:cubicBezTo>
                  <a:pt x="385519" y="35586"/>
                  <a:pt x="301911" y="30824"/>
                  <a:pt x="309848" y="41407"/>
                </a:cubicBezTo>
                <a:cubicBezTo>
                  <a:pt x="317785" y="51990"/>
                  <a:pt x="434731" y="90620"/>
                  <a:pt x="430498" y="92207"/>
                </a:cubicBezTo>
                <a:cubicBezTo>
                  <a:pt x="426265" y="93794"/>
                  <a:pt x="322019" y="56753"/>
                  <a:pt x="284448" y="50932"/>
                </a:cubicBezTo>
                <a:cubicBezTo>
                  <a:pt x="246877" y="45111"/>
                  <a:pt x="248465" y="46170"/>
                  <a:pt x="205073" y="57282"/>
                </a:cubicBezTo>
                <a:cubicBezTo>
                  <a:pt x="161681" y="68394"/>
                  <a:pt x="-20352" y="133482"/>
                  <a:pt x="1873" y="127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FE0FA5D-CB19-38D7-4ABC-3EB9236EE635}"/>
              </a:ext>
            </a:extLst>
          </p:cNvPr>
          <p:cNvSpPr/>
          <p:nvPr/>
        </p:nvSpPr>
        <p:spPr>
          <a:xfrm>
            <a:off x="3397239" y="4615196"/>
            <a:ext cx="315268" cy="74867"/>
          </a:xfrm>
          <a:custGeom>
            <a:avLst/>
            <a:gdLst>
              <a:gd name="connsiteX0" fmla="*/ 11 w 315268"/>
              <a:gd name="connsiteY0" fmla="*/ 33004 h 74867"/>
              <a:gd name="connsiteX1" fmla="*/ 193686 w 315268"/>
              <a:gd name="connsiteY1" fmla="*/ 7604 h 74867"/>
              <a:gd name="connsiteX2" fmla="*/ 282586 w 315268"/>
              <a:gd name="connsiteY2" fmla="*/ 26654 h 74867"/>
              <a:gd name="connsiteX3" fmla="*/ 247661 w 315268"/>
              <a:gd name="connsiteY3" fmla="*/ 1254 h 74867"/>
              <a:gd name="connsiteX4" fmla="*/ 314336 w 315268"/>
              <a:gd name="connsiteY4" fmla="*/ 74279 h 74867"/>
              <a:gd name="connsiteX5" fmla="*/ 282586 w 315268"/>
              <a:gd name="connsiteY5" fmla="*/ 36179 h 74867"/>
              <a:gd name="connsiteX6" fmla="*/ 225436 w 315268"/>
              <a:gd name="connsiteY6" fmla="*/ 45704 h 74867"/>
              <a:gd name="connsiteX7" fmla="*/ 231786 w 315268"/>
              <a:gd name="connsiteY7" fmla="*/ 7604 h 74867"/>
              <a:gd name="connsiteX8" fmla="*/ 98436 w 315268"/>
              <a:gd name="connsiteY8" fmla="*/ 23479 h 74867"/>
              <a:gd name="connsiteX9" fmla="*/ 184161 w 315268"/>
              <a:gd name="connsiteY9" fmla="*/ 26654 h 74867"/>
              <a:gd name="connsiteX10" fmla="*/ 11 w 315268"/>
              <a:gd name="connsiteY10" fmla="*/ 33004 h 7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268" h="74867">
                <a:moveTo>
                  <a:pt x="11" y="33004"/>
                </a:moveTo>
                <a:cubicBezTo>
                  <a:pt x="1598" y="29829"/>
                  <a:pt x="146590" y="8662"/>
                  <a:pt x="193686" y="7604"/>
                </a:cubicBezTo>
                <a:cubicBezTo>
                  <a:pt x="240782" y="6546"/>
                  <a:pt x="273590" y="27712"/>
                  <a:pt x="282586" y="26654"/>
                </a:cubicBezTo>
                <a:cubicBezTo>
                  <a:pt x="291582" y="25596"/>
                  <a:pt x="242369" y="-6683"/>
                  <a:pt x="247661" y="1254"/>
                </a:cubicBezTo>
                <a:cubicBezTo>
                  <a:pt x="252953" y="9191"/>
                  <a:pt x="308515" y="68458"/>
                  <a:pt x="314336" y="74279"/>
                </a:cubicBezTo>
                <a:cubicBezTo>
                  <a:pt x="320157" y="80100"/>
                  <a:pt x="297403" y="40942"/>
                  <a:pt x="282586" y="36179"/>
                </a:cubicBezTo>
                <a:cubicBezTo>
                  <a:pt x="267769" y="31416"/>
                  <a:pt x="233903" y="50467"/>
                  <a:pt x="225436" y="45704"/>
                </a:cubicBezTo>
                <a:cubicBezTo>
                  <a:pt x="216969" y="40941"/>
                  <a:pt x="252953" y="11308"/>
                  <a:pt x="231786" y="7604"/>
                </a:cubicBezTo>
                <a:cubicBezTo>
                  <a:pt x="210619" y="3900"/>
                  <a:pt x="106374" y="20304"/>
                  <a:pt x="98436" y="23479"/>
                </a:cubicBezTo>
                <a:cubicBezTo>
                  <a:pt x="90498" y="26654"/>
                  <a:pt x="203740" y="21892"/>
                  <a:pt x="184161" y="26654"/>
                </a:cubicBezTo>
                <a:cubicBezTo>
                  <a:pt x="164582" y="31416"/>
                  <a:pt x="-1576" y="36179"/>
                  <a:pt x="11" y="3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1699B3C-98CA-9E56-64F5-7E31D7D1A5EA}"/>
              </a:ext>
            </a:extLst>
          </p:cNvPr>
          <p:cNvSpPr/>
          <p:nvPr/>
        </p:nvSpPr>
        <p:spPr>
          <a:xfrm>
            <a:off x="3501686" y="4577164"/>
            <a:ext cx="307062" cy="58638"/>
          </a:xfrm>
          <a:custGeom>
            <a:avLst/>
            <a:gdLst>
              <a:gd name="connsiteX0" fmla="*/ 60664 w 307062"/>
              <a:gd name="connsiteY0" fmla="*/ 58336 h 58638"/>
              <a:gd name="connsiteX1" fmla="*/ 171789 w 307062"/>
              <a:gd name="connsiteY1" fmla="*/ 36111 h 58638"/>
              <a:gd name="connsiteX2" fmla="*/ 305139 w 307062"/>
              <a:gd name="connsiteY2" fmla="*/ 1186 h 58638"/>
              <a:gd name="connsiteX3" fmla="*/ 254339 w 307062"/>
              <a:gd name="connsiteY3" fmla="*/ 7536 h 58638"/>
              <a:gd name="connsiteX4" fmla="*/ 339 w 307062"/>
              <a:gd name="connsiteY4" fmla="*/ 4361 h 58638"/>
              <a:gd name="connsiteX5" fmla="*/ 197189 w 307062"/>
              <a:gd name="connsiteY5" fmla="*/ 20236 h 58638"/>
              <a:gd name="connsiteX6" fmla="*/ 60664 w 307062"/>
              <a:gd name="connsiteY6" fmla="*/ 58336 h 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62" h="58638">
                <a:moveTo>
                  <a:pt x="60664" y="58336"/>
                </a:moveTo>
                <a:cubicBezTo>
                  <a:pt x="56431" y="60982"/>
                  <a:pt x="131043" y="45636"/>
                  <a:pt x="171789" y="36111"/>
                </a:cubicBezTo>
                <a:cubicBezTo>
                  <a:pt x="212535" y="26586"/>
                  <a:pt x="291381" y="5948"/>
                  <a:pt x="305139" y="1186"/>
                </a:cubicBezTo>
                <a:cubicBezTo>
                  <a:pt x="318897" y="-3576"/>
                  <a:pt x="254339" y="7536"/>
                  <a:pt x="254339" y="7536"/>
                </a:cubicBezTo>
                <a:lnTo>
                  <a:pt x="339" y="4361"/>
                </a:lnTo>
                <a:cubicBezTo>
                  <a:pt x="-9186" y="6478"/>
                  <a:pt x="185018" y="12299"/>
                  <a:pt x="197189" y="20236"/>
                </a:cubicBezTo>
                <a:cubicBezTo>
                  <a:pt x="209360" y="28173"/>
                  <a:pt x="64897" y="55690"/>
                  <a:pt x="60664" y="58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06C9690-6C0A-03D8-E7B7-BE2C5E8FDA1D}"/>
              </a:ext>
            </a:extLst>
          </p:cNvPr>
          <p:cNvSpPr/>
          <p:nvPr/>
        </p:nvSpPr>
        <p:spPr>
          <a:xfrm>
            <a:off x="4924269" y="4835297"/>
            <a:ext cx="148765" cy="365178"/>
          </a:xfrm>
          <a:custGeom>
            <a:avLst/>
            <a:gdLst>
              <a:gd name="connsiteX0" fmla="*/ 127156 w 148765"/>
              <a:gd name="connsiteY0" fmla="*/ 228 h 365178"/>
              <a:gd name="connsiteX1" fmla="*/ 136681 w 148765"/>
              <a:gd name="connsiteY1" fmla="*/ 79603 h 365178"/>
              <a:gd name="connsiteX2" fmla="*/ 70006 w 148765"/>
              <a:gd name="connsiteY2" fmla="*/ 168503 h 365178"/>
              <a:gd name="connsiteX3" fmla="*/ 41431 w 148765"/>
              <a:gd name="connsiteY3" fmla="*/ 247878 h 365178"/>
              <a:gd name="connsiteX4" fmla="*/ 54131 w 148765"/>
              <a:gd name="connsiteY4" fmla="*/ 197078 h 365178"/>
              <a:gd name="connsiteX5" fmla="*/ 19206 w 148765"/>
              <a:gd name="connsiteY5" fmla="*/ 273278 h 365178"/>
              <a:gd name="connsiteX6" fmla="*/ 12856 w 148765"/>
              <a:gd name="connsiteY6" fmla="*/ 362178 h 365178"/>
              <a:gd name="connsiteX7" fmla="*/ 9681 w 148765"/>
              <a:gd name="connsiteY7" fmla="*/ 324078 h 365178"/>
              <a:gd name="connsiteX8" fmla="*/ 44606 w 148765"/>
              <a:gd name="connsiteY8" fmla="*/ 133578 h 365178"/>
              <a:gd name="connsiteX9" fmla="*/ 156 w 148765"/>
              <a:gd name="connsiteY9" fmla="*/ 254228 h 365178"/>
              <a:gd name="connsiteX10" fmla="*/ 63656 w 148765"/>
              <a:gd name="connsiteY10" fmla="*/ 152628 h 365178"/>
              <a:gd name="connsiteX11" fmla="*/ 146206 w 148765"/>
              <a:gd name="connsiteY11" fmla="*/ 105003 h 365178"/>
              <a:gd name="connsiteX12" fmla="*/ 127156 w 148765"/>
              <a:gd name="connsiteY12" fmla="*/ 228 h 3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765" h="365178">
                <a:moveTo>
                  <a:pt x="127156" y="228"/>
                </a:moveTo>
                <a:cubicBezTo>
                  <a:pt x="125569" y="-4005"/>
                  <a:pt x="146206" y="51557"/>
                  <a:pt x="136681" y="79603"/>
                </a:cubicBezTo>
                <a:cubicBezTo>
                  <a:pt x="127156" y="107649"/>
                  <a:pt x="85881" y="140457"/>
                  <a:pt x="70006" y="168503"/>
                </a:cubicBezTo>
                <a:cubicBezTo>
                  <a:pt x="54131" y="196549"/>
                  <a:pt x="44077" y="243116"/>
                  <a:pt x="41431" y="247878"/>
                </a:cubicBezTo>
                <a:cubicBezTo>
                  <a:pt x="38785" y="252640"/>
                  <a:pt x="57835" y="192845"/>
                  <a:pt x="54131" y="197078"/>
                </a:cubicBezTo>
                <a:cubicBezTo>
                  <a:pt x="50427" y="201311"/>
                  <a:pt x="26085" y="245761"/>
                  <a:pt x="19206" y="273278"/>
                </a:cubicBezTo>
                <a:cubicBezTo>
                  <a:pt x="12327" y="300795"/>
                  <a:pt x="14443" y="353711"/>
                  <a:pt x="12856" y="362178"/>
                </a:cubicBezTo>
                <a:cubicBezTo>
                  <a:pt x="11269" y="370645"/>
                  <a:pt x="4389" y="362178"/>
                  <a:pt x="9681" y="324078"/>
                </a:cubicBezTo>
                <a:cubicBezTo>
                  <a:pt x="14973" y="285978"/>
                  <a:pt x="46193" y="145220"/>
                  <a:pt x="44606" y="133578"/>
                </a:cubicBezTo>
                <a:cubicBezTo>
                  <a:pt x="43019" y="121936"/>
                  <a:pt x="-3019" y="251053"/>
                  <a:pt x="156" y="254228"/>
                </a:cubicBezTo>
                <a:cubicBezTo>
                  <a:pt x="3331" y="257403"/>
                  <a:pt x="39314" y="177499"/>
                  <a:pt x="63656" y="152628"/>
                </a:cubicBezTo>
                <a:cubicBezTo>
                  <a:pt x="87998" y="127757"/>
                  <a:pt x="135094" y="124582"/>
                  <a:pt x="146206" y="105003"/>
                </a:cubicBezTo>
                <a:cubicBezTo>
                  <a:pt x="157318" y="85424"/>
                  <a:pt x="128743" y="4461"/>
                  <a:pt x="12715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56800FA-F6B9-C1A0-8D68-A5DFEF228DC3}"/>
              </a:ext>
            </a:extLst>
          </p:cNvPr>
          <p:cNvSpPr/>
          <p:nvPr/>
        </p:nvSpPr>
        <p:spPr>
          <a:xfrm>
            <a:off x="5051265" y="4784105"/>
            <a:ext cx="143747" cy="134015"/>
          </a:xfrm>
          <a:custGeom>
            <a:avLst/>
            <a:gdLst>
              <a:gd name="connsiteX0" fmla="*/ 160 w 143747"/>
              <a:gd name="connsiteY0" fmla="*/ 133970 h 134015"/>
              <a:gd name="connsiteX1" fmla="*/ 114460 w 143747"/>
              <a:gd name="connsiteY1" fmla="*/ 76820 h 134015"/>
              <a:gd name="connsiteX2" fmla="*/ 92235 w 143747"/>
              <a:gd name="connsiteY2" fmla="*/ 32370 h 134015"/>
              <a:gd name="connsiteX3" fmla="*/ 19210 w 143747"/>
              <a:gd name="connsiteY3" fmla="*/ 620 h 134015"/>
              <a:gd name="connsiteX4" fmla="*/ 123985 w 143747"/>
              <a:gd name="connsiteY4" fmla="*/ 60945 h 134015"/>
              <a:gd name="connsiteX5" fmla="*/ 139860 w 143747"/>
              <a:gd name="connsiteY5" fmla="*/ 67295 h 134015"/>
              <a:gd name="connsiteX6" fmla="*/ 76360 w 143747"/>
              <a:gd name="connsiteY6" fmla="*/ 73645 h 134015"/>
              <a:gd name="connsiteX7" fmla="*/ 89060 w 143747"/>
              <a:gd name="connsiteY7" fmla="*/ 86345 h 134015"/>
              <a:gd name="connsiteX8" fmla="*/ 160 w 143747"/>
              <a:gd name="connsiteY8" fmla="*/ 133970 h 13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47" h="134015">
                <a:moveTo>
                  <a:pt x="160" y="133970"/>
                </a:moveTo>
                <a:cubicBezTo>
                  <a:pt x="4393" y="132383"/>
                  <a:pt x="99114" y="93753"/>
                  <a:pt x="114460" y="76820"/>
                </a:cubicBezTo>
                <a:cubicBezTo>
                  <a:pt x="129806" y="59887"/>
                  <a:pt x="108110" y="45070"/>
                  <a:pt x="92235" y="32370"/>
                </a:cubicBezTo>
                <a:cubicBezTo>
                  <a:pt x="76360" y="19670"/>
                  <a:pt x="13918" y="-4143"/>
                  <a:pt x="19210" y="620"/>
                </a:cubicBezTo>
                <a:cubicBezTo>
                  <a:pt x="24502" y="5382"/>
                  <a:pt x="103877" y="49833"/>
                  <a:pt x="123985" y="60945"/>
                </a:cubicBezTo>
                <a:cubicBezTo>
                  <a:pt x="144093" y="72057"/>
                  <a:pt x="147797" y="65178"/>
                  <a:pt x="139860" y="67295"/>
                </a:cubicBezTo>
                <a:cubicBezTo>
                  <a:pt x="131923" y="69412"/>
                  <a:pt x="76360" y="73645"/>
                  <a:pt x="76360" y="73645"/>
                </a:cubicBezTo>
                <a:cubicBezTo>
                  <a:pt x="67893" y="76820"/>
                  <a:pt x="101231" y="77349"/>
                  <a:pt x="89060" y="86345"/>
                </a:cubicBezTo>
                <a:cubicBezTo>
                  <a:pt x="76889" y="95341"/>
                  <a:pt x="-4073" y="135557"/>
                  <a:pt x="160" y="133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A142575-4631-F433-52CF-2CE683B277DC}"/>
              </a:ext>
            </a:extLst>
          </p:cNvPr>
          <p:cNvSpPr/>
          <p:nvPr/>
        </p:nvSpPr>
        <p:spPr>
          <a:xfrm>
            <a:off x="4939612" y="4835522"/>
            <a:ext cx="271213" cy="378643"/>
          </a:xfrm>
          <a:custGeom>
            <a:avLst/>
            <a:gdLst>
              <a:gd name="connsiteX0" fmla="*/ 216588 w 271213"/>
              <a:gd name="connsiteY0" fmla="*/ 3 h 378643"/>
              <a:gd name="connsiteX1" fmla="*/ 251513 w 271213"/>
              <a:gd name="connsiteY1" fmla="*/ 73028 h 378643"/>
              <a:gd name="connsiteX2" fmla="*/ 168963 w 271213"/>
              <a:gd name="connsiteY2" fmla="*/ 127003 h 378643"/>
              <a:gd name="connsiteX3" fmla="*/ 219763 w 271213"/>
              <a:gd name="connsiteY3" fmla="*/ 111128 h 378643"/>
              <a:gd name="connsiteX4" fmla="*/ 165788 w 271213"/>
              <a:gd name="connsiteY4" fmla="*/ 98428 h 378643"/>
              <a:gd name="connsiteX5" fmla="*/ 153088 w 271213"/>
              <a:gd name="connsiteY5" fmla="*/ 142878 h 378643"/>
              <a:gd name="connsiteX6" fmla="*/ 191188 w 271213"/>
              <a:gd name="connsiteY6" fmla="*/ 174628 h 378643"/>
              <a:gd name="connsiteX7" fmla="*/ 134038 w 271213"/>
              <a:gd name="connsiteY7" fmla="*/ 158753 h 378643"/>
              <a:gd name="connsiteX8" fmla="*/ 64188 w 271213"/>
              <a:gd name="connsiteY8" fmla="*/ 212728 h 378643"/>
              <a:gd name="connsiteX9" fmla="*/ 48313 w 271213"/>
              <a:gd name="connsiteY9" fmla="*/ 273053 h 378643"/>
              <a:gd name="connsiteX10" fmla="*/ 54663 w 271213"/>
              <a:gd name="connsiteY10" fmla="*/ 234953 h 378643"/>
              <a:gd name="connsiteX11" fmla="*/ 688 w 271213"/>
              <a:gd name="connsiteY11" fmla="*/ 377828 h 378643"/>
              <a:gd name="connsiteX12" fmla="*/ 26088 w 271213"/>
              <a:gd name="connsiteY12" fmla="*/ 288928 h 378643"/>
              <a:gd name="connsiteX13" fmla="*/ 54663 w 271213"/>
              <a:gd name="connsiteY13" fmla="*/ 196853 h 378643"/>
              <a:gd name="connsiteX14" fmla="*/ 159438 w 271213"/>
              <a:gd name="connsiteY14" fmla="*/ 158753 h 378643"/>
              <a:gd name="connsiteX15" fmla="*/ 175313 w 271213"/>
              <a:gd name="connsiteY15" fmla="*/ 117478 h 378643"/>
              <a:gd name="connsiteX16" fmla="*/ 270563 w 271213"/>
              <a:gd name="connsiteY16" fmla="*/ 76203 h 378643"/>
              <a:gd name="connsiteX17" fmla="*/ 216588 w 271213"/>
              <a:gd name="connsiteY17" fmla="*/ 3 h 37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213" h="378643">
                <a:moveTo>
                  <a:pt x="216588" y="3"/>
                </a:moveTo>
                <a:cubicBezTo>
                  <a:pt x="213413" y="-526"/>
                  <a:pt x="259451" y="51861"/>
                  <a:pt x="251513" y="73028"/>
                </a:cubicBezTo>
                <a:cubicBezTo>
                  <a:pt x="243576" y="94195"/>
                  <a:pt x="174255" y="120653"/>
                  <a:pt x="168963" y="127003"/>
                </a:cubicBezTo>
                <a:cubicBezTo>
                  <a:pt x="163671" y="133353"/>
                  <a:pt x="220292" y="115891"/>
                  <a:pt x="219763" y="111128"/>
                </a:cubicBezTo>
                <a:cubicBezTo>
                  <a:pt x="219234" y="106366"/>
                  <a:pt x="176900" y="93136"/>
                  <a:pt x="165788" y="98428"/>
                </a:cubicBezTo>
                <a:cubicBezTo>
                  <a:pt x="154675" y="103720"/>
                  <a:pt x="148855" y="130178"/>
                  <a:pt x="153088" y="142878"/>
                </a:cubicBezTo>
                <a:cubicBezTo>
                  <a:pt x="157321" y="155578"/>
                  <a:pt x="194363" y="171982"/>
                  <a:pt x="191188" y="174628"/>
                </a:cubicBezTo>
                <a:cubicBezTo>
                  <a:pt x="188013" y="177274"/>
                  <a:pt x="155205" y="152403"/>
                  <a:pt x="134038" y="158753"/>
                </a:cubicBezTo>
                <a:cubicBezTo>
                  <a:pt x="112871" y="165103"/>
                  <a:pt x="78475" y="193678"/>
                  <a:pt x="64188" y="212728"/>
                </a:cubicBezTo>
                <a:cubicBezTo>
                  <a:pt x="49900" y="231778"/>
                  <a:pt x="49900" y="269349"/>
                  <a:pt x="48313" y="273053"/>
                </a:cubicBezTo>
                <a:cubicBezTo>
                  <a:pt x="46726" y="276757"/>
                  <a:pt x="62600" y="217491"/>
                  <a:pt x="54663" y="234953"/>
                </a:cubicBezTo>
                <a:cubicBezTo>
                  <a:pt x="46726" y="252415"/>
                  <a:pt x="5450" y="368832"/>
                  <a:pt x="688" y="377828"/>
                </a:cubicBezTo>
                <a:cubicBezTo>
                  <a:pt x="-4074" y="386824"/>
                  <a:pt x="17092" y="319091"/>
                  <a:pt x="26088" y="288928"/>
                </a:cubicBezTo>
                <a:cubicBezTo>
                  <a:pt x="35084" y="258766"/>
                  <a:pt x="32438" y="218549"/>
                  <a:pt x="54663" y="196853"/>
                </a:cubicBezTo>
                <a:cubicBezTo>
                  <a:pt x="76888" y="175157"/>
                  <a:pt x="139330" y="171982"/>
                  <a:pt x="159438" y="158753"/>
                </a:cubicBezTo>
                <a:cubicBezTo>
                  <a:pt x="179546" y="145524"/>
                  <a:pt x="156792" y="131236"/>
                  <a:pt x="175313" y="117478"/>
                </a:cubicBezTo>
                <a:cubicBezTo>
                  <a:pt x="193834" y="103720"/>
                  <a:pt x="263155" y="94724"/>
                  <a:pt x="270563" y="76203"/>
                </a:cubicBezTo>
                <a:cubicBezTo>
                  <a:pt x="277971" y="57682"/>
                  <a:pt x="219763" y="532"/>
                  <a:pt x="2165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4130A9C-2D06-8867-8259-C17C4E9DA509}"/>
              </a:ext>
            </a:extLst>
          </p:cNvPr>
          <p:cNvSpPr/>
          <p:nvPr/>
        </p:nvSpPr>
        <p:spPr>
          <a:xfrm>
            <a:off x="4935351" y="5057742"/>
            <a:ext cx="364030" cy="104822"/>
          </a:xfrm>
          <a:custGeom>
            <a:avLst/>
            <a:gdLst>
              <a:gd name="connsiteX0" fmla="*/ 1774 w 364030"/>
              <a:gd name="connsiteY0" fmla="*/ 76233 h 104822"/>
              <a:gd name="connsiteX1" fmla="*/ 84324 w 364030"/>
              <a:gd name="connsiteY1" fmla="*/ 50833 h 104822"/>
              <a:gd name="connsiteX2" fmla="*/ 252599 w 364030"/>
              <a:gd name="connsiteY2" fmla="*/ 79408 h 104822"/>
              <a:gd name="connsiteX3" fmla="*/ 100199 w 364030"/>
              <a:gd name="connsiteY3" fmla="*/ 33 h 104822"/>
              <a:gd name="connsiteX4" fmla="*/ 233549 w 364030"/>
              <a:gd name="connsiteY4" fmla="*/ 69883 h 104822"/>
              <a:gd name="connsiteX5" fmla="*/ 363724 w 364030"/>
              <a:gd name="connsiteY5" fmla="*/ 92108 h 104822"/>
              <a:gd name="connsiteX6" fmla="*/ 265299 w 364030"/>
              <a:gd name="connsiteY6" fmla="*/ 88933 h 104822"/>
              <a:gd name="connsiteX7" fmla="*/ 128774 w 364030"/>
              <a:gd name="connsiteY7" fmla="*/ 104808 h 104822"/>
              <a:gd name="connsiteX8" fmla="*/ 214499 w 364030"/>
              <a:gd name="connsiteY8" fmla="*/ 85758 h 104822"/>
              <a:gd name="connsiteX9" fmla="*/ 157349 w 364030"/>
              <a:gd name="connsiteY9" fmla="*/ 73058 h 104822"/>
              <a:gd name="connsiteX10" fmla="*/ 1774 w 364030"/>
              <a:gd name="connsiteY10" fmla="*/ 76233 h 10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030" h="104822">
                <a:moveTo>
                  <a:pt x="1774" y="76233"/>
                </a:moveTo>
                <a:cubicBezTo>
                  <a:pt x="-10397" y="72529"/>
                  <a:pt x="42520" y="50304"/>
                  <a:pt x="84324" y="50833"/>
                </a:cubicBezTo>
                <a:cubicBezTo>
                  <a:pt x="126128" y="51362"/>
                  <a:pt x="249953" y="87875"/>
                  <a:pt x="252599" y="79408"/>
                </a:cubicBezTo>
                <a:cubicBezTo>
                  <a:pt x="255245" y="70941"/>
                  <a:pt x="103374" y="1620"/>
                  <a:pt x="100199" y="33"/>
                </a:cubicBezTo>
                <a:cubicBezTo>
                  <a:pt x="97024" y="-1554"/>
                  <a:pt x="189628" y="54537"/>
                  <a:pt x="233549" y="69883"/>
                </a:cubicBezTo>
                <a:cubicBezTo>
                  <a:pt x="277470" y="85229"/>
                  <a:pt x="358432" y="88933"/>
                  <a:pt x="363724" y="92108"/>
                </a:cubicBezTo>
                <a:cubicBezTo>
                  <a:pt x="369016" y="95283"/>
                  <a:pt x="304457" y="86816"/>
                  <a:pt x="265299" y="88933"/>
                </a:cubicBezTo>
                <a:cubicBezTo>
                  <a:pt x="226141" y="91050"/>
                  <a:pt x="137241" y="105337"/>
                  <a:pt x="128774" y="104808"/>
                </a:cubicBezTo>
                <a:cubicBezTo>
                  <a:pt x="120307" y="104279"/>
                  <a:pt x="209737" y="91050"/>
                  <a:pt x="214499" y="85758"/>
                </a:cubicBezTo>
                <a:cubicBezTo>
                  <a:pt x="219262" y="80466"/>
                  <a:pt x="190686" y="75175"/>
                  <a:pt x="157349" y="73058"/>
                </a:cubicBezTo>
                <a:cubicBezTo>
                  <a:pt x="124012" y="70941"/>
                  <a:pt x="13945" y="79937"/>
                  <a:pt x="1774" y="76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9CC4D6D-7E0B-65F6-EC74-BEDF0837A75E}"/>
              </a:ext>
            </a:extLst>
          </p:cNvPr>
          <p:cNvSpPr/>
          <p:nvPr/>
        </p:nvSpPr>
        <p:spPr>
          <a:xfrm>
            <a:off x="4914686" y="5152085"/>
            <a:ext cx="533854" cy="48829"/>
          </a:xfrm>
          <a:custGeom>
            <a:avLst/>
            <a:gdLst>
              <a:gd name="connsiteX0" fmla="*/ 214 w 533854"/>
              <a:gd name="connsiteY0" fmla="*/ 48565 h 48829"/>
              <a:gd name="connsiteX1" fmla="*/ 127214 w 533854"/>
              <a:gd name="connsiteY1" fmla="*/ 23165 h 48829"/>
              <a:gd name="connsiteX2" fmla="*/ 336764 w 533854"/>
              <a:gd name="connsiteY2" fmla="*/ 35865 h 48829"/>
              <a:gd name="connsiteX3" fmla="*/ 317714 w 533854"/>
              <a:gd name="connsiteY3" fmla="*/ 23165 h 48829"/>
              <a:gd name="connsiteX4" fmla="*/ 533614 w 533854"/>
              <a:gd name="connsiteY4" fmla="*/ 32690 h 48829"/>
              <a:gd name="connsiteX5" fmla="*/ 270089 w 533854"/>
              <a:gd name="connsiteY5" fmla="*/ 13640 h 48829"/>
              <a:gd name="connsiteX6" fmla="*/ 197064 w 533854"/>
              <a:gd name="connsiteY6" fmla="*/ 940 h 48829"/>
              <a:gd name="connsiteX7" fmla="*/ 228814 w 533854"/>
              <a:gd name="connsiteY7" fmla="*/ 940 h 48829"/>
              <a:gd name="connsiteX8" fmla="*/ 108164 w 533854"/>
              <a:gd name="connsiteY8" fmla="*/ 940 h 48829"/>
              <a:gd name="connsiteX9" fmla="*/ 155789 w 533854"/>
              <a:gd name="connsiteY9" fmla="*/ 4115 h 48829"/>
              <a:gd name="connsiteX10" fmla="*/ 214 w 533854"/>
              <a:gd name="connsiteY10" fmla="*/ 48565 h 4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854" h="48829">
                <a:moveTo>
                  <a:pt x="214" y="48565"/>
                </a:moveTo>
                <a:cubicBezTo>
                  <a:pt x="-4548" y="51740"/>
                  <a:pt x="71122" y="25282"/>
                  <a:pt x="127214" y="23165"/>
                </a:cubicBezTo>
                <a:cubicBezTo>
                  <a:pt x="183306" y="21048"/>
                  <a:pt x="336764" y="35865"/>
                  <a:pt x="336764" y="35865"/>
                </a:cubicBezTo>
                <a:cubicBezTo>
                  <a:pt x="368514" y="35865"/>
                  <a:pt x="284906" y="23694"/>
                  <a:pt x="317714" y="23165"/>
                </a:cubicBezTo>
                <a:cubicBezTo>
                  <a:pt x="350522" y="22636"/>
                  <a:pt x="541552" y="34278"/>
                  <a:pt x="533614" y="32690"/>
                </a:cubicBezTo>
                <a:cubicBezTo>
                  <a:pt x="525676" y="31102"/>
                  <a:pt x="326181" y="18932"/>
                  <a:pt x="270089" y="13640"/>
                </a:cubicBezTo>
                <a:cubicBezTo>
                  <a:pt x="213997" y="8348"/>
                  <a:pt x="203943" y="3057"/>
                  <a:pt x="197064" y="940"/>
                </a:cubicBezTo>
                <a:cubicBezTo>
                  <a:pt x="190185" y="-1177"/>
                  <a:pt x="228814" y="940"/>
                  <a:pt x="228814" y="940"/>
                </a:cubicBezTo>
                <a:lnTo>
                  <a:pt x="108164" y="940"/>
                </a:lnTo>
                <a:cubicBezTo>
                  <a:pt x="95993" y="1469"/>
                  <a:pt x="178014" y="-1177"/>
                  <a:pt x="155789" y="4115"/>
                </a:cubicBezTo>
                <a:cubicBezTo>
                  <a:pt x="133564" y="9407"/>
                  <a:pt x="4976" y="45390"/>
                  <a:pt x="214" y="4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E6505BD-1FA6-C438-387C-6519D6898F5E}"/>
              </a:ext>
            </a:extLst>
          </p:cNvPr>
          <p:cNvSpPr/>
          <p:nvPr/>
        </p:nvSpPr>
        <p:spPr>
          <a:xfrm>
            <a:off x="5139520" y="4818708"/>
            <a:ext cx="450437" cy="27164"/>
          </a:xfrm>
          <a:custGeom>
            <a:avLst/>
            <a:gdLst>
              <a:gd name="connsiteX0" fmla="*/ 805 w 450437"/>
              <a:gd name="connsiteY0" fmla="*/ 26342 h 27164"/>
              <a:gd name="connsiteX1" fmla="*/ 169080 w 450437"/>
              <a:gd name="connsiteY1" fmla="*/ 13642 h 27164"/>
              <a:gd name="connsiteX2" fmla="*/ 438955 w 450437"/>
              <a:gd name="connsiteY2" fmla="*/ 26342 h 27164"/>
              <a:gd name="connsiteX3" fmla="*/ 381805 w 450437"/>
              <a:gd name="connsiteY3" fmla="*/ 23167 h 27164"/>
              <a:gd name="connsiteX4" fmla="*/ 210355 w 450437"/>
              <a:gd name="connsiteY4" fmla="*/ 942 h 27164"/>
              <a:gd name="connsiteX5" fmla="*/ 235755 w 450437"/>
              <a:gd name="connsiteY5" fmla="*/ 4117 h 27164"/>
              <a:gd name="connsiteX6" fmla="*/ 805 w 450437"/>
              <a:gd name="connsiteY6" fmla="*/ 26342 h 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37" h="27164">
                <a:moveTo>
                  <a:pt x="805" y="26342"/>
                </a:moveTo>
                <a:cubicBezTo>
                  <a:pt x="-10307" y="27929"/>
                  <a:pt x="96055" y="13642"/>
                  <a:pt x="169080" y="13642"/>
                </a:cubicBezTo>
                <a:cubicBezTo>
                  <a:pt x="242105" y="13642"/>
                  <a:pt x="403501" y="24755"/>
                  <a:pt x="438955" y="26342"/>
                </a:cubicBezTo>
                <a:cubicBezTo>
                  <a:pt x="474409" y="27929"/>
                  <a:pt x="419905" y="27400"/>
                  <a:pt x="381805" y="23167"/>
                </a:cubicBezTo>
                <a:cubicBezTo>
                  <a:pt x="343705" y="18934"/>
                  <a:pt x="234697" y="4117"/>
                  <a:pt x="210355" y="942"/>
                </a:cubicBezTo>
                <a:cubicBezTo>
                  <a:pt x="186013" y="-2233"/>
                  <a:pt x="272267" y="3588"/>
                  <a:pt x="235755" y="4117"/>
                </a:cubicBezTo>
                <a:cubicBezTo>
                  <a:pt x="199243" y="4646"/>
                  <a:pt x="11917" y="24755"/>
                  <a:pt x="805" y="2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D0D9D0F-F616-B3BB-9052-22AD87BAFD20}"/>
              </a:ext>
            </a:extLst>
          </p:cNvPr>
          <p:cNvSpPr/>
          <p:nvPr/>
        </p:nvSpPr>
        <p:spPr>
          <a:xfrm>
            <a:off x="5164755" y="4806832"/>
            <a:ext cx="598179" cy="47880"/>
          </a:xfrm>
          <a:custGeom>
            <a:avLst/>
            <a:gdLst>
              <a:gd name="connsiteX0" fmla="*/ 970 w 598179"/>
              <a:gd name="connsiteY0" fmla="*/ 25518 h 47880"/>
              <a:gd name="connsiteX1" fmla="*/ 356570 w 598179"/>
              <a:gd name="connsiteY1" fmla="*/ 118 h 47880"/>
              <a:gd name="connsiteX2" fmla="*/ 505795 w 598179"/>
              <a:gd name="connsiteY2" fmla="*/ 38218 h 47880"/>
              <a:gd name="connsiteX3" fmla="*/ 454995 w 598179"/>
              <a:gd name="connsiteY3" fmla="*/ 35043 h 47880"/>
              <a:gd name="connsiteX4" fmla="*/ 597870 w 598179"/>
              <a:gd name="connsiteY4" fmla="*/ 47743 h 47880"/>
              <a:gd name="connsiteX5" fmla="*/ 489920 w 598179"/>
              <a:gd name="connsiteY5" fmla="*/ 25518 h 47880"/>
              <a:gd name="connsiteX6" fmla="*/ 381970 w 598179"/>
              <a:gd name="connsiteY6" fmla="*/ 22343 h 47880"/>
              <a:gd name="connsiteX7" fmla="*/ 254970 w 598179"/>
              <a:gd name="connsiteY7" fmla="*/ 3293 h 47880"/>
              <a:gd name="connsiteX8" fmla="*/ 970 w 598179"/>
              <a:gd name="connsiteY8" fmla="*/ 25518 h 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9" h="47880">
                <a:moveTo>
                  <a:pt x="970" y="25518"/>
                </a:moveTo>
                <a:cubicBezTo>
                  <a:pt x="17903" y="24989"/>
                  <a:pt x="272433" y="-1999"/>
                  <a:pt x="356570" y="118"/>
                </a:cubicBezTo>
                <a:cubicBezTo>
                  <a:pt x="440707" y="2235"/>
                  <a:pt x="489391" y="32397"/>
                  <a:pt x="505795" y="38218"/>
                </a:cubicBezTo>
                <a:cubicBezTo>
                  <a:pt x="522199" y="44039"/>
                  <a:pt x="439649" y="33456"/>
                  <a:pt x="454995" y="35043"/>
                </a:cubicBezTo>
                <a:cubicBezTo>
                  <a:pt x="470341" y="36631"/>
                  <a:pt x="592049" y="49331"/>
                  <a:pt x="597870" y="47743"/>
                </a:cubicBezTo>
                <a:cubicBezTo>
                  <a:pt x="603691" y="46156"/>
                  <a:pt x="525903" y="29751"/>
                  <a:pt x="489920" y="25518"/>
                </a:cubicBezTo>
                <a:cubicBezTo>
                  <a:pt x="453937" y="21285"/>
                  <a:pt x="421128" y="26047"/>
                  <a:pt x="381970" y="22343"/>
                </a:cubicBezTo>
                <a:cubicBezTo>
                  <a:pt x="342812" y="18639"/>
                  <a:pt x="316353" y="647"/>
                  <a:pt x="254970" y="3293"/>
                </a:cubicBezTo>
                <a:cubicBezTo>
                  <a:pt x="193587" y="5939"/>
                  <a:pt x="-15963" y="26047"/>
                  <a:pt x="970" y="25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3C289FE-A80E-B3C7-05AB-34DFE3DCEFE9}"/>
              </a:ext>
            </a:extLst>
          </p:cNvPr>
          <p:cNvSpPr/>
          <p:nvPr/>
        </p:nvSpPr>
        <p:spPr>
          <a:xfrm>
            <a:off x="5155507" y="4685570"/>
            <a:ext cx="494162" cy="156385"/>
          </a:xfrm>
          <a:custGeom>
            <a:avLst/>
            <a:gdLst>
              <a:gd name="connsiteX0" fmla="*/ 693 w 494162"/>
              <a:gd name="connsiteY0" fmla="*/ 156305 h 156385"/>
              <a:gd name="connsiteX1" fmla="*/ 188018 w 494162"/>
              <a:gd name="connsiteY1" fmla="*/ 111855 h 156385"/>
              <a:gd name="connsiteX2" fmla="*/ 486468 w 494162"/>
              <a:gd name="connsiteY2" fmla="*/ 118205 h 156385"/>
              <a:gd name="connsiteX3" fmla="*/ 410268 w 494162"/>
              <a:gd name="connsiteY3" fmla="*/ 102330 h 156385"/>
              <a:gd name="connsiteX4" fmla="*/ 457893 w 494162"/>
              <a:gd name="connsiteY4" fmla="*/ 51530 h 156385"/>
              <a:gd name="connsiteX5" fmla="*/ 476943 w 494162"/>
              <a:gd name="connsiteY5" fmla="*/ 22955 h 156385"/>
              <a:gd name="connsiteX6" fmla="*/ 422968 w 494162"/>
              <a:gd name="connsiteY6" fmla="*/ 70580 h 156385"/>
              <a:gd name="connsiteX7" fmla="*/ 375343 w 494162"/>
              <a:gd name="connsiteY7" fmla="*/ 83280 h 156385"/>
              <a:gd name="connsiteX8" fmla="*/ 388043 w 494162"/>
              <a:gd name="connsiteY8" fmla="*/ 29305 h 156385"/>
              <a:gd name="connsiteX9" fmla="*/ 394393 w 494162"/>
              <a:gd name="connsiteY9" fmla="*/ 730 h 156385"/>
              <a:gd name="connsiteX10" fmla="*/ 356293 w 494162"/>
              <a:gd name="connsiteY10" fmla="*/ 57880 h 156385"/>
              <a:gd name="connsiteX11" fmla="*/ 257868 w 494162"/>
              <a:gd name="connsiteY11" fmla="*/ 80105 h 156385"/>
              <a:gd name="connsiteX12" fmla="*/ 83243 w 494162"/>
              <a:gd name="connsiteY12" fmla="*/ 83280 h 156385"/>
              <a:gd name="connsiteX13" fmla="*/ 235643 w 494162"/>
              <a:gd name="connsiteY13" fmla="*/ 80105 h 156385"/>
              <a:gd name="connsiteX14" fmla="*/ 51493 w 494162"/>
              <a:gd name="connsiteY14" fmla="*/ 99155 h 156385"/>
              <a:gd name="connsiteX15" fmla="*/ 121343 w 494162"/>
              <a:gd name="connsiteY15" fmla="*/ 99155 h 156385"/>
              <a:gd name="connsiteX16" fmla="*/ 693 w 494162"/>
              <a:gd name="connsiteY16" fmla="*/ 156305 h 1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162" h="156385">
                <a:moveTo>
                  <a:pt x="693" y="156305"/>
                </a:moveTo>
                <a:cubicBezTo>
                  <a:pt x="11805" y="158422"/>
                  <a:pt x="107056" y="118205"/>
                  <a:pt x="188018" y="111855"/>
                </a:cubicBezTo>
                <a:cubicBezTo>
                  <a:pt x="268980" y="105505"/>
                  <a:pt x="449426" y="119792"/>
                  <a:pt x="486468" y="118205"/>
                </a:cubicBezTo>
                <a:cubicBezTo>
                  <a:pt x="523510" y="116617"/>
                  <a:pt x="415030" y="113442"/>
                  <a:pt x="410268" y="102330"/>
                </a:cubicBezTo>
                <a:cubicBezTo>
                  <a:pt x="405506" y="91218"/>
                  <a:pt x="446781" y="64759"/>
                  <a:pt x="457893" y="51530"/>
                </a:cubicBezTo>
                <a:cubicBezTo>
                  <a:pt x="469005" y="38301"/>
                  <a:pt x="482764" y="19780"/>
                  <a:pt x="476943" y="22955"/>
                </a:cubicBezTo>
                <a:cubicBezTo>
                  <a:pt x="471122" y="26130"/>
                  <a:pt x="439901" y="60526"/>
                  <a:pt x="422968" y="70580"/>
                </a:cubicBezTo>
                <a:cubicBezTo>
                  <a:pt x="406035" y="80634"/>
                  <a:pt x="381164" y="90159"/>
                  <a:pt x="375343" y="83280"/>
                </a:cubicBezTo>
                <a:cubicBezTo>
                  <a:pt x="369522" y="76401"/>
                  <a:pt x="384868" y="43063"/>
                  <a:pt x="388043" y="29305"/>
                </a:cubicBezTo>
                <a:cubicBezTo>
                  <a:pt x="391218" y="15547"/>
                  <a:pt x="399685" y="-4033"/>
                  <a:pt x="394393" y="730"/>
                </a:cubicBezTo>
                <a:cubicBezTo>
                  <a:pt x="389101" y="5492"/>
                  <a:pt x="379047" y="44651"/>
                  <a:pt x="356293" y="57880"/>
                </a:cubicBezTo>
                <a:cubicBezTo>
                  <a:pt x="333539" y="71109"/>
                  <a:pt x="303376" y="75872"/>
                  <a:pt x="257868" y="80105"/>
                </a:cubicBezTo>
                <a:cubicBezTo>
                  <a:pt x="212360" y="84338"/>
                  <a:pt x="86947" y="83280"/>
                  <a:pt x="83243" y="83280"/>
                </a:cubicBezTo>
                <a:cubicBezTo>
                  <a:pt x="79539" y="83280"/>
                  <a:pt x="240935" y="77459"/>
                  <a:pt x="235643" y="80105"/>
                </a:cubicBezTo>
                <a:cubicBezTo>
                  <a:pt x="230351" y="82751"/>
                  <a:pt x="70543" y="95980"/>
                  <a:pt x="51493" y="99155"/>
                </a:cubicBezTo>
                <a:cubicBezTo>
                  <a:pt x="32443" y="102330"/>
                  <a:pt x="127164" y="90159"/>
                  <a:pt x="121343" y="99155"/>
                </a:cubicBezTo>
                <a:cubicBezTo>
                  <a:pt x="115522" y="108151"/>
                  <a:pt x="-10419" y="154188"/>
                  <a:pt x="693" y="15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1D8E3F7-413A-B55A-9FBB-E685F34470ED}"/>
              </a:ext>
            </a:extLst>
          </p:cNvPr>
          <p:cNvSpPr/>
          <p:nvPr/>
        </p:nvSpPr>
        <p:spPr>
          <a:xfrm>
            <a:off x="4982159" y="4810757"/>
            <a:ext cx="185392" cy="178312"/>
          </a:xfrm>
          <a:custGeom>
            <a:avLst/>
            <a:gdLst>
              <a:gd name="connsiteX0" fmla="*/ 2591 w 185392"/>
              <a:gd name="connsiteY0" fmla="*/ 177168 h 178312"/>
              <a:gd name="connsiteX1" fmla="*/ 183566 w 185392"/>
              <a:gd name="connsiteY1" fmla="*/ 2543 h 178312"/>
              <a:gd name="connsiteX2" fmla="*/ 91491 w 185392"/>
              <a:gd name="connsiteY2" fmla="*/ 75568 h 178312"/>
              <a:gd name="connsiteX3" fmla="*/ 18466 w 185392"/>
              <a:gd name="connsiteY3" fmla="*/ 107318 h 178312"/>
              <a:gd name="connsiteX4" fmla="*/ 72441 w 185392"/>
              <a:gd name="connsiteY4" fmla="*/ 78743 h 178312"/>
              <a:gd name="connsiteX5" fmla="*/ 2591 w 185392"/>
              <a:gd name="connsiteY5" fmla="*/ 177168 h 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92" h="178312">
                <a:moveTo>
                  <a:pt x="2591" y="177168"/>
                </a:moveTo>
                <a:cubicBezTo>
                  <a:pt x="21112" y="164468"/>
                  <a:pt x="168749" y="19476"/>
                  <a:pt x="183566" y="2543"/>
                </a:cubicBezTo>
                <a:cubicBezTo>
                  <a:pt x="198383" y="-14390"/>
                  <a:pt x="119008" y="58105"/>
                  <a:pt x="91491" y="75568"/>
                </a:cubicBezTo>
                <a:cubicBezTo>
                  <a:pt x="63974" y="93030"/>
                  <a:pt x="21641" y="106789"/>
                  <a:pt x="18466" y="107318"/>
                </a:cubicBezTo>
                <a:cubicBezTo>
                  <a:pt x="15291" y="107847"/>
                  <a:pt x="74028" y="64456"/>
                  <a:pt x="72441" y="78743"/>
                </a:cubicBezTo>
                <a:cubicBezTo>
                  <a:pt x="70854" y="93030"/>
                  <a:pt x="-15930" y="189868"/>
                  <a:pt x="2591" y="177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120654A-2FCC-BFAC-0D8A-92DA5AC39265}"/>
              </a:ext>
            </a:extLst>
          </p:cNvPr>
          <p:cNvSpPr/>
          <p:nvPr/>
        </p:nvSpPr>
        <p:spPr>
          <a:xfrm>
            <a:off x="5061688" y="4782198"/>
            <a:ext cx="244702" cy="104439"/>
          </a:xfrm>
          <a:custGeom>
            <a:avLst/>
            <a:gdLst>
              <a:gd name="connsiteX0" fmla="*/ 2437 w 244702"/>
              <a:gd name="connsiteY0" fmla="*/ 104127 h 104439"/>
              <a:gd name="connsiteX1" fmla="*/ 243737 w 244702"/>
              <a:gd name="connsiteY1" fmla="*/ 2527 h 104439"/>
              <a:gd name="connsiteX2" fmla="*/ 88162 w 244702"/>
              <a:gd name="connsiteY2" fmla="*/ 31102 h 104439"/>
              <a:gd name="connsiteX3" fmla="*/ 116737 w 244702"/>
              <a:gd name="connsiteY3" fmla="*/ 34277 h 104439"/>
              <a:gd name="connsiteX4" fmla="*/ 2437 w 244702"/>
              <a:gd name="connsiteY4" fmla="*/ 104127 h 1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02" h="104439">
                <a:moveTo>
                  <a:pt x="2437" y="104127"/>
                </a:moveTo>
                <a:cubicBezTo>
                  <a:pt x="23603" y="98835"/>
                  <a:pt x="229450" y="14698"/>
                  <a:pt x="243737" y="2527"/>
                </a:cubicBezTo>
                <a:cubicBezTo>
                  <a:pt x="258024" y="-9644"/>
                  <a:pt x="109328" y="25810"/>
                  <a:pt x="88162" y="31102"/>
                </a:cubicBezTo>
                <a:cubicBezTo>
                  <a:pt x="66996" y="36394"/>
                  <a:pt x="128908" y="22635"/>
                  <a:pt x="116737" y="34277"/>
                </a:cubicBezTo>
                <a:cubicBezTo>
                  <a:pt x="104566" y="45919"/>
                  <a:pt x="-18729" y="109419"/>
                  <a:pt x="2437" y="10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299594B-435A-C6B1-0710-3A8050566169}"/>
              </a:ext>
            </a:extLst>
          </p:cNvPr>
          <p:cNvSpPr/>
          <p:nvPr/>
        </p:nvSpPr>
        <p:spPr>
          <a:xfrm>
            <a:off x="5454611" y="4780140"/>
            <a:ext cx="480147" cy="326432"/>
          </a:xfrm>
          <a:custGeom>
            <a:avLst/>
            <a:gdLst>
              <a:gd name="connsiteX0" fmla="*/ 39 w 480147"/>
              <a:gd name="connsiteY0" fmla="*/ 1410 h 326432"/>
              <a:gd name="connsiteX1" fmla="*/ 285789 w 480147"/>
              <a:gd name="connsiteY1" fmla="*/ 23635 h 326432"/>
              <a:gd name="connsiteX2" fmla="*/ 174664 w 480147"/>
              <a:gd name="connsiteY2" fmla="*/ 14110 h 326432"/>
              <a:gd name="connsiteX3" fmla="*/ 346114 w 480147"/>
              <a:gd name="connsiteY3" fmla="*/ 55385 h 326432"/>
              <a:gd name="connsiteX4" fmla="*/ 352464 w 480147"/>
              <a:gd name="connsiteY4" fmla="*/ 77610 h 326432"/>
              <a:gd name="connsiteX5" fmla="*/ 479464 w 480147"/>
              <a:gd name="connsiteY5" fmla="*/ 137935 h 326432"/>
              <a:gd name="connsiteX6" fmla="*/ 396914 w 480147"/>
              <a:gd name="connsiteY6" fmla="*/ 115710 h 326432"/>
              <a:gd name="connsiteX7" fmla="*/ 266739 w 480147"/>
              <a:gd name="connsiteY7" fmla="*/ 137935 h 326432"/>
              <a:gd name="connsiteX8" fmla="*/ 396914 w 480147"/>
              <a:gd name="connsiteY8" fmla="*/ 172860 h 326432"/>
              <a:gd name="connsiteX9" fmla="*/ 428664 w 480147"/>
              <a:gd name="connsiteY9" fmla="*/ 325260 h 326432"/>
              <a:gd name="connsiteX10" fmla="*/ 428664 w 480147"/>
              <a:gd name="connsiteY10" fmla="*/ 239535 h 326432"/>
              <a:gd name="connsiteX11" fmla="*/ 336589 w 480147"/>
              <a:gd name="connsiteY11" fmla="*/ 169685 h 326432"/>
              <a:gd name="connsiteX12" fmla="*/ 263564 w 480147"/>
              <a:gd name="connsiteY12" fmla="*/ 87135 h 326432"/>
              <a:gd name="connsiteX13" fmla="*/ 308014 w 480147"/>
              <a:gd name="connsiteY13" fmla="*/ 71260 h 326432"/>
              <a:gd name="connsiteX14" fmla="*/ 39 w 480147"/>
              <a:gd name="connsiteY14" fmla="*/ 1410 h 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0147" h="326432">
                <a:moveTo>
                  <a:pt x="39" y="1410"/>
                </a:moveTo>
                <a:cubicBezTo>
                  <a:pt x="-3665" y="-6527"/>
                  <a:pt x="256685" y="21518"/>
                  <a:pt x="285789" y="23635"/>
                </a:cubicBezTo>
                <a:cubicBezTo>
                  <a:pt x="314893" y="25752"/>
                  <a:pt x="164610" y="8818"/>
                  <a:pt x="174664" y="14110"/>
                </a:cubicBezTo>
                <a:cubicBezTo>
                  <a:pt x="184718" y="19402"/>
                  <a:pt x="346114" y="55385"/>
                  <a:pt x="346114" y="55385"/>
                </a:cubicBezTo>
                <a:cubicBezTo>
                  <a:pt x="375747" y="65968"/>
                  <a:pt x="330239" y="63852"/>
                  <a:pt x="352464" y="77610"/>
                </a:cubicBezTo>
                <a:cubicBezTo>
                  <a:pt x="374689" y="91368"/>
                  <a:pt x="472056" y="131585"/>
                  <a:pt x="479464" y="137935"/>
                </a:cubicBezTo>
                <a:cubicBezTo>
                  <a:pt x="486872" y="144285"/>
                  <a:pt x="432368" y="115710"/>
                  <a:pt x="396914" y="115710"/>
                </a:cubicBezTo>
                <a:cubicBezTo>
                  <a:pt x="361460" y="115710"/>
                  <a:pt x="266739" y="128410"/>
                  <a:pt x="266739" y="137935"/>
                </a:cubicBezTo>
                <a:cubicBezTo>
                  <a:pt x="266739" y="147460"/>
                  <a:pt x="369926" y="141639"/>
                  <a:pt x="396914" y="172860"/>
                </a:cubicBezTo>
                <a:cubicBezTo>
                  <a:pt x="423902" y="204081"/>
                  <a:pt x="423372" y="314148"/>
                  <a:pt x="428664" y="325260"/>
                </a:cubicBezTo>
                <a:cubicBezTo>
                  <a:pt x="433956" y="336373"/>
                  <a:pt x="444010" y="265464"/>
                  <a:pt x="428664" y="239535"/>
                </a:cubicBezTo>
                <a:cubicBezTo>
                  <a:pt x="413318" y="213606"/>
                  <a:pt x="364106" y="195085"/>
                  <a:pt x="336589" y="169685"/>
                </a:cubicBezTo>
                <a:cubicBezTo>
                  <a:pt x="309072" y="144285"/>
                  <a:pt x="268327" y="103539"/>
                  <a:pt x="263564" y="87135"/>
                </a:cubicBezTo>
                <a:cubicBezTo>
                  <a:pt x="258801" y="70731"/>
                  <a:pt x="350347" y="85018"/>
                  <a:pt x="308014" y="71260"/>
                </a:cubicBezTo>
                <a:cubicBezTo>
                  <a:pt x="265681" y="57502"/>
                  <a:pt x="3743" y="9347"/>
                  <a:pt x="39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EE6D017-A952-376C-7029-1304BB0F236F}"/>
              </a:ext>
            </a:extLst>
          </p:cNvPr>
          <p:cNvSpPr/>
          <p:nvPr/>
        </p:nvSpPr>
        <p:spPr>
          <a:xfrm>
            <a:off x="5684826" y="4853623"/>
            <a:ext cx="167646" cy="190062"/>
          </a:xfrm>
          <a:custGeom>
            <a:avLst/>
            <a:gdLst>
              <a:gd name="connsiteX0" fmla="*/ 1599 w 167646"/>
              <a:gd name="connsiteY0" fmla="*/ 952 h 190062"/>
              <a:gd name="connsiteX1" fmla="*/ 163524 w 167646"/>
              <a:gd name="connsiteY1" fmla="*/ 185102 h 190062"/>
              <a:gd name="connsiteX2" fmla="*/ 119074 w 167646"/>
              <a:gd name="connsiteY2" fmla="*/ 140652 h 190062"/>
              <a:gd name="connsiteX3" fmla="*/ 115899 w 167646"/>
              <a:gd name="connsiteY3" fmla="*/ 175577 h 190062"/>
              <a:gd name="connsiteX4" fmla="*/ 84149 w 167646"/>
              <a:gd name="connsiteY4" fmla="*/ 115252 h 190062"/>
              <a:gd name="connsiteX5" fmla="*/ 1599 w 167646"/>
              <a:gd name="connsiteY5" fmla="*/ 952 h 1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6" h="190062">
                <a:moveTo>
                  <a:pt x="1599" y="952"/>
                </a:moveTo>
                <a:cubicBezTo>
                  <a:pt x="14828" y="12594"/>
                  <a:pt x="143945" y="161819"/>
                  <a:pt x="163524" y="185102"/>
                </a:cubicBezTo>
                <a:cubicBezTo>
                  <a:pt x="183103" y="208385"/>
                  <a:pt x="127012" y="142240"/>
                  <a:pt x="119074" y="140652"/>
                </a:cubicBezTo>
                <a:cubicBezTo>
                  <a:pt x="111136" y="139064"/>
                  <a:pt x="121720" y="179810"/>
                  <a:pt x="115899" y="175577"/>
                </a:cubicBezTo>
                <a:cubicBezTo>
                  <a:pt x="110078" y="171344"/>
                  <a:pt x="107432" y="142769"/>
                  <a:pt x="84149" y="115252"/>
                </a:cubicBezTo>
                <a:cubicBezTo>
                  <a:pt x="60866" y="87735"/>
                  <a:pt x="-11630" y="-10690"/>
                  <a:pt x="1599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6E68DF9-A3A5-0EF9-2FD9-1AB593656782}"/>
              </a:ext>
            </a:extLst>
          </p:cNvPr>
          <p:cNvSpPr/>
          <p:nvPr/>
        </p:nvSpPr>
        <p:spPr>
          <a:xfrm>
            <a:off x="5557896" y="4982214"/>
            <a:ext cx="268476" cy="221942"/>
          </a:xfrm>
          <a:custGeom>
            <a:avLst/>
            <a:gdLst>
              <a:gd name="connsiteX0" fmla="*/ 268229 w 268476"/>
              <a:gd name="connsiteY0" fmla="*/ 8886 h 221942"/>
              <a:gd name="connsiteX1" fmla="*/ 188854 w 268476"/>
              <a:gd name="connsiteY1" fmla="*/ 2536 h 221942"/>
              <a:gd name="connsiteX2" fmla="*/ 188854 w 268476"/>
              <a:gd name="connsiteY2" fmla="*/ 46986 h 221942"/>
              <a:gd name="connsiteX3" fmla="*/ 71379 w 268476"/>
              <a:gd name="connsiteY3" fmla="*/ 148586 h 221942"/>
              <a:gd name="connsiteX4" fmla="*/ 119004 w 268476"/>
              <a:gd name="connsiteY4" fmla="*/ 123186 h 221942"/>
              <a:gd name="connsiteX5" fmla="*/ 30104 w 268476"/>
              <a:gd name="connsiteY5" fmla="*/ 196211 h 221942"/>
              <a:gd name="connsiteX6" fmla="*/ 7879 w 268476"/>
              <a:gd name="connsiteY6" fmla="*/ 218436 h 221942"/>
              <a:gd name="connsiteX7" fmla="*/ 153929 w 268476"/>
              <a:gd name="connsiteY7" fmla="*/ 129536 h 221942"/>
              <a:gd name="connsiteX8" fmla="*/ 223779 w 268476"/>
              <a:gd name="connsiteY8" fmla="*/ 104136 h 221942"/>
              <a:gd name="connsiteX9" fmla="*/ 163454 w 268476"/>
              <a:gd name="connsiteY9" fmla="*/ 139061 h 221942"/>
              <a:gd name="connsiteX10" fmla="*/ 211079 w 268476"/>
              <a:gd name="connsiteY10" fmla="*/ 75561 h 221942"/>
              <a:gd name="connsiteX11" fmla="*/ 214254 w 268476"/>
              <a:gd name="connsiteY11" fmla="*/ 37461 h 221942"/>
              <a:gd name="connsiteX12" fmla="*/ 268229 w 268476"/>
              <a:gd name="connsiteY12" fmla="*/ 8886 h 2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76" h="221942">
                <a:moveTo>
                  <a:pt x="268229" y="8886"/>
                </a:moveTo>
                <a:cubicBezTo>
                  <a:pt x="263996" y="3065"/>
                  <a:pt x="202083" y="-3814"/>
                  <a:pt x="188854" y="2536"/>
                </a:cubicBezTo>
                <a:cubicBezTo>
                  <a:pt x="175625" y="8886"/>
                  <a:pt x="208433" y="22644"/>
                  <a:pt x="188854" y="46986"/>
                </a:cubicBezTo>
                <a:cubicBezTo>
                  <a:pt x="169275" y="71328"/>
                  <a:pt x="83021" y="135886"/>
                  <a:pt x="71379" y="148586"/>
                </a:cubicBezTo>
                <a:cubicBezTo>
                  <a:pt x="59737" y="161286"/>
                  <a:pt x="125883" y="115248"/>
                  <a:pt x="119004" y="123186"/>
                </a:cubicBezTo>
                <a:cubicBezTo>
                  <a:pt x="112125" y="131124"/>
                  <a:pt x="48625" y="180336"/>
                  <a:pt x="30104" y="196211"/>
                </a:cubicBezTo>
                <a:cubicBezTo>
                  <a:pt x="11583" y="212086"/>
                  <a:pt x="-12758" y="229548"/>
                  <a:pt x="7879" y="218436"/>
                </a:cubicBezTo>
                <a:cubicBezTo>
                  <a:pt x="28516" y="207324"/>
                  <a:pt x="117946" y="148586"/>
                  <a:pt x="153929" y="129536"/>
                </a:cubicBezTo>
                <a:cubicBezTo>
                  <a:pt x="189912" y="110486"/>
                  <a:pt x="222192" y="102549"/>
                  <a:pt x="223779" y="104136"/>
                </a:cubicBezTo>
                <a:cubicBezTo>
                  <a:pt x="225366" y="105723"/>
                  <a:pt x="165571" y="143823"/>
                  <a:pt x="163454" y="139061"/>
                </a:cubicBezTo>
                <a:cubicBezTo>
                  <a:pt x="161337" y="134299"/>
                  <a:pt x="202612" y="92494"/>
                  <a:pt x="211079" y="75561"/>
                </a:cubicBezTo>
                <a:cubicBezTo>
                  <a:pt x="219546" y="58628"/>
                  <a:pt x="207375" y="49632"/>
                  <a:pt x="214254" y="37461"/>
                </a:cubicBezTo>
                <a:cubicBezTo>
                  <a:pt x="221133" y="25290"/>
                  <a:pt x="272462" y="14707"/>
                  <a:pt x="268229" y="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D216108-8376-F1E8-09BC-8F4FBF5640C4}"/>
              </a:ext>
            </a:extLst>
          </p:cNvPr>
          <p:cNvSpPr/>
          <p:nvPr/>
        </p:nvSpPr>
        <p:spPr>
          <a:xfrm>
            <a:off x="5247684" y="5111700"/>
            <a:ext cx="450076" cy="114396"/>
          </a:xfrm>
          <a:custGeom>
            <a:avLst/>
            <a:gdLst>
              <a:gd name="connsiteX0" fmla="*/ 591 w 450076"/>
              <a:gd name="connsiteY0" fmla="*/ 50 h 114396"/>
              <a:gd name="connsiteX1" fmla="*/ 130766 w 450076"/>
              <a:gd name="connsiteY1" fmla="*/ 50850 h 114396"/>
              <a:gd name="connsiteX2" fmla="*/ 149816 w 450076"/>
              <a:gd name="connsiteY2" fmla="*/ 95300 h 114396"/>
              <a:gd name="connsiteX3" fmla="*/ 311741 w 450076"/>
              <a:gd name="connsiteY3" fmla="*/ 38150 h 114396"/>
              <a:gd name="connsiteX4" fmla="*/ 333966 w 450076"/>
              <a:gd name="connsiteY4" fmla="*/ 31800 h 114396"/>
              <a:gd name="connsiteX5" fmla="*/ 270466 w 450076"/>
              <a:gd name="connsiteY5" fmla="*/ 63550 h 114396"/>
              <a:gd name="connsiteX6" fmla="*/ 324441 w 450076"/>
              <a:gd name="connsiteY6" fmla="*/ 54025 h 114396"/>
              <a:gd name="connsiteX7" fmla="*/ 448266 w 450076"/>
              <a:gd name="connsiteY7" fmla="*/ 114350 h 114396"/>
              <a:gd name="connsiteX8" fmla="*/ 400641 w 450076"/>
              <a:gd name="connsiteY8" fmla="*/ 63550 h 114396"/>
              <a:gd name="connsiteX9" fmla="*/ 435566 w 450076"/>
              <a:gd name="connsiteY9" fmla="*/ 34975 h 114396"/>
              <a:gd name="connsiteX10" fmla="*/ 286341 w 450076"/>
              <a:gd name="connsiteY10" fmla="*/ 92125 h 114396"/>
              <a:gd name="connsiteX11" fmla="*/ 219666 w 450076"/>
              <a:gd name="connsiteY11" fmla="*/ 95300 h 114396"/>
              <a:gd name="connsiteX12" fmla="*/ 245066 w 450076"/>
              <a:gd name="connsiteY12" fmla="*/ 79425 h 114396"/>
              <a:gd name="connsiteX13" fmla="*/ 16466 w 450076"/>
              <a:gd name="connsiteY13" fmla="*/ 66725 h 114396"/>
              <a:gd name="connsiteX14" fmla="*/ 79966 w 450076"/>
              <a:gd name="connsiteY14" fmla="*/ 60375 h 114396"/>
              <a:gd name="connsiteX15" fmla="*/ 591 w 450076"/>
              <a:gd name="connsiteY15" fmla="*/ 50 h 1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076" h="114396">
                <a:moveTo>
                  <a:pt x="591" y="50"/>
                </a:moveTo>
                <a:cubicBezTo>
                  <a:pt x="9058" y="-1537"/>
                  <a:pt x="105895" y="34975"/>
                  <a:pt x="130766" y="50850"/>
                </a:cubicBezTo>
                <a:cubicBezTo>
                  <a:pt x="155637" y="66725"/>
                  <a:pt x="119654" y="97417"/>
                  <a:pt x="149816" y="95300"/>
                </a:cubicBezTo>
                <a:cubicBezTo>
                  <a:pt x="179978" y="93183"/>
                  <a:pt x="281049" y="48733"/>
                  <a:pt x="311741" y="38150"/>
                </a:cubicBezTo>
                <a:cubicBezTo>
                  <a:pt x="342433" y="27567"/>
                  <a:pt x="340845" y="27567"/>
                  <a:pt x="333966" y="31800"/>
                </a:cubicBezTo>
                <a:cubicBezTo>
                  <a:pt x="327087" y="36033"/>
                  <a:pt x="272053" y="59846"/>
                  <a:pt x="270466" y="63550"/>
                </a:cubicBezTo>
                <a:cubicBezTo>
                  <a:pt x="268879" y="67254"/>
                  <a:pt x="294808" y="45558"/>
                  <a:pt x="324441" y="54025"/>
                </a:cubicBezTo>
                <a:cubicBezTo>
                  <a:pt x="354074" y="62492"/>
                  <a:pt x="435566" y="112763"/>
                  <a:pt x="448266" y="114350"/>
                </a:cubicBezTo>
                <a:cubicBezTo>
                  <a:pt x="460966" y="115937"/>
                  <a:pt x="402758" y="76779"/>
                  <a:pt x="400641" y="63550"/>
                </a:cubicBezTo>
                <a:cubicBezTo>
                  <a:pt x="398524" y="50321"/>
                  <a:pt x="454616" y="30213"/>
                  <a:pt x="435566" y="34975"/>
                </a:cubicBezTo>
                <a:cubicBezTo>
                  <a:pt x="416516" y="39737"/>
                  <a:pt x="322324" y="82071"/>
                  <a:pt x="286341" y="92125"/>
                </a:cubicBezTo>
                <a:cubicBezTo>
                  <a:pt x="250358" y="102179"/>
                  <a:pt x="226545" y="97417"/>
                  <a:pt x="219666" y="95300"/>
                </a:cubicBezTo>
                <a:cubicBezTo>
                  <a:pt x="212787" y="93183"/>
                  <a:pt x="278933" y="84187"/>
                  <a:pt x="245066" y="79425"/>
                </a:cubicBezTo>
                <a:cubicBezTo>
                  <a:pt x="211199" y="74663"/>
                  <a:pt x="43983" y="69900"/>
                  <a:pt x="16466" y="66725"/>
                </a:cubicBezTo>
                <a:cubicBezTo>
                  <a:pt x="-11051" y="63550"/>
                  <a:pt x="82612" y="70958"/>
                  <a:pt x="79966" y="60375"/>
                </a:cubicBezTo>
                <a:cubicBezTo>
                  <a:pt x="77320" y="49792"/>
                  <a:pt x="-7876" y="1637"/>
                  <a:pt x="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A17F44B-898C-FE8A-2D81-E93FD92EAC4C}"/>
              </a:ext>
            </a:extLst>
          </p:cNvPr>
          <p:cNvSpPr/>
          <p:nvPr/>
        </p:nvSpPr>
        <p:spPr>
          <a:xfrm>
            <a:off x="5184476" y="4834763"/>
            <a:ext cx="504345" cy="46140"/>
          </a:xfrm>
          <a:custGeom>
            <a:avLst/>
            <a:gdLst>
              <a:gd name="connsiteX0" fmla="*/ 299 w 504345"/>
              <a:gd name="connsiteY0" fmla="*/ 10287 h 46140"/>
              <a:gd name="connsiteX1" fmla="*/ 266999 w 504345"/>
              <a:gd name="connsiteY1" fmla="*/ 29337 h 46140"/>
              <a:gd name="connsiteX2" fmla="*/ 174924 w 504345"/>
              <a:gd name="connsiteY2" fmla="*/ 45212 h 46140"/>
              <a:gd name="connsiteX3" fmla="*/ 501949 w 504345"/>
              <a:gd name="connsiteY3" fmla="*/ 762 h 46140"/>
              <a:gd name="connsiteX4" fmla="*/ 317799 w 504345"/>
              <a:gd name="connsiteY4" fmla="*/ 16637 h 46140"/>
              <a:gd name="connsiteX5" fmla="*/ 216199 w 504345"/>
              <a:gd name="connsiteY5" fmla="*/ 10287 h 46140"/>
              <a:gd name="connsiteX6" fmla="*/ 299 w 504345"/>
              <a:gd name="connsiteY6" fmla="*/ 10287 h 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45" h="46140">
                <a:moveTo>
                  <a:pt x="299" y="10287"/>
                </a:moveTo>
                <a:cubicBezTo>
                  <a:pt x="8766" y="13462"/>
                  <a:pt x="237895" y="23516"/>
                  <a:pt x="266999" y="29337"/>
                </a:cubicBezTo>
                <a:cubicBezTo>
                  <a:pt x="296103" y="35158"/>
                  <a:pt x="135766" y="49975"/>
                  <a:pt x="174924" y="45212"/>
                </a:cubicBezTo>
                <a:cubicBezTo>
                  <a:pt x="214082" y="40450"/>
                  <a:pt x="478137" y="5524"/>
                  <a:pt x="501949" y="762"/>
                </a:cubicBezTo>
                <a:cubicBezTo>
                  <a:pt x="525761" y="-4000"/>
                  <a:pt x="365424" y="15050"/>
                  <a:pt x="317799" y="16637"/>
                </a:cubicBezTo>
                <a:cubicBezTo>
                  <a:pt x="270174" y="18224"/>
                  <a:pt x="266999" y="9758"/>
                  <a:pt x="216199" y="10287"/>
                </a:cubicBezTo>
                <a:cubicBezTo>
                  <a:pt x="165399" y="10816"/>
                  <a:pt x="-8168" y="7112"/>
                  <a:pt x="299" y="1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7A66E50-55B4-A09E-ABA5-84865E5AECB1}"/>
              </a:ext>
            </a:extLst>
          </p:cNvPr>
          <p:cNvSpPr/>
          <p:nvPr/>
        </p:nvSpPr>
        <p:spPr>
          <a:xfrm>
            <a:off x="5164561" y="4825580"/>
            <a:ext cx="592184" cy="357556"/>
          </a:xfrm>
          <a:custGeom>
            <a:avLst/>
            <a:gdLst>
              <a:gd name="connsiteX0" fmla="*/ 1164 w 592184"/>
              <a:gd name="connsiteY0" fmla="*/ 420 h 357556"/>
              <a:gd name="connsiteX1" fmla="*/ 128164 w 592184"/>
              <a:gd name="connsiteY1" fmla="*/ 51220 h 357556"/>
              <a:gd name="connsiteX2" fmla="*/ 64664 w 592184"/>
              <a:gd name="connsiteY2" fmla="*/ 136945 h 357556"/>
              <a:gd name="connsiteX3" fmla="*/ 105939 w 592184"/>
              <a:gd name="connsiteY3" fmla="*/ 289345 h 357556"/>
              <a:gd name="connsiteX4" fmla="*/ 220239 w 592184"/>
              <a:gd name="connsiteY4" fmla="*/ 352845 h 357556"/>
              <a:gd name="connsiteX5" fmla="*/ 334539 w 592184"/>
              <a:gd name="connsiteY5" fmla="*/ 346495 h 357556"/>
              <a:gd name="connsiteX6" fmla="*/ 413914 w 592184"/>
              <a:gd name="connsiteY6" fmla="*/ 295695 h 357556"/>
              <a:gd name="connsiteX7" fmla="*/ 458364 w 592184"/>
              <a:gd name="connsiteY7" fmla="*/ 194095 h 357556"/>
              <a:gd name="connsiteX8" fmla="*/ 461539 w 592184"/>
              <a:gd name="connsiteY8" fmla="*/ 105195 h 357556"/>
              <a:gd name="connsiteX9" fmla="*/ 439314 w 592184"/>
              <a:gd name="connsiteY9" fmla="*/ 41695 h 357556"/>
              <a:gd name="connsiteX10" fmla="*/ 474239 w 592184"/>
              <a:gd name="connsiteY10" fmla="*/ 54395 h 357556"/>
              <a:gd name="connsiteX11" fmla="*/ 585364 w 592184"/>
              <a:gd name="connsiteY11" fmla="*/ 114720 h 357556"/>
              <a:gd name="connsiteX12" fmla="*/ 547264 w 592184"/>
              <a:gd name="connsiteY12" fmla="*/ 32170 h 357556"/>
              <a:gd name="connsiteX13" fmla="*/ 280564 w 592184"/>
              <a:gd name="connsiteY13" fmla="*/ 22645 h 357556"/>
              <a:gd name="connsiteX14" fmla="*/ 217064 w 592184"/>
              <a:gd name="connsiteY14" fmla="*/ 25820 h 357556"/>
              <a:gd name="connsiteX15" fmla="*/ 1164 w 592184"/>
              <a:gd name="connsiteY15" fmla="*/ 420 h 35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84" h="357556">
                <a:moveTo>
                  <a:pt x="1164" y="420"/>
                </a:moveTo>
                <a:cubicBezTo>
                  <a:pt x="-13653" y="4653"/>
                  <a:pt x="117581" y="28466"/>
                  <a:pt x="128164" y="51220"/>
                </a:cubicBezTo>
                <a:cubicBezTo>
                  <a:pt x="138747" y="73974"/>
                  <a:pt x="68368" y="97258"/>
                  <a:pt x="64664" y="136945"/>
                </a:cubicBezTo>
                <a:cubicBezTo>
                  <a:pt x="60960" y="176632"/>
                  <a:pt x="80010" y="253362"/>
                  <a:pt x="105939" y="289345"/>
                </a:cubicBezTo>
                <a:cubicBezTo>
                  <a:pt x="131868" y="325328"/>
                  <a:pt x="182139" y="343320"/>
                  <a:pt x="220239" y="352845"/>
                </a:cubicBezTo>
                <a:cubicBezTo>
                  <a:pt x="258339" y="362370"/>
                  <a:pt x="302260" y="356020"/>
                  <a:pt x="334539" y="346495"/>
                </a:cubicBezTo>
                <a:cubicBezTo>
                  <a:pt x="366818" y="336970"/>
                  <a:pt x="393276" y="321095"/>
                  <a:pt x="413914" y="295695"/>
                </a:cubicBezTo>
                <a:cubicBezTo>
                  <a:pt x="434552" y="270295"/>
                  <a:pt x="450427" y="225845"/>
                  <a:pt x="458364" y="194095"/>
                </a:cubicBezTo>
                <a:cubicBezTo>
                  <a:pt x="466301" y="162345"/>
                  <a:pt x="464714" y="130595"/>
                  <a:pt x="461539" y="105195"/>
                </a:cubicBezTo>
                <a:cubicBezTo>
                  <a:pt x="458364" y="79795"/>
                  <a:pt x="437197" y="50162"/>
                  <a:pt x="439314" y="41695"/>
                </a:cubicBezTo>
                <a:cubicBezTo>
                  <a:pt x="441431" y="33228"/>
                  <a:pt x="449897" y="42224"/>
                  <a:pt x="474239" y="54395"/>
                </a:cubicBezTo>
                <a:cubicBezTo>
                  <a:pt x="498581" y="66566"/>
                  <a:pt x="573193" y="118424"/>
                  <a:pt x="585364" y="114720"/>
                </a:cubicBezTo>
                <a:cubicBezTo>
                  <a:pt x="597535" y="111016"/>
                  <a:pt x="598064" y="47516"/>
                  <a:pt x="547264" y="32170"/>
                </a:cubicBezTo>
                <a:cubicBezTo>
                  <a:pt x="496464" y="16824"/>
                  <a:pt x="335597" y="23703"/>
                  <a:pt x="280564" y="22645"/>
                </a:cubicBezTo>
                <a:cubicBezTo>
                  <a:pt x="225531" y="21587"/>
                  <a:pt x="260985" y="26349"/>
                  <a:pt x="217064" y="25820"/>
                </a:cubicBezTo>
                <a:cubicBezTo>
                  <a:pt x="173143" y="25291"/>
                  <a:pt x="15981" y="-3813"/>
                  <a:pt x="1164" y="4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9D497A5A-D879-22E5-B833-04526A2F6F70}"/>
              </a:ext>
            </a:extLst>
          </p:cNvPr>
          <p:cNvSpPr/>
          <p:nvPr/>
        </p:nvSpPr>
        <p:spPr>
          <a:xfrm>
            <a:off x="5293356" y="5018518"/>
            <a:ext cx="95217" cy="95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3D45FE6C-7B11-4CCF-379E-EB144A880BE1}"/>
              </a:ext>
            </a:extLst>
          </p:cNvPr>
          <p:cNvSpPr/>
          <p:nvPr/>
        </p:nvSpPr>
        <p:spPr>
          <a:xfrm>
            <a:off x="5467890" y="4945602"/>
            <a:ext cx="95217" cy="95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月 50">
            <a:extLst>
              <a:ext uri="{FF2B5EF4-FFF2-40B4-BE49-F238E27FC236}">
                <a16:creationId xmlns:a16="http://schemas.microsoft.com/office/drawing/2014/main" id="{BF85CF14-E2E0-6F56-3394-7325E59B5507}"/>
              </a:ext>
            </a:extLst>
          </p:cNvPr>
          <p:cNvSpPr/>
          <p:nvPr/>
        </p:nvSpPr>
        <p:spPr>
          <a:xfrm rot="4876710">
            <a:off x="5426780" y="4967761"/>
            <a:ext cx="82378" cy="22427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9734E79-3AE0-6C06-C0FC-ECCA842AE50B}"/>
              </a:ext>
            </a:extLst>
          </p:cNvPr>
          <p:cNvSpPr/>
          <p:nvPr/>
        </p:nvSpPr>
        <p:spPr>
          <a:xfrm>
            <a:off x="5210062" y="4810088"/>
            <a:ext cx="138667" cy="311439"/>
          </a:xfrm>
          <a:custGeom>
            <a:avLst/>
            <a:gdLst>
              <a:gd name="connsiteX0" fmla="*/ 133463 w 138667"/>
              <a:gd name="connsiteY0" fmla="*/ 37 h 311439"/>
              <a:gd name="connsiteX1" fmla="*/ 35038 w 138667"/>
              <a:gd name="connsiteY1" fmla="*/ 85762 h 311439"/>
              <a:gd name="connsiteX2" fmla="*/ 113 w 138667"/>
              <a:gd name="connsiteY2" fmla="*/ 146087 h 311439"/>
              <a:gd name="connsiteX3" fmla="*/ 25513 w 138667"/>
              <a:gd name="connsiteY3" fmla="*/ 257212 h 311439"/>
              <a:gd name="connsiteX4" fmla="*/ 69963 w 138667"/>
              <a:gd name="connsiteY4" fmla="*/ 311187 h 311439"/>
              <a:gd name="connsiteX5" fmla="*/ 44563 w 138667"/>
              <a:gd name="connsiteY5" fmla="*/ 273087 h 311439"/>
              <a:gd name="connsiteX6" fmla="*/ 50913 w 138667"/>
              <a:gd name="connsiteY6" fmla="*/ 177837 h 311439"/>
              <a:gd name="connsiteX7" fmla="*/ 117588 w 138667"/>
              <a:gd name="connsiteY7" fmla="*/ 76237 h 311439"/>
              <a:gd name="connsiteX8" fmla="*/ 133463 w 138667"/>
              <a:gd name="connsiteY8" fmla="*/ 37 h 3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7" h="311439">
                <a:moveTo>
                  <a:pt x="133463" y="37"/>
                </a:moveTo>
                <a:cubicBezTo>
                  <a:pt x="119705" y="1624"/>
                  <a:pt x="57263" y="61420"/>
                  <a:pt x="35038" y="85762"/>
                </a:cubicBezTo>
                <a:cubicBezTo>
                  <a:pt x="12813" y="110104"/>
                  <a:pt x="1700" y="117512"/>
                  <a:pt x="113" y="146087"/>
                </a:cubicBezTo>
                <a:cubicBezTo>
                  <a:pt x="-1475" y="174662"/>
                  <a:pt x="13871" y="229695"/>
                  <a:pt x="25513" y="257212"/>
                </a:cubicBezTo>
                <a:cubicBezTo>
                  <a:pt x="37155" y="284729"/>
                  <a:pt x="66788" y="308541"/>
                  <a:pt x="69963" y="311187"/>
                </a:cubicBezTo>
                <a:cubicBezTo>
                  <a:pt x="73138" y="313833"/>
                  <a:pt x="47738" y="295312"/>
                  <a:pt x="44563" y="273087"/>
                </a:cubicBezTo>
                <a:cubicBezTo>
                  <a:pt x="41388" y="250862"/>
                  <a:pt x="38742" y="210645"/>
                  <a:pt x="50913" y="177837"/>
                </a:cubicBezTo>
                <a:cubicBezTo>
                  <a:pt x="63084" y="145029"/>
                  <a:pt x="104359" y="104283"/>
                  <a:pt x="117588" y="76237"/>
                </a:cubicBezTo>
                <a:cubicBezTo>
                  <a:pt x="130817" y="48191"/>
                  <a:pt x="147221" y="-1550"/>
                  <a:pt x="13346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59DC132-91E8-BAF7-6436-14164C9AC601}"/>
              </a:ext>
            </a:extLst>
          </p:cNvPr>
          <p:cNvSpPr/>
          <p:nvPr/>
        </p:nvSpPr>
        <p:spPr>
          <a:xfrm>
            <a:off x="4647887" y="4430206"/>
            <a:ext cx="512407" cy="131968"/>
          </a:xfrm>
          <a:custGeom>
            <a:avLst/>
            <a:gdLst>
              <a:gd name="connsiteX0" fmla="*/ 313 w 512407"/>
              <a:gd name="connsiteY0" fmla="*/ 129094 h 131968"/>
              <a:gd name="connsiteX1" fmla="*/ 60638 w 512407"/>
              <a:gd name="connsiteY1" fmla="*/ 27494 h 131968"/>
              <a:gd name="connsiteX2" fmla="*/ 86038 w 512407"/>
              <a:gd name="connsiteY2" fmla="*/ 52894 h 131968"/>
              <a:gd name="connsiteX3" fmla="*/ 111438 w 512407"/>
              <a:gd name="connsiteY3" fmla="*/ 21144 h 131968"/>
              <a:gd name="connsiteX4" fmla="*/ 235263 w 512407"/>
              <a:gd name="connsiteY4" fmla="*/ 37019 h 131968"/>
              <a:gd name="connsiteX5" fmla="*/ 225738 w 512407"/>
              <a:gd name="connsiteY5" fmla="*/ 17969 h 131968"/>
              <a:gd name="connsiteX6" fmla="*/ 501963 w 512407"/>
              <a:gd name="connsiteY6" fmla="*/ 129094 h 131968"/>
              <a:gd name="connsiteX7" fmla="*/ 432113 w 512407"/>
              <a:gd name="connsiteY7" fmla="*/ 90994 h 131968"/>
              <a:gd name="connsiteX8" fmla="*/ 222563 w 512407"/>
              <a:gd name="connsiteY8" fmla="*/ 2094 h 131968"/>
              <a:gd name="connsiteX9" fmla="*/ 267013 w 512407"/>
              <a:gd name="connsiteY9" fmla="*/ 27494 h 131968"/>
              <a:gd name="connsiteX10" fmla="*/ 162238 w 512407"/>
              <a:gd name="connsiteY10" fmla="*/ 21144 h 131968"/>
              <a:gd name="connsiteX11" fmla="*/ 98738 w 512407"/>
              <a:gd name="connsiteY11" fmla="*/ 21144 h 131968"/>
              <a:gd name="connsiteX12" fmla="*/ 89213 w 512407"/>
              <a:gd name="connsiteY12" fmla="*/ 17969 h 131968"/>
              <a:gd name="connsiteX13" fmla="*/ 313 w 512407"/>
              <a:gd name="connsiteY13" fmla="*/ 129094 h 1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407" h="131968">
                <a:moveTo>
                  <a:pt x="313" y="129094"/>
                </a:moveTo>
                <a:cubicBezTo>
                  <a:pt x="-4449" y="130681"/>
                  <a:pt x="46351" y="40194"/>
                  <a:pt x="60638" y="27494"/>
                </a:cubicBezTo>
                <a:cubicBezTo>
                  <a:pt x="74926" y="14794"/>
                  <a:pt x="77571" y="53952"/>
                  <a:pt x="86038" y="52894"/>
                </a:cubicBezTo>
                <a:cubicBezTo>
                  <a:pt x="94505" y="51836"/>
                  <a:pt x="86567" y="23790"/>
                  <a:pt x="111438" y="21144"/>
                </a:cubicBezTo>
                <a:cubicBezTo>
                  <a:pt x="136309" y="18498"/>
                  <a:pt x="235263" y="37019"/>
                  <a:pt x="235263" y="37019"/>
                </a:cubicBezTo>
                <a:cubicBezTo>
                  <a:pt x="254313" y="36490"/>
                  <a:pt x="181288" y="2623"/>
                  <a:pt x="225738" y="17969"/>
                </a:cubicBezTo>
                <a:cubicBezTo>
                  <a:pt x="270188" y="33315"/>
                  <a:pt x="467567" y="116923"/>
                  <a:pt x="501963" y="129094"/>
                </a:cubicBezTo>
                <a:cubicBezTo>
                  <a:pt x="536359" y="141265"/>
                  <a:pt x="478680" y="112161"/>
                  <a:pt x="432113" y="90994"/>
                </a:cubicBezTo>
                <a:cubicBezTo>
                  <a:pt x="385546" y="69827"/>
                  <a:pt x="250080" y="12677"/>
                  <a:pt x="222563" y="2094"/>
                </a:cubicBezTo>
                <a:cubicBezTo>
                  <a:pt x="195046" y="-8489"/>
                  <a:pt x="277067" y="24319"/>
                  <a:pt x="267013" y="27494"/>
                </a:cubicBezTo>
                <a:cubicBezTo>
                  <a:pt x="256959" y="30669"/>
                  <a:pt x="190284" y="22202"/>
                  <a:pt x="162238" y="21144"/>
                </a:cubicBezTo>
                <a:cubicBezTo>
                  <a:pt x="134192" y="20086"/>
                  <a:pt x="110909" y="21673"/>
                  <a:pt x="98738" y="21144"/>
                </a:cubicBezTo>
                <a:cubicBezTo>
                  <a:pt x="86567" y="20615"/>
                  <a:pt x="107734" y="-1610"/>
                  <a:pt x="89213" y="17969"/>
                </a:cubicBezTo>
                <a:cubicBezTo>
                  <a:pt x="70692" y="37548"/>
                  <a:pt x="5075" y="127507"/>
                  <a:pt x="313" y="12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2B7A8C8-A536-78E7-FEAA-FE2BBECAB995}"/>
              </a:ext>
            </a:extLst>
          </p:cNvPr>
          <p:cNvSpPr/>
          <p:nvPr/>
        </p:nvSpPr>
        <p:spPr>
          <a:xfrm>
            <a:off x="4714733" y="4438586"/>
            <a:ext cx="420966" cy="130649"/>
          </a:xfrm>
          <a:custGeom>
            <a:avLst/>
            <a:gdLst>
              <a:gd name="connsiteX0" fmla="*/ 41417 w 420966"/>
              <a:gd name="connsiteY0" fmla="*/ 120714 h 130649"/>
              <a:gd name="connsiteX1" fmla="*/ 101742 w 420966"/>
              <a:gd name="connsiteY1" fmla="*/ 73089 h 130649"/>
              <a:gd name="connsiteX2" fmla="*/ 193817 w 420966"/>
              <a:gd name="connsiteY2" fmla="*/ 117539 h 130649"/>
              <a:gd name="connsiteX3" fmla="*/ 181117 w 420966"/>
              <a:gd name="connsiteY3" fmla="*/ 85789 h 130649"/>
              <a:gd name="connsiteX4" fmla="*/ 295417 w 420966"/>
              <a:gd name="connsiteY4" fmla="*/ 98489 h 130649"/>
              <a:gd name="connsiteX5" fmla="*/ 196992 w 420966"/>
              <a:gd name="connsiteY5" fmla="*/ 31814 h 130649"/>
              <a:gd name="connsiteX6" fmla="*/ 416067 w 420966"/>
              <a:gd name="connsiteY6" fmla="*/ 127064 h 130649"/>
              <a:gd name="connsiteX7" fmla="*/ 343042 w 420966"/>
              <a:gd name="connsiteY7" fmla="*/ 111189 h 130649"/>
              <a:gd name="connsiteX8" fmla="*/ 270017 w 420966"/>
              <a:gd name="connsiteY8" fmla="*/ 117539 h 130649"/>
              <a:gd name="connsiteX9" fmla="*/ 304942 w 420966"/>
              <a:gd name="connsiteY9" fmla="*/ 88964 h 130649"/>
              <a:gd name="connsiteX10" fmla="*/ 222392 w 420966"/>
              <a:gd name="connsiteY10" fmla="*/ 63564 h 130649"/>
              <a:gd name="connsiteX11" fmla="*/ 142 w 420966"/>
              <a:gd name="connsiteY11" fmla="*/ 64 h 130649"/>
              <a:gd name="connsiteX12" fmla="*/ 187467 w 420966"/>
              <a:gd name="connsiteY12" fmla="*/ 76264 h 130649"/>
              <a:gd name="connsiteX13" fmla="*/ 111267 w 420966"/>
              <a:gd name="connsiteY13" fmla="*/ 76264 h 130649"/>
              <a:gd name="connsiteX14" fmla="*/ 41417 w 420966"/>
              <a:gd name="connsiteY14" fmla="*/ 120714 h 13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966" h="130649">
                <a:moveTo>
                  <a:pt x="41417" y="120714"/>
                </a:moveTo>
                <a:cubicBezTo>
                  <a:pt x="39830" y="120185"/>
                  <a:pt x="76342" y="73618"/>
                  <a:pt x="101742" y="73089"/>
                </a:cubicBezTo>
                <a:cubicBezTo>
                  <a:pt x="127142" y="72560"/>
                  <a:pt x="180588" y="115422"/>
                  <a:pt x="193817" y="117539"/>
                </a:cubicBezTo>
                <a:cubicBezTo>
                  <a:pt x="207046" y="119656"/>
                  <a:pt x="164184" y="88964"/>
                  <a:pt x="181117" y="85789"/>
                </a:cubicBezTo>
                <a:cubicBezTo>
                  <a:pt x="198050" y="82614"/>
                  <a:pt x="292771" y="107485"/>
                  <a:pt x="295417" y="98489"/>
                </a:cubicBezTo>
                <a:cubicBezTo>
                  <a:pt x="298063" y="89493"/>
                  <a:pt x="176884" y="27052"/>
                  <a:pt x="196992" y="31814"/>
                </a:cubicBezTo>
                <a:cubicBezTo>
                  <a:pt x="217100" y="36576"/>
                  <a:pt x="391725" y="113835"/>
                  <a:pt x="416067" y="127064"/>
                </a:cubicBezTo>
                <a:cubicBezTo>
                  <a:pt x="440409" y="140293"/>
                  <a:pt x="367384" y="112776"/>
                  <a:pt x="343042" y="111189"/>
                </a:cubicBezTo>
                <a:cubicBezTo>
                  <a:pt x="318700" y="109601"/>
                  <a:pt x="276367" y="121243"/>
                  <a:pt x="270017" y="117539"/>
                </a:cubicBezTo>
                <a:cubicBezTo>
                  <a:pt x="263667" y="113835"/>
                  <a:pt x="312880" y="97960"/>
                  <a:pt x="304942" y="88964"/>
                </a:cubicBezTo>
                <a:cubicBezTo>
                  <a:pt x="297005" y="79968"/>
                  <a:pt x="222392" y="63564"/>
                  <a:pt x="222392" y="63564"/>
                </a:cubicBezTo>
                <a:cubicBezTo>
                  <a:pt x="171592" y="48747"/>
                  <a:pt x="5963" y="-2053"/>
                  <a:pt x="142" y="64"/>
                </a:cubicBezTo>
                <a:cubicBezTo>
                  <a:pt x="-5679" y="2181"/>
                  <a:pt x="168946" y="63564"/>
                  <a:pt x="187467" y="76264"/>
                </a:cubicBezTo>
                <a:cubicBezTo>
                  <a:pt x="205988" y="88964"/>
                  <a:pt x="134550" y="71501"/>
                  <a:pt x="111267" y="76264"/>
                </a:cubicBezTo>
                <a:cubicBezTo>
                  <a:pt x="87984" y="81026"/>
                  <a:pt x="43004" y="121243"/>
                  <a:pt x="41417" y="120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BD6E355-0DC6-C1FA-4BDE-E69844893BA9}"/>
              </a:ext>
            </a:extLst>
          </p:cNvPr>
          <p:cNvSpPr/>
          <p:nvPr/>
        </p:nvSpPr>
        <p:spPr>
          <a:xfrm>
            <a:off x="4846156" y="4319970"/>
            <a:ext cx="479443" cy="141427"/>
          </a:xfrm>
          <a:custGeom>
            <a:avLst/>
            <a:gdLst>
              <a:gd name="connsiteX0" fmla="*/ 5244 w 479443"/>
              <a:gd name="connsiteY0" fmla="*/ 140905 h 141427"/>
              <a:gd name="connsiteX1" fmla="*/ 87794 w 479443"/>
              <a:gd name="connsiteY1" fmla="*/ 83755 h 141427"/>
              <a:gd name="connsiteX2" fmla="*/ 46519 w 479443"/>
              <a:gd name="connsiteY2" fmla="*/ 80580 h 141427"/>
              <a:gd name="connsiteX3" fmla="*/ 208444 w 479443"/>
              <a:gd name="connsiteY3" fmla="*/ 55180 h 141427"/>
              <a:gd name="connsiteX4" fmla="*/ 297344 w 479443"/>
              <a:gd name="connsiteY4" fmla="*/ 10730 h 141427"/>
              <a:gd name="connsiteX5" fmla="*/ 478319 w 479443"/>
              <a:gd name="connsiteY5" fmla="*/ 1205 h 141427"/>
              <a:gd name="connsiteX6" fmla="*/ 370369 w 479443"/>
              <a:gd name="connsiteY6" fmla="*/ 4380 h 141427"/>
              <a:gd name="connsiteX7" fmla="*/ 297344 w 479443"/>
              <a:gd name="connsiteY7" fmla="*/ 39305 h 141427"/>
              <a:gd name="connsiteX8" fmla="*/ 408469 w 479443"/>
              <a:gd name="connsiteY8" fmla="*/ 140905 h 141427"/>
              <a:gd name="connsiteX9" fmla="*/ 310044 w 479443"/>
              <a:gd name="connsiteY9" fmla="*/ 77405 h 141427"/>
              <a:gd name="connsiteX10" fmla="*/ 217969 w 479443"/>
              <a:gd name="connsiteY10" fmla="*/ 64705 h 141427"/>
              <a:gd name="connsiteX11" fmla="*/ 265594 w 479443"/>
              <a:gd name="connsiteY11" fmla="*/ 45655 h 141427"/>
              <a:gd name="connsiteX12" fmla="*/ 5244 w 479443"/>
              <a:gd name="connsiteY12" fmla="*/ 140905 h 14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3" h="141427">
                <a:moveTo>
                  <a:pt x="5244" y="140905"/>
                </a:moveTo>
                <a:cubicBezTo>
                  <a:pt x="-24389" y="147255"/>
                  <a:pt x="80915" y="93809"/>
                  <a:pt x="87794" y="83755"/>
                </a:cubicBezTo>
                <a:cubicBezTo>
                  <a:pt x="94673" y="73701"/>
                  <a:pt x="26411" y="85342"/>
                  <a:pt x="46519" y="80580"/>
                </a:cubicBezTo>
                <a:cubicBezTo>
                  <a:pt x="66627" y="75818"/>
                  <a:pt x="166640" y="66822"/>
                  <a:pt x="208444" y="55180"/>
                </a:cubicBezTo>
                <a:cubicBezTo>
                  <a:pt x="250248" y="43538"/>
                  <a:pt x="252365" y="19726"/>
                  <a:pt x="297344" y="10730"/>
                </a:cubicBezTo>
                <a:cubicBezTo>
                  <a:pt x="342323" y="1734"/>
                  <a:pt x="466148" y="2263"/>
                  <a:pt x="478319" y="1205"/>
                </a:cubicBezTo>
                <a:cubicBezTo>
                  <a:pt x="490490" y="147"/>
                  <a:pt x="400531" y="-1970"/>
                  <a:pt x="370369" y="4380"/>
                </a:cubicBezTo>
                <a:cubicBezTo>
                  <a:pt x="340207" y="10730"/>
                  <a:pt x="290994" y="16551"/>
                  <a:pt x="297344" y="39305"/>
                </a:cubicBezTo>
                <a:cubicBezTo>
                  <a:pt x="303694" y="62059"/>
                  <a:pt x="406352" y="134555"/>
                  <a:pt x="408469" y="140905"/>
                </a:cubicBezTo>
                <a:cubicBezTo>
                  <a:pt x="410586" y="147255"/>
                  <a:pt x="341794" y="90105"/>
                  <a:pt x="310044" y="77405"/>
                </a:cubicBezTo>
                <a:cubicBezTo>
                  <a:pt x="278294" y="64705"/>
                  <a:pt x="225377" y="69997"/>
                  <a:pt x="217969" y="64705"/>
                </a:cubicBezTo>
                <a:cubicBezTo>
                  <a:pt x="210561" y="59413"/>
                  <a:pt x="299461" y="38247"/>
                  <a:pt x="265594" y="45655"/>
                </a:cubicBezTo>
                <a:cubicBezTo>
                  <a:pt x="231727" y="53063"/>
                  <a:pt x="34877" y="134555"/>
                  <a:pt x="5244" y="140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9BDD0D3-208F-57E5-D3EB-4F9DDD1CB805}"/>
              </a:ext>
            </a:extLst>
          </p:cNvPr>
          <p:cNvSpPr/>
          <p:nvPr/>
        </p:nvSpPr>
        <p:spPr>
          <a:xfrm>
            <a:off x="4962345" y="4343192"/>
            <a:ext cx="638486" cy="165308"/>
          </a:xfrm>
          <a:custGeom>
            <a:avLst/>
            <a:gdLst>
              <a:gd name="connsiteX0" fmla="*/ 180 w 638486"/>
              <a:gd name="connsiteY0" fmla="*/ 101808 h 165308"/>
              <a:gd name="connsiteX1" fmla="*/ 276405 w 638486"/>
              <a:gd name="connsiteY1" fmla="*/ 152608 h 165308"/>
              <a:gd name="connsiteX2" fmla="*/ 235130 w 638486"/>
              <a:gd name="connsiteY2" fmla="*/ 165308 h 165308"/>
              <a:gd name="connsiteX3" fmla="*/ 393880 w 638486"/>
              <a:gd name="connsiteY3" fmla="*/ 120858 h 165308"/>
              <a:gd name="connsiteX4" fmla="*/ 438330 w 638486"/>
              <a:gd name="connsiteY4" fmla="*/ 25608 h 165308"/>
              <a:gd name="connsiteX5" fmla="*/ 406580 w 638486"/>
              <a:gd name="connsiteY5" fmla="*/ 117683 h 165308"/>
              <a:gd name="connsiteX6" fmla="*/ 638355 w 638486"/>
              <a:gd name="connsiteY6" fmla="*/ 104983 h 165308"/>
              <a:gd name="connsiteX7" fmla="*/ 438330 w 638486"/>
              <a:gd name="connsiteY7" fmla="*/ 120858 h 165308"/>
              <a:gd name="connsiteX8" fmla="*/ 343080 w 638486"/>
              <a:gd name="connsiteY8" fmla="*/ 162133 h 165308"/>
              <a:gd name="connsiteX9" fmla="*/ 400230 w 638486"/>
              <a:gd name="connsiteY9" fmla="*/ 44658 h 165308"/>
              <a:gd name="connsiteX10" fmla="*/ 422455 w 638486"/>
              <a:gd name="connsiteY10" fmla="*/ 3383 h 165308"/>
              <a:gd name="connsiteX11" fmla="*/ 324030 w 638486"/>
              <a:gd name="connsiteY11" fmla="*/ 124033 h 165308"/>
              <a:gd name="connsiteX12" fmla="*/ 304980 w 638486"/>
              <a:gd name="connsiteY12" fmla="*/ 155783 h 165308"/>
              <a:gd name="connsiteX13" fmla="*/ 235130 w 638486"/>
              <a:gd name="connsiteY13" fmla="*/ 133558 h 165308"/>
              <a:gd name="connsiteX14" fmla="*/ 180 w 638486"/>
              <a:gd name="connsiteY14" fmla="*/ 101808 h 1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86" h="165308">
                <a:moveTo>
                  <a:pt x="180" y="101808"/>
                </a:moveTo>
                <a:cubicBezTo>
                  <a:pt x="7059" y="104983"/>
                  <a:pt x="237247" y="142025"/>
                  <a:pt x="276405" y="152608"/>
                </a:cubicBezTo>
                <a:cubicBezTo>
                  <a:pt x="315563" y="163191"/>
                  <a:pt x="235130" y="165308"/>
                  <a:pt x="235130" y="165308"/>
                </a:cubicBezTo>
                <a:cubicBezTo>
                  <a:pt x="254709" y="160016"/>
                  <a:pt x="360013" y="144141"/>
                  <a:pt x="393880" y="120858"/>
                </a:cubicBezTo>
                <a:cubicBezTo>
                  <a:pt x="427747" y="97575"/>
                  <a:pt x="436213" y="26137"/>
                  <a:pt x="438330" y="25608"/>
                </a:cubicBezTo>
                <a:cubicBezTo>
                  <a:pt x="440447" y="25079"/>
                  <a:pt x="373243" y="104454"/>
                  <a:pt x="406580" y="117683"/>
                </a:cubicBezTo>
                <a:cubicBezTo>
                  <a:pt x="439917" y="130912"/>
                  <a:pt x="633063" y="104454"/>
                  <a:pt x="638355" y="104983"/>
                </a:cubicBezTo>
                <a:cubicBezTo>
                  <a:pt x="643647" y="105512"/>
                  <a:pt x="487543" y="111333"/>
                  <a:pt x="438330" y="120858"/>
                </a:cubicBezTo>
                <a:cubicBezTo>
                  <a:pt x="389117" y="130383"/>
                  <a:pt x="349430" y="174833"/>
                  <a:pt x="343080" y="162133"/>
                </a:cubicBezTo>
                <a:cubicBezTo>
                  <a:pt x="336730" y="149433"/>
                  <a:pt x="387001" y="71116"/>
                  <a:pt x="400230" y="44658"/>
                </a:cubicBezTo>
                <a:cubicBezTo>
                  <a:pt x="413459" y="18200"/>
                  <a:pt x="435155" y="-9846"/>
                  <a:pt x="422455" y="3383"/>
                </a:cubicBezTo>
                <a:cubicBezTo>
                  <a:pt x="409755" y="16612"/>
                  <a:pt x="343609" y="98633"/>
                  <a:pt x="324030" y="124033"/>
                </a:cubicBezTo>
                <a:cubicBezTo>
                  <a:pt x="304451" y="149433"/>
                  <a:pt x="319797" y="154196"/>
                  <a:pt x="304980" y="155783"/>
                </a:cubicBezTo>
                <a:cubicBezTo>
                  <a:pt x="290163" y="157370"/>
                  <a:pt x="284872" y="142554"/>
                  <a:pt x="235130" y="133558"/>
                </a:cubicBezTo>
                <a:cubicBezTo>
                  <a:pt x="185388" y="124562"/>
                  <a:pt x="-6699" y="98633"/>
                  <a:pt x="180" y="10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5A98E24-51C6-E5E1-C6E7-10A02ABFEA3D}"/>
              </a:ext>
            </a:extLst>
          </p:cNvPr>
          <p:cNvSpPr/>
          <p:nvPr/>
        </p:nvSpPr>
        <p:spPr>
          <a:xfrm>
            <a:off x="5110044" y="4264701"/>
            <a:ext cx="409012" cy="282117"/>
          </a:xfrm>
          <a:custGeom>
            <a:avLst/>
            <a:gdLst>
              <a:gd name="connsiteX0" fmla="*/ 4881 w 409012"/>
              <a:gd name="connsiteY0" fmla="*/ 281899 h 282117"/>
              <a:gd name="connsiteX1" fmla="*/ 17581 w 409012"/>
              <a:gd name="connsiteY1" fmla="*/ 199349 h 282117"/>
              <a:gd name="connsiteX2" fmla="*/ 189031 w 409012"/>
              <a:gd name="connsiteY2" fmla="*/ 69174 h 282117"/>
              <a:gd name="connsiteX3" fmla="*/ 141406 w 409012"/>
              <a:gd name="connsiteY3" fmla="*/ 97749 h 282117"/>
              <a:gd name="connsiteX4" fmla="*/ 404931 w 409012"/>
              <a:gd name="connsiteY4" fmla="*/ 2499 h 282117"/>
              <a:gd name="connsiteX5" fmla="*/ 293806 w 409012"/>
              <a:gd name="connsiteY5" fmla="*/ 34249 h 282117"/>
              <a:gd name="connsiteX6" fmla="*/ 185856 w 409012"/>
              <a:gd name="connsiteY6" fmla="*/ 104099 h 282117"/>
              <a:gd name="connsiteX7" fmla="*/ 198556 w 409012"/>
              <a:gd name="connsiteY7" fmla="*/ 132674 h 282117"/>
              <a:gd name="connsiteX8" fmla="*/ 144581 w 409012"/>
              <a:gd name="connsiteY8" fmla="*/ 107274 h 282117"/>
              <a:gd name="connsiteX9" fmla="*/ 11231 w 409012"/>
              <a:gd name="connsiteY9" fmla="*/ 116799 h 282117"/>
              <a:gd name="connsiteX10" fmla="*/ 39806 w 409012"/>
              <a:gd name="connsiteY10" fmla="*/ 151724 h 282117"/>
              <a:gd name="connsiteX11" fmla="*/ 14406 w 409012"/>
              <a:gd name="connsiteY11" fmla="*/ 119974 h 282117"/>
              <a:gd name="connsiteX12" fmla="*/ 74731 w 409012"/>
              <a:gd name="connsiteY12" fmla="*/ 129499 h 282117"/>
              <a:gd name="connsiteX13" fmla="*/ 65206 w 409012"/>
              <a:gd name="connsiteY13" fmla="*/ 158074 h 282117"/>
              <a:gd name="connsiteX14" fmla="*/ 11231 w 409012"/>
              <a:gd name="connsiteY14" fmla="*/ 221574 h 282117"/>
              <a:gd name="connsiteX15" fmla="*/ 4881 w 409012"/>
              <a:gd name="connsiteY15" fmla="*/ 281899 h 2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012" h="282117">
                <a:moveTo>
                  <a:pt x="4881" y="281899"/>
                </a:moveTo>
                <a:cubicBezTo>
                  <a:pt x="5939" y="278195"/>
                  <a:pt x="-13111" y="234803"/>
                  <a:pt x="17581" y="199349"/>
                </a:cubicBezTo>
                <a:cubicBezTo>
                  <a:pt x="48273" y="163895"/>
                  <a:pt x="168394" y="86107"/>
                  <a:pt x="189031" y="69174"/>
                </a:cubicBezTo>
                <a:cubicBezTo>
                  <a:pt x="209669" y="52241"/>
                  <a:pt x="105423" y="108862"/>
                  <a:pt x="141406" y="97749"/>
                </a:cubicBezTo>
                <a:cubicBezTo>
                  <a:pt x="177389" y="86636"/>
                  <a:pt x="379531" y="13082"/>
                  <a:pt x="404931" y="2499"/>
                </a:cubicBezTo>
                <a:cubicBezTo>
                  <a:pt x="430331" y="-8084"/>
                  <a:pt x="330319" y="17316"/>
                  <a:pt x="293806" y="34249"/>
                </a:cubicBezTo>
                <a:cubicBezTo>
                  <a:pt x="257294" y="51182"/>
                  <a:pt x="201731" y="87695"/>
                  <a:pt x="185856" y="104099"/>
                </a:cubicBezTo>
                <a:cubicBezTo>
                  <a:pt x="169981" y="120503"/>
                  <a:pt x="205435" y="132145"/>
                  <a:pt x="198556" y="132674"/>
                </a:cubicBezTo>
                <a:cubicBezTo>
                  <a:pt x="191677" y="133203"/>
                  <a:pt x="175802" y="109920"/>
                  <a:pt x="144581" y="107274"/>
                </a:cubicBezTo>
                <a:cubicBezTo>
                  <a:pt x="113360" y="104628"/>
                  <a:pt x="28693" y="109391"/>
                  <a:pt x="11231" y="116799"/>
                </a:cubicBezTo>
                <a:cubicBezTo>
                  <a:pt x="-6231" y="124207"/>
                  <a:pt x="39277" y="151195"/>
                  <a:pt x="39806" y="151724"/>
                </a:cubicBezTo>
                <a:cubicBezTo>
                  <a:pt x="40335" y="152253"/>
                  <a:pt x="8585" y="123678"/>
                  <a:pt x="14406" y="119974"/>
                </a:cubicBezTo>
                <a:cubicBezTo>
                  <a:pt x="20227" y="116270"/>
                  <a:pt x="66264" y="123149"/>
                  <a:pt x="74731" y="129499"/>
                </a:cubicBezTo>
                <a:cubicBezTo>
                  <a:pt x="83198" y="135849"/>
                  <a:pt x="75789" y="142728"/>
                  <a:pt x="65206" y="158074"/>
                </a:cubicBezTo>
                <a:cubicBezTo>
                  <a:pt x="54623" y="173420"/>
                  <a:pt x="20756" y="201995"/>
                  <a:pt x="11231" y="221574"/>
                </a:cubicBezTo>
                <a:cubicBezTo>
                  <a:pt x="1706" y="241153"/>
                  <a:pt x="3823" y="285603"/>
                  <a:pt x="4881" y="28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9FB0C43-D41C-2E01-C341-02ADB90453A8}"/>
              </a:ext>
            </a:extLst>
          </p:cNvPr>
          <p:cNvSpPr/>
          <p:nvPr/>
        </p:nvSpPr>
        <p:spPr>
          <a:xfrm>
            <a:off x="5333962" y="4282971"/>
            <a:ext cx="601543" cy="193794"/>
          </a:xfrm>
          <a:custGeom>
            <a:avLst/>
            <a:gdLst>
              <a:gd name="connsiteX0" fmla="*/ 38 w 601543"/>
              <a:gd name="connsiteY0" fmla="*/ 92179 h 193794"/>
              <a:gd name="connsiteX1" fmla="*/ 155613 w 601543"/>
              <a:gd name="connsiteY1" fmla="*/ 101704 h 193794"/>
              <a:gd name="connsiteX2" fmla="*/ 152438 w 601543"/>
              <a:gd name="connsiteY2" fmla="*/ 127104 h 193794"/>
              <a:gd name="connsiteX3" fmla="*/ 60363 w 601543"/>
              <a:gd name="connsiteY3" fmla="*/ 181079 h 193794"/>
              <a:gd name="connsiteX4" fmla="*/ 155613 w 601543"/>
              <a:gd name="connsiteY4" fmla="*/ 130279 h 193794"/>
              <a:gd name="connsiteX5" fmla="*/ 381038 w 601543"/>
              <a:gd name="connsiteY5" fmla="*/ 130279 h 193794"/>
              <a:gd name="connsiteX6" fmla="*/ 196888 w 601543"/>
              <a:gd name="connsiteY6" fmla="*/ 193779 h 193794"/>
              <a:gd name="connsiteX7" fmla="*/ 450888 w 601543"/>
              <a:gd name="connsiteY7" fmla="*/ 123929 h 193794"/>
              <a:gd name="connsiteX8" fmla="*/ 600113 w 601543"/>
              <a:gd name="connsiteY8" fmla="*/ 133454 h 193794"/>
              <a:gd name="connsiteX9" fmla="*/ 517563 w 601543"/>
              <a:gd name="connsiteY9" fmla="*/ 89004 h 193794"/>
              <a:gd name="connsiteX10" fmla="*/ 374688 w 601543"/>
              <a:gd name="connsiteY10" fmla="*/ 104 h 193794"/>
              <a:gd name="connsiteX11" fmla="*/ 488988 w 601543"/>
              <a:gd name="connsiteY11" fmla="*/ 108054 h 193794"/>
              <a:gd name="connsiteX12" fmla="*/ 336588 w 601543"/>
              <a:gd name="connsiteY12" fmla="*/ 111229 h 193794"/>
              <a:gd name="connsiteX13" fmla="*/ 400088 w 601543"/>
              <a:gd name="connsiteY13" fmla="*/ 63604 h 193794"/>
              <a:gd name="connsiteX14" fmla="*/ 260388 w 601543"/>
              <a:gd name="connsiteY14" fmla="*/ 92179 h 193794"/>
              <a:gd name="connsiteX15" fmla="*/ 142913 w 601543"/>
              <a:gd name="connsiteY15" fmla="*/ 66779 h 193794"/>
              <a:gd name="connsiteX16" fmla="*/ 273088 w 601543"/>
              <a:gd name="connsiteY16" fmla="*/ 108054 h 193794"/>
              <a:gd name="connsiteX17" fmla="*/ 171488 w 601543"/>
              <a:gd name="connsiteY17" fmla="*/ 98529 h 193794"/>
              <a:gd name="connsiteX18" fmla="*/ 38 w 601543"/>
              <a:gd name="connsiteY18" fmla="*/ 92179 h 1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543" h="193794">
                <a:moveTo>
                  <a:pt x="38" y="92179"/>
                </a:moveTo>
                <a:cubicBezTo>
                  <a:pt x="-2608" y="92708"/>
                  <a:pt x="130213" y="95883"/>
                  <a:pt x="155613" y="101704"/>
                </a:cubicBezTo>
                <a:cubicBezTo>
                  <a:pt x="181013" y="107525"/>
                  <a:pt x="168313" y="113875"/>
                  <a:pt x="152438" y="127104"/>
                </a:cubicBezTo>
                <a:cubicBezTo>
                  <a:pt x="136563" y="140333"/>
                  <a:pt x="59834" y="180550"/>
                  <a:pt x="60363" y="181079"/>
                </a:cubicBezTo>
                <a:cubicBezTo>
                  <a:pt x="60892" y="181608"/>
                  <a:pt x="102167" y="138746"/>
                  <a:pt x="155613" y="130279"/>
                </a:cubicBezTo>
                <a:cubicBezTo>
                  <a:pt x="209059" y="121812"/>
                  <a:pt x="374159" y="119696"/>
                  <a:pt x="381038" y="130279"/>
                </a:cubicBezTo>
                <a:cubicBezTo>
                  <a:pt x="387917" y="140862"/>
                  <a:pt x="185246" y="194837"/>
                  <a:pt x="196888" y="193779"/>
                </a:cubicBezTo>
                <a:cubicBezTo>
                  <a:pt x="208530" y="192721"/>
                  <a:pt x="383684" y="133983"/>
                  <a:pt x="450888" y="123929"/>
                </a:cubicBezTo>
                <a:cubicBezTo>
                  <a:pt x="518092" y="113875"/>
                  <a:pt x="589001" y="139275"/>
                  <a:pt x="600113" y="133454"/>
                </a:cubicBezTo>
                <a:cubicBezTo>
                  <a:pt x="611225" y="127633"/>
                  <a:pt x="555134" y="111229"/>
                  <a:pt x="517563" y="89004"/>
                </a:cubicBezTo>
                <a:cubicBezTo>
                  <a:pt x="479992" y="66779"/>
                  <a:pt x="379450" y="-3071"/>
                  <a:pt x="374688" y="104"/>
                </a:cubicBezTo>
                <a:cubicBezTo>
                  <a:pt x="369926" y="3279"/>
                  <a:pt x="495338" y="89533"/>
                  <a:pt x="488988" y="108054"/>
                </a:cubicBezTo>
                <a:cubicBezTo>
                  <a:pt x="482638" y="126575"/>
                  <a:pt x="351405" y="118637"/>
                  <a:pt x="336588" y="111229"/>
                </a:cubicBezTo>
                <a:cubicBezTo>
                  <a:pt x="321771" y="103821"/>
                  <a:pt x="412788" y="66779"/>
                  <a:pt x="400088" y="63604"/>
                </a:cubicBezTo>
                <a:cubicBezTo>
                  <a:pt x="387388" y="60429"/>
                  <a:pt x="303250" y="91650"/>
                  <a:pt x="260388" y="92179"/>
                </a:cubicBezTo>
                <a:cubicBezTo>
                  <a:pt x="217526" y="92708"/>
                  <a:pt x="140796" y="64133"/>
                  <a:pt x="142913" y="66779"/>
                </a:cubicBezTo>
                <a:cubicBezTo>
                  <a:pt x="145030" y="69425"/>
                  <a:pt x="268326" y="102762"/>
                  <a:pt x="273088" y="108054"/>
                </a:cubicBezTo>
                <a:cubicBezTo>
                  <a:pt x="277851" y="113346"/>
                  <a:pt x="213821" y="101704"/>
                  <a:pt x="171488" y="98529"/>
                </a:cubicBezTo>
                <a:cubicBezTo>
                  <a:pt x="129155" y="95354"/>
                  <a:pt x="2684" y="91650"/>
                  <a:pt x="38" y="92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A16417C-F79E-A349-0985-E16549B719AD}"/>
              </a:ext>
            </a:extLst>
          </p:cNvPr>
          <p:cNvSpPr/>
          <p:nvPr/>
        </p:nvSpPr>
        <p:spPr>
          <a:xfrm>
            <a:off x="5366764" y="4234518"/>
            <a:ext cx="597738" cy="147414"/>
          </a:xfrm>
          <a:custGeom>
            <a:avLst/>
            <a:gdLst>
              <a:gd name="connsiteX0" fmla="*/ 2161 w 597738"/>
              <a:gd name="connsiteY0" fmla="*/ 146982 h 147414"/>
              <a:gd name="connsiteX1" fmla="*/ 284736 w 597738"/>
              <a:gd name="connsiteY1" fmla="*/ 4107 h 147414"/>
              <a:gd name="connsiteX2" fmla="*/ 230761 w 597738"/>
              <a:gd name="connsiteY2" fmla="*/ 39032 h 147414"/>
              <a:gd name="connsiteX3" fmla="*/ 389511 w 597738"/>
              <a:gd name="connsiteY3" fmla="*/ 42207 h 147414"/>
              <a:gd name="connsiteX4" fmla="*/ 595886 w 597738"/>
              <a:gd name="connsiteY4" fmla="*/ 131107 h 147414"/>
              <a:gd name="connsiteX5" fmla="*/ 478411 w 597738"/>
              <a:gd name="connsiteY5" fmla="*/ 73957 h 147414"/>
              <a:gd name="connsiteX6" fmla="*/ 265686 w 597738"/>
              <a:gd name="connsiteY6" fmla="*/ 48557 h 147414"/>
              <a:gd name="connsiteX7" fmla="*/ 218061 w 597738"/>
              <a:gd name="connsiteY7" fmla="*/ 51732 h 147414"/>
              <a:gd name="connsiteX8" fmla="*/ 354586 w 597738"/>
              <a:gd name="connsiteY8" fmla="*/ 99357 h 147414"/>
              <a:gd name="connsiteX9" fmla="*/ 272036 w 597738"/>
              <a:gd name="connsiteY9" fmla="*/ 83482 h 147414"/>
              <a:gd name="connsiteX10" fmla="*/ 233936 w 597738"/>
              <a:gd name="connsiteY10" fmla="*/ 108882 h 147414"/>
              <a:gd name="connsiteX11" fmla="*/ 243461 w 597738"/>
              <a:gd name="connsiteY11" fmla="*/ 48557 h 147414"/>
              <a:gd name="connsiteX12" fmla="*/ 103761 w 597738"/>
              <a:gd name="connsiteY12" fmla="*/ 45382 h 147414"/>
              <a:gd name="connsiteX13" fmla="*/ 151386 w 597738"/>
              <a:gd name="connsiteY13" fmla="*/ 48557 h 147414"/>
              <a:gd name="connsiteX14" fmla="*/ 2161 w 597738"/>
              <a:gd name="connsiteY14" fmla="*/ 146982 h 1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738" h="147414">
                <a:moveTo>
                  <a:pt x="2161" y="146982"/>
                </a:moveTo>
                <a:cubicBezTo>
                  <a:pt x="24386" y="139574"/>
                  <a:pt x="246636" y="22099"/>
                  <a:pt x="284736" y="4107"/>
                </a:cubicBezTo>
                <a:cubicBezTo>
                  <a:pt x="322836" y="-13885"/>
                  <a:pt x="213299" y="32682"/>
                  <a:pt x="230761" y="39032"/>
                </a:cubicBezTo>
                <a:cubicBezTo>
                  <a:pt x="248223" y="45382"/>
                  <a:pt x="328657" y="26861"/>
                  <a:pt x="389511" y="42207"/>
                </a:cubicBezTo>
                <a:cubicBezTo>
                  <a:pt x="450365" y="57553"/>
                  <a:pt x="581069" y="125815"/>
                  <a:pt x="595886" y="131107"/>
                </a:cubicBezTo>
                <a:cubicBezTo>
                  <a:pt x="610703" y="136399"/>
                  <a:pt x="533444" y="87715"/>
                  <a:pt x="478411" y="73957"/>
                </a:cubicBezTo>
                <a:cubicBezTo>
                  <a:pt x="423378" y="60199"/>
                  <a:pt x="309078" y="52261"/>
                  <a:pt x="265686" y="48557"/>
                </a:cubicBezTo>
                <a:cubicBezTo>
                  <a:pt x="222294" y="44853"/>
                  <a:pt x="203244" y="43265"/>
                  <a:pt x="218061" y="51732"/>
                </a:cubicBezTo>
                <a:cubicBezTo>
                  <a:pt x="232878" y="60199"/>
                  <a:pt x="345590" y="94065"/>
                  <a:pt x="354586" y="99357"/>
                </a:cubicBezTo>
                <a:cubicBezTo>
                  <a:pt x="363582" y="104649"/>
                  <a:pt x="292144" y="81894"/>
                  <a:pt x="272036" y="83482"/>
                </a:cubicBezTo>
                <a:cubicBezTo>
                  <a:pt x="251928" y="85069"/>
                  <a:pt x="238698" y="114703"/>
                  <a:pt x="233936" y="108882"/>
                </a:cubicBezTo>
                <a:cubicBezTo>
                  <a:pt x="229174" y="103061"/>
                  <a:pt x="265157" y="59140"/>
                  <a:pt x="243461" y="48557"/>
                </a:cubicBezTo>
                <a:cubicBezTo>
                  <a:pt x="221765" y="37974"/>
                  <a:pt x="119107" y="45382"/>
                  <a:pt x="103761" y="45382"/>
                </a:cubicBezTo>
                <a:cubicBezTo>
                  <a:pt x="88415" y="45382"/>
                  <a:pt x="166732" y="32682"/>
                  <a:pt x="151386" y="48557"/>
                </a:cubicBezTo>
                <a:cubicBezTo>
                  <a:pt x="136040" y="64432"/>
                  <a:pt x="-20064" y="154390"/>
                  <a:pt x="2161" y="146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A54C8DB-5FF5-9537-3CE0-04AB8064A334}"/>
              </a:ext>
            </a:extLst>
          </p:cNvPr>
          <p:cNvSpPr/>
          <p:nvPr/>
        </p:nvSpPr>
        <p:spPr>
          <a:xfrm>
            <a:off x="5635574" y="4203248"/>
            <a:ext cx="476872" cy="261047"/>
          </a:xfrm>
          <a:custGeom>
            <a:avLst/>
            <a:gdLst>
              <a:gd name="connsiteX0" fmla="*/ 51 w 476872"/>
              <a:gd name="connsiteY0" fmla="*/ 95702 h 261047"/>
              <a:gd name="connsiteX1" fmla="*/ 184201 w 476872"/>
              <a:gd name="connsiteY1" fmla="*/ 38552 h 261047"/>
              <a:gd name="connsiteX2" fmla="*/ 168326 w 476872"/>
              <a:gd name="connsiteY2" fmla="*/ 452 h 261047"/>
              <a:gd name="connsiteX3" fmla="*/ 317551 w 476872"/>
              <a:gd name="connsiteY3" fmla="*/ 63952 h 261047"/>
              <a:gd name="connsiteX4" fmla="*/ 381051 w 476872"/>
              <a:gd name="connsiteY4" fmla="*/ 60777 h 261047"/>
              <a:gd name="connsiteX5" fmla="*/ 304851 w 476872"/>
              <a:gd name="connsiteY5" fmla="*/ 76652 h 261047"/>
              <a:gd name="connsiteX6" fmla="*/ 346126 w 476872"/>
              <a:gd name="connsiteY6" fmla="*/ 121102 h 261047"/>
              <a:gd name="connsiteX7" fmla="*/ 381051 w 476872"/>
              <a:gd name="connsiteY7" fmla="*/ 140152 h 261047"/>
              <a:gd name="connsiteX8" fmla="*/ 476301 w 476872"/>
              <a:gd name="connsiteY8" fmla="*/ 260802 h 261047"/>
              <a:gd name="connsiteX9" fmla="*/ 412801 w 476872"/>
              <a:gd name="connsiteY9" fmla="*/ 168727 h 261047"/>
              <a:gd name="connsiteX10" fmla="*/ 257226 w 476872"/>
              <a:gd name="connsiteY10" fmla="*/ 73477 h 261047"/>
              <a:gd name="connsiteX11" fmla="*/ 219126 w 476872"/>
              <a:gd name="connsiteY11" fmla="*/ 67127 h 261047"/>
              <a:gd name="connsiteX12" fmla="*/ 260401 w 476872"/>
              <a:gd name="connsiteY12" fmla="*/ 57602 h 261047"/>
              <a:gd name="connsiteX13" fmla="*/ 196901 w 476872"/>
              <a:gd name="connsiteY13" fmla="*/ 29027 h 261047"/>
              <a:gd name="connsiteX14" fmla="*/ 152451 w 476872"/>
              <a:gd name="connsiteY14" fmla="*/ 452 h 261047"/>
              <a:gd name="connsiteX15" fmla="*/ 127051 w 476872"/>
              <a:gd name="connsiteY15" fmla="*/ 13152 h 261047"/>
              <a:gd name="connsiteX16" fmla="*/ 165151 w 476872"/>
              <a:gd name="connsiteY16" fmla="*/ 32202 h 261047"/>
              <a:gd name="connsiteX17" fmla="*/ 51 w 476872"/>
              <a:gd name="connsiteY17" fmla="*/ 95702 h 2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872" h="261047">
                <a:moveTo>
                  <a:pt x="51" y="95702"/>
                </a:moveTo>
                <a:cubicBezTo>
                  <a:pt x="3226" y="96760"/>
                  <a:pt x="156155" y="54427"/>
                  <a:pt x="184201" y="38552"/>
                </a:cubicBezTo>
                <a:cubicBezTo>
                  <a:pt x="212247" y="22677"/>
                  <a:pt x="146101" y="-3781"/>
                  <a:pt x="168326" y="452"/>
                </a:cubicBezTo>
                <a:cubicBezTo>
                  <a:pt x="190551" y="4685"/>
                  <a:pt x="282097" y="53898"/>
                  <a:pt x="317551" y="63952"/>
                </a:cubicBezTo>
                <a:cubicBezTo>
                  <a:pt x="353005" y="74006"/>
                  <a:pt x="383168" y="58660"/>
                  <a:pt x="381051" y="60777"/>
                </a:cubicBezTo>
                <a:cubicBezTo>
                  <a:pt x="378934" y="62894"/>
                  <a:pt x="310672" y="66598"/>
                  <a:pt x="304851" y="76652"/>
                </a:cubicBezTo>
                <a:cubicBezTo>
                  <a:pt x="299030" y="86706"/>
                  <a:pt x="333426" y="110519"/>
                  <a:pt x="346126" y="121102"/>
                </a:cubicBezTo>
                <a:cubicBezTo>
                  <a:pt x="358826" y="131685"/>
                  <a:pt x="359355" y="116869"/>
                  <a:pt x="381051" y="140152"/>
                </a:cubicBezTo>
                <a:cubicBezTo>
                  <a:pt x="402747" y="163435"/>
                  <a:pt x="471009" y="256040"/>
                  <a:pt x="476301" y="260802"/>
                </a:cubicBezTo>
                <a:cubicBezTo>
                  <a:pt x="481593" y="265565"/>
                  <a:pt x="449314" y="199948"/>
                  <a:pt x="412801" y="168727"/>
                </a:cubicBezTo>
                <a:cubicBezTo>
                  <a:pt x="376289" y="137506"/>
                  <a:pt x="289505" y="90410"/>
                  <a:pt x="257226" y="73477"/>
                </a:cubicBezTo>
                <a:cubicBezTo>
                  <a:pt x="224947" y="56544"/>
                  <a:pt x="218597" y="69773"/>
                  <a:pt x="219126" y="67127"/>
                </a:cubicBezTo>
                <a:cubicBezTo>
                  <a:pt x="219655" y="64481"/>
                  <a:pt x="264105" y="63952"/>
                  <a:pt x="260401" y="57602"/>
                </a:cubicBezTo>
                <a:cubicBezTo>
                  <a:pt x="256697" y="51252"/>
                  <a:pt x="214893" y="38552"/>
                  <a:pt x="196901" y="29027"/>
                </a:cubicBezTo>
                <a:cubicBezTo>
                  <a:pt x="178909" y="19502"/>
                  <a:pt x="164093" y="3098"/>
                  <a:pt x="152451" y="452"/>
                </a:cubicBezTo>
                <a:cubicBezTo>
                  <a:pt x="140809" y="-2194"/>
                  <a:pt x="124934" y="7860"/>
                  <a:pt x="127051" y="13152"/>
                </a:cubicBezTo>
                <a:cubicBezTo>
                  <a:pt x="129168" y="18444"/>
                  <a:pt x="187905" y="16856"/>
                  <a:pt x="165151" y="32202"/>
                </a:cubicBezTo>
                <a:cubicBezTo>
                  <a:pt x="142397" y="47548"/>
                  <a:pt x="-3124" y="94644"/>
                  <a:pt x="51" y="95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8016135-3F2B-4A8C-4B4A-AF8079A174A3}"/>
              </a:ext>
            </a:extLst>
          </p:cNvPr>
          <p:cNvSpPr/>
          <p:nvPr/>
        </p:nvSpPr>
        <p:spPr>
          <a:xfrm>
            <a:off x="4184448" y="5097881"/>
            <a:ext cx="165544" cy="1126597"/>
          </a:xfrm>
          <a:custGeom>
            <a:avLst/>
            <a:gdLst>
              <a:gd name="connsiteX0" fmla="*/ 92277 w 165544"/>
              <a:gd name="connsiteY0" fmla="*/ 1169 h 1126597"/>
              <a:gd name="connsiteX1" fmla="*/ 202 w 165544"/>
              <a:gd name="connsiteY1" fmla="*/ 169444 h 1126597"/>
              <a:gd name="connsiteX2" fmla="*/ 66877 w 165544"/>
              <a:gd name="connsiteY2" fmla="*/ 150394 h 1126597"/>
              <a:gd name="connsiteX3" fmla="*/ 44652 w 165544"/>
              <a:gd name="connsiteY3" fmla="*/ 201194 h 1126597"/>
              <a:gd name="connsiteX4" fmla="*/ 108152 w 165544"/>
              <a:gd name="connsiteY4" fmla="*/ 140869 h 1126597"/>
              <a:gd name="connsiteX5" fmla="*/ 63702 w 165544"/>
              <a:gd name="connsiteY5" fmla="*/ 226594 h 1126597"/>
              <a:gd name="connsiteX6" fmla="*/ 51002 w 165544"/>
              <a:gd name="connsiteY6" fmla="*/ 337719 h 1126597"/>
              <a:gd name="connsiteX7" fmla="*/ 73227 w 165544"/>
              <a:gd name="connsiteY7" fmla="*/ 299619 h 1126597"/>
              <a:gd name="connsiteX8" fmla="*/ 54177 w 165544"/>
              <a:gd name="connsiteY8" fmla="*/ 591719 h 1126597"/>
              <a:gd name="connsiteX9" fmla="*/ 54177 w 165544"/>
              <a:gd name="connsiteY9" fmla="*/ 566319 h 1126597"/>
              <a:gd name="connsiteX10" fmla="*/ 54177 w 165544"/>
              <a:gd name="connsiteY10" fmla="*/ 798094 h 1126597"/>
              <a:gd name="connsiteX11" fmla="*/ 35127 w 165544"/>
              <a:gd name="connsiteY11" fmla="*/ 966369 h 1126597"/>
              <a:gd name="connsiteX12" fmla="*/ 44652 w 165544"/>
              <a:gd name="connsiteY12" fmla="*/ 912394 h 1126597"/>
              <a:gd name="connsiteX13" fmla="*/ 44652 w 165544"/>
              <a:gd name="connsiteY13" fmla="*/ 1125119 h 1126597"/>
              <a:gd name="connsiteX14" fmla="*/ 41477 w 165544"/>
              <a:gd name="connsiteY14" fmla="*/ 1001294 h 1126597"/>
              <a:gd name="connsiteX15" fmla="*/ 47827 w 165544"/>
              <a:gd name="connsiteY15" fmla="*/ 896519 h 1126597"/>
              <a:gd name="connsiteX16" fmla="*/ 104977 w 165544"/>
              <a:gd name="connsiteY16" fmla="*/ 750469 h 1126597"/>
              <a:gd name="connsiteX17" fmla="*/ 60527 w 165544"/>
              <a:gd name="connsiteY17" fmla="*/ 794919 h 1126597"/>
              <a:gd name="connsiteX18" fmla="*/ 63702 w 165544"/>
              <a:gd name="connsiteY18" fmla="*/ 658394 h 1126597"/>
              <a:gd name="connsiteX19" fmla="*/ 101802 w 165544"/>
              <a:gd name="connsiteY19" fmla="*/ 677444 h 1126597"/>
              <a:gd name="connsiteX20" fmla="*/ 60527 w 165544"/>
              <a:gd name="connsiteY20" fmla="*/ 636169 h 1126597"/>
              <a:gd name="connsiteX21" fmla="*/ 89102 w 165544"/>
              <a:gd name="connsiteY21" fmla="*/ 467894 h 1126597"/>
              <a:gd name="connsiteX22" fmla="*/ 130377 w 165544"/>
              <a:gd name="connsiteY22" fmla="*/ 432969 h 1126597"/>
              <a:gd name="connsiteX23" fmla="*/ 47827 w 165544"/>
              <a:gd name="connsiteY23" fmla="*/ 436144 h 1126597"/>
              <a:gd name="connsiteX24" fmla="*/ 79577 w 165544"/>
              <a:gd name="connsiteY24" fmla="*/ 274219 h 1126597"/>
              <a:gd name="connsiteX25" fmla="*/ 60527 w 165544"/>
              <a:gd name="connsiteY25" fmla="*/ 274219 h 1126597"/>
              <a:gd name="connsiteX26" fmla="*/ 165302 w 165544"/>
              <a:gd name="connsiteY26" fmla="*/ 166269 h 1126597"/>
              <a:gd name="connsiteX27" fmla="*/ 89102 w 165544"/>
              <a:gd name="connsiteY27" fmla="*/ 201194 h 1126597"/>
              <a:gd name="connsiteX28" fmla="*/ 79577 w 165544"/>
              <a:gd name="connsiteY28" fmla="*/ 153569 h 1126597"/>
              <a:gd name="connsiteX29" fmla="*/ 3377 w 165544"/>
              <a:gd name="connsiteY29" fmla="*/ 153569 h 1126597"/>
              <a:gd name="connsiteX30" fmla="*/ 22427 w 165544"/>
              <a:gd name="connsiteY30" fmla="*/ 109119 h 1126597"/>
              <a:gd name="connsiteX31" fmla="*/ 19252 w 165544"/>
              <a:gd name="connsiteY31" fmla="*/ 96419 h 1126597"/>
              <a:gd name="connsiteX32" fmla="*/ 9727 w 165544"/>
              <a:gd name="connsiteY32" fmla="*/ 93244 h 1126597"/>
              <a:gd name="connsiteX33" fmla="*/ 92277 w 165544"/>
              <a:gd name="connsiteY33" fmla="*/ 1169 h 11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5544" h="1126597">
                <a:moveTo>
                  <a:pt x="92277" y="1169"/>
                </a:moveTo>
                <a:cubicBezTo>
                  <a:pt x="90690" y="13869"/>
                  <a:pt x="4435" y="144573"/>
                  <a:pt x="202" y="169444"/>
                </a:cubicBezTo>
                <a:cubicBezTo>
                  <a:pt x="-4031" y="194315"/>
                  <a:pt x="59469" y="145102"/>
                  <a:pt x="66877" y="150394"/>
                </a:cubicBezTo>
                <a:cubicBezTo>
                  <a:pt x="74285" y="155686"/>
                  <a:pt x="37773" y="202781"/>
                  <a:pt x="44652" y="201194"/>
                </a:cubicBezTo>
                <a:cubicBezTo>
                  <a:pt x="51531" y="199607"/>
                  <a:pt x="104977" y="136636"/>
                  <a:pt x="108152" y="140869"/>
                </a:cubicBezTo>
                <a:cubicBezTo>
                  <a:pt x="111327" y="145102"/>
                  <a:pt x="73227" y="193786"/>
                  <a:pt x="63702" y="226594"/>
                </a:cubicBezTo>
                <a:cubicBezTo>
                  <a:pt x="54177" y="259402"/>
                  <a:pt x="49415" y="325548"/>
                  <a:pt x="51002" y="337719"/>
                </a:cubicBezTo>
                <a:cubicBezTo>
                  <a:pt x="52589" y="349890"/>
                  <a:pt x="72698" y="257286"/>
                  <a:pt x="73227" y="299619"/>
                </a:cubicBezTo>
                <a:cubicBezTo>
                  <a:pt x="73756" y="341952"/>
                  <a:pt x="57352" y="547269"/>
                  <a:pt x="54177" y="591719"/>
                </a:cubicBezTo>
                <a:cubicBezTo>
                  <a:pt x="51002" y="636169"/>
                  <a:pt x="54177" y="566319"/>
                  <a:pt x="54177" y="566319"/>
                </a:cubicBezTo>
                <a:cubicBezTo>
                  <a:pt x="54177" y="600715"/>
                  <a:pt x="57352" y="731419"/>
                  <a:pt x="54177" y="798094"/>
                </a:cubicBezTo>
                <a:cubicBezTo>
                  <a:pt x="51002" y="864769"/>
                  <a:pt x="36714" y="947319"/>
                  <a:pt x="35127" y="966369"/>
                </a:cubicBezTo>
                <a:cubicBezTo>
                  <a:pt x="33540" y="985419"/>
                  <a:pt x="43064" y="885936"/>
                  <a:pt x="44652" y="912394"/>
                </a:cubicBezTo>
                <a:cubicBezTo>
                  <a:pt x="46239" y="938852"/>
                  <a:pt x="45181" y="1110302"/>
                  <a:pt x="44652" y="1125119"/>
                </a:cubicBezTo>
                <a:cubicBezTo>
                  <a:pt x="44123" y="1139936"/>
                  <a:pt x="40948" y="1039394"/>
                  <a:pt x="41477" y="1001294"/>
                </a:cubicBezTo>
                <a:cubicBezTo>
                  <a:pt x="42006" y="963194"/>
                  <a:pt x="37244" y="938323"/>
                  <a:pt x="47827" y="896519"/>
                </a:cubicBezTo>
                <a:cubicBezTo>
                  <a:pt x="58410" y="854715"/>
                  <a:pt x="102860" y="767402"/>
                  <a:pt x="104977" y="750469"/>
                </a:cubicBezTo>
                <a:cubicBezTo>
                  <a:pt x="107094" y="733536"/>
                  <a:pt x="67406" y="810265"/>
                  <a:pt x="60527" y="794919"/>
                </a:cubicBezTo>
                <a:cubicBezTo>
                  <a:pt x="53648" y="779573"/>
                  <a:pt x="56823" y="677973"/>
                  <a:pt x="63702" y="658394"/>
                </a:cubicBezTo>
                <a:cubicBezTo>
                  <a:pt x="70581" y="638815"/>
                  <a:pt x="102331" y="681148"/>
                  <a:pt x="101802" y="677444"/>
                </a:cubicBezTo>
                <a:cubicBezTo>
                  <a:pt x="101273" y="673740"/>
                  <a:pt x="62644" y="671094"/>
                  <a:pt x="60527" y="636169"/>
                </a:cubicBezTo>
                <a:cubicBezTo>
                  <a:pt x="58410" y="601244"/>
                  <a:pt x="77460" y="501761"/>
                  <a:pt x="89102" y="467894"/>
                </a:cubicBezTo>
                <a:cubicBezTo>
                  <a:pt x="100744" y="434027"/>
                  <a:pt x="137256" y="438261"/>
                  <a:pt x="130377" y="432969"/>
                </a:cubicBezTo>
                <a:cubicBezTo>
                  <a:pt x="123498" y="427677"/>
                  <a:pt x="56294" y="462602"/>
                  <a:pt x="47827" y="436144"/>
                </a:cubicBezTo>
                <a:cubicBezTo>
                  <a:pt x="39360" y="409686"/>
                  <a:pt x="77460" y="301207"/>
                  <a:pt x="79577" y="274219"/>
                </a:cubicBezTo>
                <a:cubicBezTo>
                  <a:pt x="81694" y="247232"/>
                  <a:pt x="46239" y="292211"/>
                  <a:pt x="60527" y="274219"/>
                </a:cubicBezTo>
                <a:cubicBezTo>
                  <a:pt x="74815" y="256227"/>
                  <a:pt x="160540" y="178440"/>
                  <a:pt x="165302" y="166269"/>
                </a:cubicBezTo>
                <a:cubicBezTo>
                  <a:pt x="170064" y="154098"/>
                  <a:pt x="103390" y="203311"/>
                  <a:pt x="89102" y="201194"/>
                </a:cubicBezTo>
                <a:cubicBezTo>
                  <a:pt x="74814" y="199077"/>
                  <a:pt x="93864" y="161506"/>
                  <a:pt x="79577" y="153569"/>
                </a:cubicBezTo>
                <a:cubicBezTo>
                  <a:pt x="65290" y="145632"/>
                  <a:pt x="12902" y="160977"/>
                  <a:pt x="3377" y="153569"/>
                </a:cubicBezTo>
                <a:cubicBezTo>
                  <a:pt x="-6148" y="146161"/>
                  <a:pt x="19781" y="118644"/>
                  <a:pt x="22427" y="109119"/>
                </a:cubicBezTo>
                <a:cubicBezTo>
                  <a:pt x="25073" y="99594"/>
                  <a:pt x="19252" y="96419"/>
                  <a:pt x="19252" y="96419"/>
                </a:cubicBezTo>
                <a:cubicBezTo>
                  <a:pt x="17135" y="93773"/>
                  <a:pt x="-3502" y="103298"/>
                  <a:pt x="9727" y="93244"/>
                </a:cubicBezTo>
                <a:cubicBezTo>
                  <a:pt x="22956" y="83190"/>
                  <a:pt x="93864" y="-11531"/>
                  <a:pt x="92277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AC8B39B-18E8-E5A0-B068-5B89DE40C75D}"/>
              </a:ext>
            </a:extLst>
          </p:cNvPr>
          <p:cNvSpPr/>
          <p:nvPr/>
        </p:nvSpPr>
        <p:spPr>
          <a:xfrm>
            <a:off x="4238616" y="5250753"/>
            <a:ext cx="115528" cy="984993"/>
          </a:xfrm>
          <a:custGeom>
            <a:avLst/>
            <a:gdLst>
              <a:gd name="connsiteX0" fmla="*/ 88909 w 115528"/>
              <a:gd name="connsiteY0" fmla="*/ 697 h 984993"/>
              <a:gd name="connsiteX1" fmla="*/ 95259 w 115528"/>
              <a:gd name="connsiteY1" fmla="*/ 216597 h 984993"/>
              <a:gd name="connsiteX2" fmla="*/ 76209 w 115528"/>
              <a:gd name="connsiteY2" fmla="*/ 426147 h 984993"/>
              <a:gd name="connsiteX3" fmla="*/ 98434 w 115528"/>
              <a:gd name="connsiteY3" fmla="*/ 388047 h 984993"/>
              <a:gd name="connsiteX4" fmla="*/ 79384 w 115528"/>
              <a:gd name="connsiteY4" fmla="*/ 530922 h 984993"/>
              <a:gd name="connsiteX5" fmla="*/ 38109 w 115528"/>
              <a:gd name="connsiteY5" fmla="*/ 676972 h 984993"/>
              <a:gd name="connsiteX6" fmla="*/ 95259 w 115528"/>
              <a:gd name="connsiteY6" fmla="*/ 578547 h 984993"/>
              <a:gd name="connsiteX7" fmla="*/ 50809 w 115528"/>
              <a:gd name="connsiteY7" fmla="*/ 715072 h 984993"/>
              <a:gd name="connsiteX8" fmla="*/ 66684 w 115528"/>
              <a:gd name="connsiteY8" fmla="*/ 829372 h 984993"/>
              <a:gd name="connsiteX9" fmla="*/ 104784 w 115528"/>
              <a:gd name="connsiteY9" fmla="*/ 892872 h 984993"/>
              <a:gd name="connsiteX10" fmla="*/ 104784 w 115528"/>
              <a:gd name="connsiteY10" fmla="*/ 813497 h 984993"/>
              <a:gd name="connsiteX11" fmla="*/ 9 w 115528"/>
              <a:gd name="connsiteY11" fmla="*/ 984947 h 984993"/>
              <a:gd name="connsiteX12" fmla="*/ 111134 w 115528"/>
              <a:gd name="connsiteY12" fmla="*/ 794447 h 984993"/>
              <a:gd name="connsiteX13" fmla="*/ 95259 w 115528"/>
              <a:gd name="connsiteY13" fmla="*/ 708722 h 984993"/>
              <a:gd name="connsiteX14" fmla="*/ 114309 w 115528"/>
              <a:gd name="connsiteY14" fmla="*/ 772222 h 984993"/>
              <a:gd name="connsiteX15" fmla="*/ 57159 w 115528"/>
              <a:gd name="connsiteY15" fmla="*/ 680147 h 984993"/>
              <a:gd name="connsiteX16" fmla="*/ 57159 w 115528"/>
              <a:gd name="connsiteY16" fmla="*/ 511872 h 984993"/>
              <a:gd name="connsiteX17" fmla="*/ 57159 w 115528"/>
              <a:gd name="connsiteY17" fmla="*/ 448372 h 984993"/>
              <a:gd name="connsiteX18" fmla="*/ 66684 w 115528"/>
              <a:gd name="connsiteY18" fmla="*/ 527747 h 984993"/>
              <a:gd name="connsiteX19" fmla="*/ 104784 w 115528"/>
              <a:gd name="connsiteY19" fmla="*/ 295972 h 984993"/>
              <a:gd name="connsiteX20" fmla="*/ 82559 w 115528"/>
              <a:gd name="connsiteY20" fmla="*/ 149922 h 984993"/>
              <a:gd name="connsiteX21" fmla="*/ 92084 w 115528"/>
              <a:gd name="connsiteY21" fmla="*/ 146747 h 984993"/>
              <a:gd name="connsiteX22" fmla="*/ 88909 w 115528"/>
              <a:gd name="connsiteY22" fmla="*/ 697 h 9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528" h="984993">
                <a:moveTo>
                  <a:pt x="88909" y="697"/>
                </a:moveTo>
                <a:cubicBezTo>
                  <a:pt x="89438" y="12339"/>
                  <a:pt x="97376" y="145689"/>
                  <a:pt x="95259" y="216597"/>
                </a:cubicBezTo>
                <a:cubicBezTo>
                  <a:pt x="93142" y="287505"/>
                  <a:pt x="75680" y="397572"/>
                  <a:pt x="76209" y="426147"/>
                </a:cubicBezTo>
                <a:cubicBezTo>
                  <a:pt x="76738" y="454722"/>
                  <a:pt x="97905" y="370585"/>
                  <a:pt x="98434" y="388047"/>
                </a:cubicBezTo>
                <a:cubicBezTo>
                  <a:pt x="98963" y="405509"/>
                  <a:pt x="89438" y="482768"/>
                  <a:pt x="79384" y="530922"/>
                </a:cubicBezTo>
                <a:cubicBezTo>
                  <a:pt x="69330" y="579076"/>
                  <a:pt x="35463" y="669035"/>
                  <a:pt x="38109" y="676972"/>
                </a:cubicBezTo>
                <a:cubicBezTo>
                  <a:pt x="40755" y="684909"/>
                  <a:pt x="93142" y="572197"/>
                  <a:pt x="95259" y="578547"/>
                </a:cubicBezTo>
                <a:cubicBezTo>
                  <a:pt x="97376" y="584897"/>
                  <a:pt x="55571" y="673268"/>
                  <a:pt x="50809" y="715072"/>
                </a:cubicBezTo>
                <a:cubicBezTo>
                  <a:pt x="46047" y="756876"/>
                  <a:pt x="57688" y="799739"/>
                  <a:pt x="66684" y="829372"/>
                </a:cubicBezTo>
                <a:cubicBezTo>
                  <a:pt x="75680" y="859005"/>
                  <a:pt x="98434" y="895518"/>
                  <a:pt x="104784" y="892872"/>
                </a:cubicBezTo>
                <a:cubicBezTo>
                  <a:pt x="111134" y="890226"/>
                  <a:pt x="122246" y="798151"/>
                  <a:pt x="104784" y="813497"/>
                </a:cubicBezTo>
                <a:cubicBezTo>
                  <a:pt x="87322" y="828843"/>
                  <a:pt x="-1049" y="988122"/>
                  <a:pt x="9" y="984947"/>
                </a:cubicBezTo>
                <a:cubicBezTo>
                  <a:pt x="1067" y="981772"/>
                  <a:pt x="95259" y="840485"/>
                  <a:pt x="111134" y="794447"/>
                </a:cubicBezTo>
                <a:cubicBezTo>
                  <a:pt x="127009" y="748410"/>
                  <a:pt x="94730" y="712426"/>
                  <a:pt x="95259" y="708722"/>
                </a:cubicBezTo>
                <a:cubicBezTo>
                  <a:pt x="95788" y="705018"/>
                  <a:pt x="120659" y="776984"/>
                  <a:pt x="114309" y="772222"/>
                </a:cubicBezTo>
                <a:cubicBezTo>
                  <a:pt x="107959" y="767460"/>
                  <a:pt x="66684" y="723539"/>
                  <a:pt x="57159" y="680147"/>
                </a:cubicBezTo>
                <a:cubicBezTo>
                  <a:pt x="47634" y="636755"/>
                  <a:pt x="57159" y="511872"/>
                  <a:pt x="57159" y="511872"/>
                </a:cubicBezTo>
                <a:cubicBezTo>
                  <a:pt x="57159" y="473243"/>
                  <a:pt x="55571" y="445726"/>
                  <a:pt x="57159" y="448372"/>
                </a:cubicBezTo>
                <a:cubicBezTo>
                  <a:pt x="58746" y="451018"/>
                  <a:pt x="58747" y="553147"/>
                  <a:pt x="66684" y="527747"/>
                </a:cubicBezTo>
                <a:cubicBezTo>
                  <a:pt x="74621" y="502347"/>
                  <a:pt x="102138" y="358943"/>
                  <a:pt x="104784" y="295972"/>
                </a:cubicBezTo>
                <a:cubicBezTo>
                  <a:pt x="107430" y="233001"/>
                  <a:pt x="84676" y="174793"/>
                  <a:pt x="82559" y="149922"/>
                </a:cubicBezTo>
                <a:cubicBezTo>
                  <a:pt x="80442" y="125051"/>
                  <a:pt x="91555" y="166855"/>
                  <a:pt x="92084" y="146747"/>
                </a:cubicBezTo>
                <a:cubicBezTo>
                  <a:pt x="92613" y="126639"/>
                  <a:pt x="88380" y="-10945"/>
                  <a:pt x="8890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E7D80CC-C110-6B74-F985-B5A6E3A1D412}"/>
              </a:ext>
            </a:extLst>
          </p:cNvPr>
          <p:cNvSpPr/>
          <p:nvPr/>
        </p:nvSpPr>
        <p:spPr>
          <a:xfrm>
            <a:off x="4117613" y="5857637"/>
            <a:ext cx="169020" cy="613449"/>
          </a:xfrm>
          <a:custGeom>
            <a:avLst/>
            <a:gdLst>
              <a:gd name="connsiteX0" fmla="*/ 63862 w 169020"/>
              <a:gd name="connsiteY0" fmla="*/ 238 h 613449"/>
              <a:gd name="connsiteX1" fmla="*/ 95612 w 169020"/>
              <a:gd name="connsiteY1" fmla="*/ 136763 h 613449"/>
              <a:gd name="connsiteX2" fmla="*/ 76562 w 169020"/>
              <a:gd name="connsiteY2" fmla="*/ 276463 h 613449"/>
              <a:gd name="connsiteX3" fmla="*/ 111487 w 169020"/>
              <a:gd name="connsiteY3" fmla="*/ 381238 h 613449"/>
              <a:gd name="connsiteX4" fmla="*/ 146412 w 169020"/>
              <a:gd name="connsiteY4" fmla="*/ 505063 h 613449"/>
              <a:gd name="connsiteX5" fmla="*/ 168637 w 169020"/>
              <a:gd name="connsiteY5" fmla="*/ 613013 h 613449"/>
              <a:gd name="connsiteX6" fmla="*/ 155937 w 169020"/>
              <a:gd name="connsiteY6" fmla="*/ 463788 h 613449"/>
              <a:gd name="connsiteX7" fmla="*/ 101962 w 169020"/>
              <a:gd name="connsiteY7" fmla="*/ 381238 h 613449"/>
              <a:gd name="connsiteX8" fmla="*/ 54337 w 169020"/>
              <a:gd name="connsiteY8" fmla="*/ 597138 h 613449"/>
              <a:gd name="connsiteX9" fmla="*/ 95612 w 169020"/>
              <a:gd name="connsiteY9" fmla="*/ 390763 h 613449"/>
              <a:gd name="connsiteX10" fmla="*/ 362 w 169020"/>
              <a:gd name="connsiteY10" fmla="*/ 260588 h 613449"/>
              <a:gd name="connsiteX11" fmla="*/ 136887 w 169020"/>
              <a:gd name="connsiteY11" fmla="*/ 336788 h 613449"/>
              <a:gd name="connsiteX12" fmla="*/ 57512 w 169020"/>
              <a:gd name="connsiteY12" fmla="*/ 247888 h 613449"/>
              <a:gd name="connsiteX13" fmla="*/ 70212 w 169020"/>
              <a:gd name="connsiteY13" fmla="*/ 178038 h 613449"/>
              <a:gd name="connsiteX14" fmla="*/ 79737 w 169020"/>
              <a:gd name="connsiteY14" fmla="*/ 105013 h 613449"/>
              <a:gd name="connsiteX15" fmla="*/ 63862 w 169020"/>
              <a:gd name="connsiteY15" fmla="*/ 238 h 6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20" h="613449">
                <a:moveTo>
                  <a:pt x="63862" y="238"/>
                </a:moveTo>
                <a:cubicBezTo>
                  <a:pt x="66508" y="5530"/>
                  <a:pt x="93495" y="90726"/>
                  <a:pt x="95612" y="136763"/>
                </a:cubicBezTo>
                <a:cubicBezTo>
                  <a:pt x="97729" y="182800"/>
                  <a:pt x="73916" y="235717"/>
                  <a:pt x="76562" y="276463"/>
                </a:cubicBezTo>
                <a:cubicBezTo>
                  <a:pt x="79208" y="317209"/>
                  <a:pt x="99845" y="343138"/>
                  <a:pt x="111487" y="381238"/>
                </a:cubicBezTo>
                <a:cubicBezTo>
                  <a:pt x="123129" y="419338"/>
                  <a:pt x="136887" y="466434"/>
                  <a:pt x="146412" y="505063"/>
                </a:cubicBezTo>
                <a:cubicBezTo>
                  <a:pt x="155937" y="543692"/>
                  <a:pt x="167050" y="619892"/>
                  <a:pt x="168637" y="613013"/>
                </a:cubicBezTo>
                <a:cubicBezTo>
                  <a:pt x="170224" y="606134"/>
                  <a:pt x="167049" y="502417"/>
                  <a:pt x="155937" y="463788"/>
                </a:cubicBezTo>
                <a:cubicBezTo>
                  <a:pt x="144825" y="425159"/>
                  <a:pt x="118895" y="359013"/>
                  <a:pt x="101962" y="381238"/>
                </a:cubicBezTo>
                <a:cubicBezTo>
                  <a:pt x="85029" y="403463"/>
                  <a:pt x="55395" y="595550"/>
                  <a:pt x="54337" y="597138"/>
                </a:cubicBezTo>
                <a:cubicBezTo>
                  <a:pt x="53279" y="598726"/>
                  <a:pt x="104608" y="446855"/>
                  <a:pt x="95612" y="390763"/>
                </a:cubicBezTo>
                <a:cubicBezTo>
                  <a:pt x="86616" y="334671"/>
                  <a:pt x="-6517" y="269584"/>
                  <a:pt x="362" y="260588"/>
                </a:cubicBezTo>
                <a:cubicBezTo>
                  <a:pt x="7241" y="251592"/>
                  <a:pt x="127362" y="338905"/>
                  <a:pt x="136887" y="336788"/>
                </a:cubicBezTo>
                <a:cubicBezTo>
                  <a:pt x="146412" y="334671"/>
                  <a:pt x="68625" y="274346"/>
                  <a:pt x="57512" y="247888"/>
                </a:cubicBezTo>
                <a:cubicBezTo>
                  <a:pt x="46399" y="221430"/>
                  <a:pt x="66508" y="201851"/>
                  <a:pt x="70212" y="178038"/>
                </a:cubicBezTo>
                <a:cubicBezTo>
                  <a:pt x="73916" y="154226"/>
                  <a:pt x="82912" y="130942"/>
                  <a:pt x="79737" y="105013"/>
                </a:cubicBezTo>
                <a:cubicBezTo>
                  <a:pt x="76562" y="79084"/>
                  <a:pt x="61216" y="-5054"/>
                  <a:pt x="63862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4" name="フリーフォーム 6143">
            <a:extLst>
              <a:ext uri="{FF2B5EF4-FFF2-40B4-BE49-F238E27FC236}">
                <a16:creationId xmlns:a16="http://schemas.microsoft.com/office/drawing/2014/main" id="{F00B8501-1A88-A7E4-BFEF-703C4E07D1E9}"/>
              </a:ext>
            </a:extLst>
          </p:cNvPr>
          <p:cNvSpPr/>
          <p:nvPr/>
        </p:nvSpPr>
        <p:spPr>
          <a:xfrm>
            <a:off x="3811734" y="6257098"/>
            <a:ext cx="106280" cy="277060"/>
          </a:xfrm>
          <a:custGeom>
            <a:avLst/>
            <a:gdLst>
              <a:gd name="connsiteX0" fmla="*/ 106216 w 106280"/>
              <a:gd name="connsiteY0" fmla="*/ 827 h 277060"/>
              <a:gd name="connsiteX1" fmla="*/ 4616 w 106280"/>
              <a:gd name="connsiteY1" fmla="*/ 207202 h 277060"/>
              <a:gd name="connsiteX2" fmla="*/ 17316 w 106280"/>
              <a:gd name="connsiteY2" fmla="*/ 277052 h 277060"/>
              <a:gd name="connsiteX3" fmla="*/ 17316 w 106280"/>
              <a:gd name="connsiteY3" fmla="*/ 204027 h 277060"/>
              <a:gd name="connsiteX4" fmla="*/ 33191 w 106280"/>
              <a:gd name="connsiteY4" fmla="*/ 54802 h 277060"/>
              <a:gd name="connsiteX5" fmla="*/ 20491 w 106280"/>
              <a:gd name="connsiteY5" fmla="*/ 131002 h 277060"/>
              <a:gd name="connsiteX6" fmla="*/ 106216 w 106280"/>
              <a:gd name="connsiteY6" fmla="*/ 827 h 27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80" h="277060">
                <a:moveTo>
                  <a:pt x="106216" y="827"/>
                </a:moveTo>
                <a:cubicBezTo>
                  <a:pt x="103570" y="13527"/>
                  <a:pt x="19433" y="161165"/>
                  <a:pt x="4616" y="207202"/>
                </a:cubicBezTo>
                <a:cubicBezTo>
                  <a:pt x="-10201" y="253239"/>
                  <a:pt x="15199" y="277581"/>
                  <a:pt x="17316" y="277052"/>
                </a:cubicBezTo>
                <a:cubicBezTo>
                  <a:pt x="19433" y="276523"/>
                  <a:pt x="14670" y="241069"/>
                  <a:pt x="17316" y="204027"/>
                </a:cubicBezTo>
                <a:cubicBezTo>
                  <a:pt x="19962" y="166985"/>
                  <a:pt x="32662" y="66973"/>
                  <a:pt x="33191" y="54802"/>
                </a:cubicBezTo>
                <a:cubicBezTo>
                  <a:pt x="33720" y="42631"/>
                  <a:pt x="12024" y="136294"/>
                  <a:pt x="20491" y="131002"/>
                </a:cubicBezTo>
                <a:cubicBezTo>
                  <a:pt x="28958" y="125710"/>
                  <a:pt x="108862" y="-11873"/>
                  <a:pt x="10621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5" name="フリーフォーム 6144">
            <a:extLst>
              <a:ext uri="{FF2B5EF4-FFF2-40B4-BE49-F238E27FC236}">
                <a16:creationId xmlns:a16="http://schemas.microsoft.com/office/drawing/2014/main" id="{35198232-6C84-CDC1-9C87-1A499849BD70}"/>
              </a:ext>
            </a:extLst>
          </p:cNvPr>
          <p:cNvSpPr/>
          <p:nvPr/>
        </p:nvSpPr>
        <p:spPr>
          <a:xfrm>
            <a:off x="4194169" y="6076948"/>
            <a:ext cx="241407" cy="454091"/>
          </a:xfrm>
          <a:custGeom>
            <a:avLst/>
            <a:gdLst>
              <a:gd name="connsiteX0" fmla="*/ 241306 w 241407"/>
              <a:gd name="connsiteY0" fmla="*/ 2 h 454091"/>
              <a:gd name="connsiteX1" fmla="*/ 165106 w 241407"/>
              <a:gd name="connsiteY1" fmla="*/ 133352 h 454091"/>
              <a:gd name="connsiteX2" fmla="*/ 200031 w 241407"/>
              <a:gd name="connsiteY2" fmla="*/ 266702 h 454091"/>
              <a:gd name="connsiteX3" fmla="*/ 165106 w 241407"/>
              <a:gd name="connsiteY3" fmla="*/ 346077 h 454091"/>
              <a:gd name="connsiteX4" fmla="*/ 111131 w 241407"/>
              <a:gd name="connsiteY4" fmla="*/ 454027 h 454091"/>
              <a:gd name="connsiteX5" fmla="*/ 187331 w 241407"/>
              <a:gd name="connsiteY5" fmla="*/ 330202 h 454091"/>
              <a:gd name="connsiteX6" fmla="*/ 50806 w 241407"/>
              <a:gd name="connsiteY6" fmla="*/ 254002 h 454091"/>
              <a:gd name="connsiteX7" fmla="*/ 155581 w 241407"/>
              <a:gd name="connsiteY7" fmla="*/ 298452 h 454091"/>
              <a:gd name="connsiteX8" fmla="*/ 168281 w 241407"/>
              <a:gd name="connsiteY8" fmla="*/ 238127 h 454091"/>
              <a:gd name="connsiteX9" fmla="*/ 6 w 241407"/>
              <a:gd name="connsiteY9" fmla="*/ 95252 h 454091"/>
              <a:gd name="connsiteX10" fmla="*/ 161931 w 241407"/>
              <a:gd name="connsiteY10" fmla="*/ 187327 h 454091"/>
              <a:gd name="connsiteX11" fmla="*/ 146056 w 241407"/>
              <a:gd name="connsiteY11" fmla="*/ 130177 h 454091"/>
              <a:gd name="connsiteX12" fmla="*/ 241306 w 241407"/>
              <a:gd name="connsiteY12" fmla="*/ 2 h 4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07" h="454091">
                <a:moveTo>
                  <a:pt x="241306" y="2"/>
                </a:moveTo>
                <a:cubicBezTo>
                  <a:pt x="244481" y="531"/>
                  <a:pt x="171985" y="88902"/>
                  <a:pt x="165106" y="133352"/>
                </a:cubicBezTo>
                <a:cubicBezTo>
                  <a:pt x="158227" y="177802"/>
                  <a:pt x="200031" y="231248"/>
                  <a:pt x="200031" y="266702"/>
                </a:cubicBezTo>
                <a:cubicBezTo>
                  <a:pt x="200031" y="302156"/>
                  <a:pt x="179923" y="314856"/>
                  <a:pt x="165106" y="346077"/>
                </a:cubicBezTo>
                <a:cubicBezTo>
                  <a:pt x="150289" y="377298"/>
                  <a:pt x="107427" y="456673"/>
                  <a:pt x="111131" y="454027"/>
                </a:cubicBezTo>
                <a:cubicBezTo>
                  <a:pt x="114835" y="451381"/>
                  <a:pt x="197385" y="363540"/>
                  <a:pt x="187331" y="330202"/>
                </a:cubicBezTo>
                <a:cubicBezTo>
                  <a:pt x="177277" y="296864"/>
                  <a:pt x="56098" y="259294"/>
                  <a:pt x="50806" y="254002"/>
                </a:cubicBezTo>
                <a:cubicBezTo>
                  <a:pt x="45514" y="248710"/>
                  <a:pt x="136002" y="301098"/>
                  <a:pt x="155581" y="298452"/>
                </a:cubicBezTo>
                <a:cubicBezTo>
                  <a:pt x="175160" y="295806"/>
                  <a:pt x="194210" y="271994"/>
                  <a:pt x="168281" y="238127"/>
                </a:cubicBezTo>
                <a:cubicBezTo>
                  <a:pt x="142352" y="204260"/>
                  <a:pt x="1064" y="103719"/>
                  <a:pt x="6" y="95252"/>
                </a:cubicBezTo>
                <a:cubicBezTo>
                  <a:pt x="-1052" y="86785"/>
                  <a:pt x="137589" y="181506"/>
                  <a:pt x="161931" y="187327"/>
                </a:cubicBezTo>
                <a:cubicBezTo>
                  <a:pt x="186273" y="193148"/>
                  <a:pt x="138119" y="157164"/>
                  <a:pt x="146056" y="130177"/>
                </a:cubicBezTo>
                <a:cubicBezTo>
                  <a:pt x="153993" y="103190"/>
                  <a:pt x="238131" y="-527"/>
                  <a:pt x="2413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8" name="フリーフォーム 6147">
            <a:extLst>
              <a:ext uri="{FF2B5EF4-FFF2-40B4-BE49-F238E27FC236}">
                <a16:creationId xmlns:a16="http://schemas.microsoft.com/office/drawing/2014/main" id="{F412725D-40FF-D1F0-D40A-54587A85AD50}"/>
              </a:ext>
            </a:extLst>
          </p:cNvPr>
          <p:cNvSpPr/>
          <p:nvPr/>
        </p:nvSpPr>
        <p:spPr>
          <a:xfrm>
            <a:off x="4381856" y="6000672"/>
            <a:ext cx="167518" cy="620535"/>
          </a:xfrm>
          <a:custGeom>
            <a:avLst/>
            <a:gdLst>
              <a:gd name="connsiteX0" fmla="*/ 25044 w 167518"/>
              <a:gd name="connsiteY0" fmla="*/ 78 h 620535"/>
              <a:gd name="connsiteX1" fmla="*/ 56794 w 167518"/>
              <a:gd name="connsiteY1" fmla="*/ 139778 h 620535"/>
              <a:gd name="connsiteX2" fmla="*/ 15519 w 167518"/>
              <a:gd name="connsiteY2" fmla="*/ 292178 h 620535"/>
              <a:gd name="connsiteX3" fmla="*/ 25044 w 167518"/>
              <a:gd name="connsiteY3" fmla="*/ 352503 h 620535"/>
              <a:gd name="connsiteX4" fmla="*/ 2819 w 167518"/>
              <a:gd name="connsiteY4" fmla="*/ 479503 h 620535"/>
              <a:gd name="connsiteX5" fmla="*/ 18694 w 167518"/>
              <a:gd name="connsiteY5" fmla="*/ 581103 h 620535"/>
              <a:gd name="connsiteX6" fmla="*/ 12344 w 167518"/>
              <a:gd name="connsiteY6" fmla="*/ 577928 h 620535"/>
              <a:gd name="connsiteX7" fmla="*/ 44094 w 167518"/>
              <a:gd name="connsiteY7" fmla="*/ 619203 h 620535"/>
              <a:gd name="connsiteX8" fmla="*/ 5994 w 167518"/>
              <a:gd name="connsiteY8" fmla="*/ 520778 h 620535"/>
              <a:gd name="connsiteX9" fmla="*/ 15519 w 167518"/>
              <a:gd name="connsiteY9" fmla="*/ 473153 h 620535"/>
              <a:gd name="connsiteX10" fmla="*/ 79019 w 167518"/>
              <a:gd name="connsiteY10" fmla="*/ 422353 h 620535"/>
              <a:gd name="connsiteX11" fmla="*/ 37744 w 167518"/>
              <a:gd name="connsiteY11" fmla="*/ 435053 h 620535"/>
              <a:gd name="connsiteX12" fmla="*/ 5994 w 167518"/>
              <a:gd name="connsiteY12" fmla="*/ 358853 h 620535"/>
              <a:gd name="connsiteX13" fmla="*/ 164744 w 167518"/>
              <a:gd name="connsiteY13" fmla="*/ 352503 h 620535"/>
              <a:gd name="connsiteX14" fmla="*/ 75844 w 167518"/>
              <a:gd name="connsiteY14" fmla="*/ 317578 h 620535"/>
              <a:gd name="connsiteX15" fmla="*/ 136169 w 167518"/>
              <a:gd name="connsiteY15" fmla="*/ 254078 h 620535"/>
              <a:gd name="connsiteX16" fmla="*/ 164744 w 167518"/>
              <a:gd name="connsiteY16" fmla="*/ 200103 h 620535"/>
              <a:gd name="connsiteX17" fmla="*/ 69494 w 167518"/>
              <a:gd name="connsiteY17" fmla="*/ 320753 h 620535"/>
              <a:gd name="connsiteX18" fmla="*/ 28219 w 167518"/>
              <a:gd name="connsiteY18" fmla="*/ 276303 h 620535"/>
              <a:gd name="connsiteX19" fmla="*/ 47269 w 167518"/>
              <a:gd name="connsiteY19" fmla="*/ 190578 h 620535"/>
              <a:gd name="connsiteX20" fmla="*/ 63144 w 167518"/>
              <a:gd name="connsiteY20" fmla="*/ 158828 h 620535"/>
              <a:gd name="connsiteX21" fmla="*/ 25044 w 167518"/>
              <a:gd name="connsiteY21" fmla="*/ 78 h 6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518" h="620535">
                <a:moveTo>
                  <a:pt x="25044" y="78"/>
                </a:moveTo>
                <a:cubicBezTo>
                  <a:pt x="23986" y="-3097"/>
                  <a:pt x="58381" y="91095"/>
                  <a:pt x="56794" y="139778"/>
                </a:cubicBezTo>
                <a:cubicBezTo>
                  <a:pt x="55207" y="188461"/>
                  <a:pt x="20811" y="256724"/>
                  <a:pt x="15519" y="292178"/>
                </a:cubicBezTo>
                <a:cubicBezTo>
                  <a:pt x="10227" y="327632"/>
                  <a:pt x="27161" y="321282"/>
                  <a:pt x="25044" y="352503"/>
                </a:cubicBezTo>
                <a:cubicBezTo>
                  <a:pt x="22927" y="383724"/>
                  <a:pt x="3877" y="441403"/>
                  <a:pt x="2819" y="479503"/>
                </a:cubicBezTo>
                <a:cubicBezTo>
                  <a:pt x="1761" y="517603"/>
                  <a:pt x="18694" y="581103"/>
                  <a:pt x="18694" y="581103"/>
                </a:cubicBezTo>
                <a:cubicBezTo>
                  <a:pt x="20281" y="597507"/>
                  <a:pt x="8111" y="571578"/>
                  <a:pt x="12344" y="577928"/>
                </a:cubicBezTo>
                <a:cubicBezTo>
                  <a:pt x="16577" y="584278"/>
                  <a:pt x="45152" y="628728"/>
                  <a:pt x="44094" y="619203"/>
                </a:cubicBezTo>
                <a:cubicBezTo>
                  <a:pt x="43036" y="609678"/>
                  <a:pt x="10756" y="545120"/>
                  <a:pt x="5994" y="520778"/>
                </a:cubicBezTo>
                <a:cubicBezTo>
                  <a:pt x="1232" y="496436"/>
                  <a:pt x="3348" y="489557"/>
                  <a:pt x="15519" y="473153"/>
                </a:cubicBezTo>
                <a:cubicBezTo>
                  <a:pt x="27690" y="456749"/>
                  <a:pt x="75315" y="428703"/>
                  <a:pt x="79019" y="422353"/>
                </a:cubicBezTo>
                <a:cubicBezTo>
                  <a:pt x="82723" y="416003"/>
                  <a:pt x="49915" y="445636"/>
                  <a:pt x="37744" y="435053"/>
                </a:cubicBezTo>
                <a:cubicBezTo>
                  <a:pt x="25573" y="424470"/>
                  <a:pt x="-15173" y="372611"/>
                  <a:pt x="5994" y="358853"/>
                </a:cubicBezTo>
                <a:cubicBezTo>
                  <a:pt x="27161" y="345095"/>
                  <a:pt x="153102" y="359382"/>
                  <a:pt x="164744" y="352503"/>
                </a:cubicBezTo>
                <a:cubicBezTo>
                  <a:pt x="176386" y="345624"/>
                  <a:pt x="80607" y="333982"/>
                  <a:pt x="75844" y="317578"/>
                </a:cubicBezTo>
                <a:cubicBezTo>
                  <a:pt x="71081" y="301174"/>
                  <a:pt x="121352" y="273657"/>
                  <a:pt x="136169" y="254078"/>
                </a:cubicBezTo>
                <a:cubicBezTo>
                  <a:pt x="150986" y="234499"/>
                  <a:pt x="175856" y="188991"/>
                  <a:pt x="164744" y="200103"/>
                </a:cubicBezTo>
                <a:cubicBezTo>
                  <a:pt x="153632" y="211215"/>
                  <a:pt x="92248" y="308053"/>
                  <a:pt x="69494" y="320753"/>
                </a:cubicBezTo>
                <a:cubicBezTo>
                  <a:pt x="46740" y="333453"/>
                  <a:pt x="31923" y="297999"/>
                  <a:pt x="28219" y="276303"/>
                </a:cubicBezTo>
                <a:cubicBezTo>
                  <a:pt x="24515" y="254607"/>
                  <a:pt x="41448" y="210157"/>
                  <a:pt x="47269" y="190578"/>
                </a:cubicBezTo>
                <a:cubicBezTo>
                  <a:pt x="53090" y="170999"/>
                  <a:pt x="66848" y="186345"/>
                  <a:pt x="63144" y="158828"/>
                </a:cubicBezTo>
                <a:cubicBezTo>
                  <a:pt x="59440" y="131311"/>
                  <a:pt x="26102" y="3253"/>
                  <a:pt x="25044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9" name="フリーフォーム 6148">
            <a:extLst>
              <a:ext uri="{FF2B5EF4-FFF2-40B4-BE49-F238E27FC236}">
                <a16:creationId xmlns:a16="http://schemas.microsoft.com/office/drawing/2014/main" id="{D07D5440-3265-5069-3F03-45BF1683F147}"/>
              </a:ext>
            </a:extLst>
          </p:cNvPr>
          <p:cNvSpPr/>
          <p:nvPr/>
        </p:nvSpPr>
        <p:spPr>
          <a:xfrm>
            <a:off x="4406450" y="6013417"/>
            <a:ext cx="233693" cy="660476"/>
          </a:xfrm>
          <a:custGeom>
            <a:avLst/>
            <a:gdLst>
              <a:gd name="connsiteX0" fmla="*/ 143325 w 233693"/>
              <a:gd name="connsiteY0" fmla="*/ 33 h 660476"/>
              <a:gd name="connsiteX1" fmla="*/ 216350 w 233693"/>
              <a:gd name="connsiteY1" fmla="*/ 149258 h 660476"/>
              <a:gd name="connsiteX2" fmla="*/ 146500 w 233693"/>
              <a:gd name="connsiteY2" fmla="*/ 250858 h 660476"/>
              <a:gd name="connsiteX3" fmla="*/ 175075 w 233693"/>
              <a:gd name="connsiteY3" fmla="*/ 260383 h 660476"/>
              <a:gd name="connsiteX4" fmla="*/ 133800 w 233693"/>
              <a:gd name="connsiteY4" fmla="*/ 346108 h 660476"/>
              <a:gd name="connsiteX5" fmla="*/ 44900 w 233693"/>
              <a:gd name="connsiteY5" fmla="*/ 444533 h 660476"/>
              <a:gd name="connsiteX6" fmla="*/ 450 w 233693"/>
              <a:gd name="connsiteY6" fmla="*/ 485808 h 660476"/>
              <a:gd name="connsiteX7" fmla="*/ 70300 w 233693"/>
              <a:gd name="connsiteY7" fmla="*/ 657258 h 660476"/>
              <a:gd name="connsiteX8" fmla="*/ 48075 w 233693"/>
              <a:gd name="connsiteY8" fmla="*/ 593758 h 660476"/>
              <a:gd name="connsiteX9" fmla="*/ 41725 w 233693"/>
              <a:gd name="connsiteY9" fmla="*/ 542958 h 660476"/>
              <a:gd name="connsiteX10" fmla="*/ 143325 w 233693"/>
              <a:gd name="connsiteY10" fmla="*/ 435008 h 660476"/>
              <a:gd name="connsiteX11" fmla="*/ 29025 w 233693"/>
              <a:gd name="connsiteY11" fmla="*/ 536608 h 660476"/>
              <a:gd name="connsiteX12" fmla="*/ 13150 w 233693"/>
              <a:gd name="connsiteY12" fmla="*/ 498508 h 660476"/>
              <a:gd name="connsiteX13" fmla="*/ 76650 w 233693"/>
              <a:gd name="connsiteY13" fmla="*/ 406433 h 660476"/>
              <a:gd name="connsiteX14" fmla="*/ 225875 w 233693"/>
              <a:gd name="connsiteY14" fmla="*/ 285783 h 660476"/>
              <a:gd name="connsiteX15" fmla="*/ 149675 w 233693"/>
              <a:gd name="connsiteY15" fmla="*/ 314358 h 660476"/>
              <a:gd name="connsiteX16" fmla="*/ 162375 w 233693"/>
              <a:gd name="connsiteY16" fmla="*/ 234983 h 660476"/>
              <a:gd name="connsiteX17" fmla="*/ 210000 w 233693"/>
              <a:gd name="connsiteY17" fmla="*/ 203233 h 660476"/>
              <a:gd name="connsiteX18" fmla="*/ 229050 w 233693"/>
              <a:gd name="connsiteY18" fmla="*/ 136558 h 660476"/>
              <a:gd name="connsiteX19" fmla="*/ 143325 w 233693"/>
              <a:gd name="connsiteY19" fmla="*/ 33 h 66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93" h="660476">
                <a:moveTo>
                  <a:pt x="143325" y="33"/>
                </a:moveTo>
                <a:cubicBezTo>
                  <a:pt x="141208" y="2150"/>
                  <a:pt x="215821" y="107454"/>
                  <a:pt x="216350" y="149258"/>
                </a:cubicBezTo>
                <a:cubicBezTo>
                  <a:pt x="216879" y="191062"/>
                  <a:pt x="153379" y="232337"/>
                  <a:pt x="146500" y="250858"/>
                </a:cubicBezTo>
                <a:cubicBezTo>
                  <a:pt x="139621" y="269379"/>
                  <a:pt x="177192" y="244508"/>
                  <a:pt x="175075" y="260383"/>
                </a:cubicBezTo>
                <a:cubicBezTo>
                  <a:pt x="172958" y="276258"/>
                  <a:pt x="155496" y="315416"/>
                  <a:pt x="133800" y="346108"/>
                </a:cubicBezTo>
                <a:cubicBezTo>
                  <a:pt x="112104" y="376800"/>
                  <a:pt x="67125" y="421250"/>
                  <a:pt x="44900" y="444533"/>
                </a:cubicBezTo>
                <a:cubicBezTo>
                  <a:pt x="22675" y="467816"/>
                  <a:pt x="-3783" y="450354"/>
                  <a:pt x="450" y="485808"/>
                </a:cubicBezTo>
                <a:cubicBezTo>
                  <a:pt x="4683" y="521262"/>
                  <a:pt x="62362" y="639266"/>
                  <a:pt x="70300" y="657258"/>
                </a:cubicBezTo>
                <a:cubicBezTo>
                  <a:pt x="78237" y="675250"/>
                  <a:pt x="52837" y="612808"/>
                  <a:pt x="48075" y="593758"/>
                </a:cubicBezTo>
                <a:cubicBezTo>
                  <a:pt x="43313" y="574708"/>
                  <a:pt x="25850" y="569416"/>
                  <a:pt x="41725" y="542958"/>
                </a:cubicBezTo>
                <a:cubicBezTo>
                  <a:pt x="57600" y="516500"/>
                  <a:pt x="145442" y="436066"/>
                  <a:pt x="143325" y="435008"/>
                </a:cubicBezTo>
                <a:cubicBezTo>
                  <a:pt x="141208" y="433950"/>
                  <a:pt x="50721" y="526025"/>
                  <a:pt x="29025" y="536608"/>
                </a:cubicBezTo>
                <a:cubicBezTo>
                  <a:pt x="7329" y="547191"/>
                  <a:pt x="5213" y="520204"/>
                  <a:pt x="13150" y="498508"/>
                </a:cubicBezTo>
                <a:cubicBezTo>
                  <a:pt x="21087" y="476812"/>
                  <a:pt x="41196" y="441887"/>
                  <a:pt x="76650" y="406433"/>
                </a:cubicBezTo>
                <a:cubicBezTo>
                  <a:pt x="112104" y="370979"/>
                  <a:pt x="213704" y="301129"/>
                  <a:pt x="225875" y="285783"/>
                </a:cubicBezTo>
                <a:cubicBezTo>
                  <a:pt x="238046" y="270437"/>
                  <a:pt x="160258" y="322825"/>
                  <a:pt x="149675" y="314358"/>
                </a:cubicBezTo>
                <a:cubicBezTo>
                  <a:pt x="139092" y="305891"/>
                  <a:pt x="152321" y="253504"/>
                  <a:pt x="162375" y="234983"/>
                </a:cubicBezTo>
                <a:cubicBezTo>
                  <a:pt x="172429" y="216462"/>
                  <a:pt x="198888" y="219637"/>
                  <a:pt x="210000" y="203233"/>
                </a:cubicBezTo>
                <a:cubicBezTo>
                  <a:pt x="221112" y="186829"/>
                  <a:pt x="243337" y="176245"/>
                  <a:pt x="229050" y="136558"/>
                </a:cubicBezTo>
                <a:cubicBezTo>
                  <a:pt x="214763" y="96871"/>
                  <a:pt x="145442" y="-2084"/>
                  <a:pt x="14332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0" name="フリーフォーム 6149">
            <a:extLst>
              <a:ext uri="{FF2B5EF4-FFF2-40B4-BE49-F238E27FC236}">
                <a16:creationId xmlns:a16="http://schemas.microsoft.com/office/drawing/2014/main" id="{E0180064-9A24-7990-9CE3-4D979007CA58}"/>
              </a:ext>
            </a:extLst>
          </p:cNvPr>
          <p:cNvSpPr/>
          <p:nvPr/>
        </p:nvSpPr>
        <p:spPr>
          <a:xfrm>
            <a:off x="4381379" y="5756249"/>
            <a:ext cx="133995" cy="242523"/>
          </a:xfrm>
          <a:custGeom>
            <a:avLst/>
            <a:gdLst>
              <a:gd name="connsiteX0" fmla="*/ 121 w 133995"/>
              <a:gd name="connsiteY0" fmla="*/ 26 h 242523"/>
              <a:gd name="connsiteX1" fmla="*/ 60446 w 133995"/>
              <a:gd name="connsiteY1" fmla="*/ 155601 h 242523"/>
              <a:gd name="connsiteX2" fmla="*/ 19171 w 133995"/>
              <a:gd name="connsiteY2" fmla="*/ 241326 h 242523"/>
              <a:gd name="connsiteX3" fmla="*/ 47746 w 133995"/>
              <a:gd name="connsiteY3" fmla="*/ 200051 h 242523"/>
              <a:gd name="connsiteX4" fmla="*/ 133471 w 133995"/>
              <a:gd name="connsiteY4" fmla="*/ 120676 h 242523"/>
              <a:gd name="connsiteX5" fmla="*/ 79496 w 133995"/>
              <a:gd name="connsiteY5" fmla="*/ 142901 h 242523"/>
              <a:gd name="connsiteX6" fmla="*/ 121 w 133995"/>
              <a:gd name="connsiteY6" fmla="*/ 26 h 24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95" h="242523">
                <a:moveTo>
                  <a:pt x="121" y="26"/>
                </a:moveTo>
                <a:cubicBezTo>
                  <a:pt x="-3054" y="2143"/>
                  <a:pt x="57271" y="115384"/>
                  <a:pt x="60446" y="155601"/>
                </a:cubicBezTo>
                <a:cubicBezTo>
                  <a:pt x="63621" y="195818"/>
                  <a:pt x="21288" y="233918"/>
                  <a:pt x="19171" y="241326"/>
                </a:cubicBezTo>
                <a:cubicBezTo>
                  <a:pt x="17054" y="248734"/>
                  <a:pt x="28696" y="220159"/>
                  <a:pt x="47746" y="200051"/>
                </a:cubicBezTo>
                <a:cubicBezTo>
                  <a:pt x="66796" y="179943"/>
                  <a:pt x="128179" y="130201"/>
                  <a:pt x="133471" y="120676"/>
                </a:cubicBezTo>
                <a:cubicBezTo>
                  <a:pt x="138763" y="111151"/>
                  <a:pt x="102779" y="161422"/>
                  <a:pt x="79496" y="142901"/>
                </a:cubicBezTo>
                <a:cubicBezTo>
                  <a:pt x="56213" y="124380"/>
                  <a:pt x="3296" y="-2091"/>
                  <a:pt x="12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1" name="フリーフォーム 6150">
            <a:extLst>
              <a:ext uri="{FF2B5EF4-FFF2-40B4-BE49-F238E27FC236}">
                <a16:creationId xmlns:a16="http://schemas.microsoft.com/office/drawing/2014/main" id="{5734F775-DAED-216D-1C2C-B1A927E5FB16}"/>
              </a:ext>
            </a:extLst>
          </p:cNvPr>
          <p:cNvSpPr/>
          <p:nvPr/>
        </p:nvSpPr>
        <p:spPr>
          <a:xfrm>
            <a:off x="4930599" y="6292841"/>
            <a:ext cx="61399" cy="324441"/>
          </a:xfrm>
          <a:custGeom>
            <a:avLst/>
            <a:gdLst>
              <a:gd name="connsiteX0" fmla="*/ 6526 w 61399"/>
              <a:gd name="connsiteY0" fmla="*/ 9 h 324441"/>
              <a:gd name="connsiteX1" fmla="*/ 60501 w 61399"/>
              <a:gd name="connsiteY1" fmla="*/ 123834 h 324441"/>
              <a:gd name="connsiteX2" fmla="*/ 41451 w 61399"/>
              <a:gd name="connsiteY2" fmla="*/ 203209 h 324441"/>
              <a:gd name="connsiteX3" fmla="*/ 57326 w 61399"/>
              <a:gd name="connsiteY3" fmla="*/ 171459 h 324441"/>
              <a:gd name="connsiteX4" fmla="*/ 22401 w 61399"/>
              <a:gd name="connsiteY4" fmla="*/ 320684 h 324441"/>
              <a:gd name="connsiteX5" fmla="*/ 38276 w 61399"/>
              <a:gd name="connsiteY5" fmla="*/ 266709 h 324441"/>
              <a:gd name="connsiteX6" fmla="*/ 176 w 61399"/>
              <a:gd name="connsiteY6" fmla="*/ 127009 h 324441"/>
              <a:gd name="connsiteX7" fmla="*/ 25576 w 61399"/>
              <a:gd name="connsiteY7" fmla="*/ 177809 h 324441"/>
              <a:gd name="connsiteX8" fmla="*/ 60501 w 61399"/>
              <a:gd name="connsiteY8" fmla="*/ 117484 h 324441"/>
              <a:gd name="connsiteX9" fmla="*/ 6526 w 61399"/>
              <a:gd name="connsiteY9" fmla="*/ 9 h 3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99" h="324441">
                <a:moveTo>
                  <a:pt x="6526" y="9"/>
                </a:moveTo>
                <a:cubicBezTo>
                  <a:pt x="6526" y="1067"/>
                  <a:pt x="54680" y="89967"/>
                  <a:pt x="60501" y="123834"/>
                </a:cubicBezTo>
                <a:cubicBezTo>
                  <a:pt x="66322" y="157701"/>
                  <a:pt x="41980" y="195272"/>
                  <a:pt x="41451" y="203209"/>
                </a:cubicBezTo>
                <a:cubicBezTo>
                  <a:pt x="40922" y="211147"/>
                  <a:pt x="60501" y="151880"/>
                  <a:pt x="57326" y="171459"/>
                </a:cubicBezTo>
                <a:cubicBezTo>
                  <a:pt x="54151" y="191038"/>
                  <a:pt x="25576" y="304809"/>
                  <a:pt x="22401" y="320684"/>
                </a:cubicBezTo>
                <a:cubicBezTo>
                  <a:pt x="19226" y="336559"/>
                  <a:pt x="41980" y="298988"/>
                  <a:pt x="38276" y="266709"/>
                </a:cubicBezTo>
                <a:cubicBezTo>
                  <a:pt x="34572" y="234430"/>
                  <a:pt x="2293" y="141826"/>
                  <a:pt x="176" y="127009"/>
                </a:cubicBezTo>
                <a:cubicBezTo>
                  <a:pt x="-1941" y="112192"/>
                  <a:pt x="15522" y="179396"/>
                  <a:pt x="25576" y="177809"/>
                </a:cubicBezTo>
                <a:cubicBezTo>
                  <a:pt x="35630" y="176222"/>
                  <a:pt x="62089" y="148176"/>
                  <a:pt x="60501" y="117484"/>
                </a:cubicBezTo>
                <a:cubicBezTo>
                  <a:pt x="58914" y="86792"/>
                  <a:pt x="6526" y="-1049"/>
                  <a:pt x="652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2" name="フリーフォーム 6151">
            <a:extLst>
              <a:ext uri="{FF2B5EF4-FFF2-40B4-BE49-F238E27FC236}">
                <a16:creationId xmlns:a16="http://schemas.microsoft.com/office/drawing/2014/main" id="{CF737A9D-7B9F-8BEA-2F97-74523DA493ED}"/>
              </a:ext>
            </a:extLst>
          </p:cNvPr>
          <p:cNvSpPr/>
          <p:nvPr/>
        </p:nvSpPr>
        <p:spPr>
          <a:xfrm>
            <a:off x="4482228" y="5930760"/>
            <a:ext cx="112157" cy="291172"/>
          </a:xfrm>
          <a:custGeom>
            <a:avLst/>
            <a:gdLst>
              <a:gd name="connsiteX0" fmla="*/ 111997 w 112157"/>
              <a:gd name="connsiteY0" fmla="*/ 140 h 291172"/>
              <a:gd name="connsiteX1" fmla="*/ 67547 w 112157"/>
              <a:gd name="connsiteY1" fmla="*/ 114440 h 291172"/>
              <a:gd name="connsiteX2" fmla="*/ 96122 w 112157"/>
              <a:gd name="connsiteY2" fmla="*/ 285890 h 291172"/>
              <a:gd name="connsiteX3" fmla="*/ 92947 w 112157"/>
              <a:gd name="connsiteY3" fmla="*/ 231915 h 291172"/>
              <a:gd name="connsiteX4" fmla="*/ 872 w 112157"/>
              <a:gd name="connsiteY4" fmla="*/ 76340 h 291172"/>
              <a:gd name="connsiteX5" fmla="*/ 48497 w 112157"/>
              <a:gd name="connsiteY5" fmla="*/ 136665 h 291172"/>
              <a:gd name="connsiteX6" fmla="*/ 111997 w 112157"/>
              <a:gd name="connsiteY6" fmla="*/ 140 h 29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57" h="291172">
                <a:moveTo>
                  <a:pt x="111997" y="140"/>
                </a:moveTo>
                <a:cubicBezTo>
                  <a:pt x="115172" y="-3564"/>
                  <a:pt x="70193" y="66815"/>
                  <a:pt x="67547" y="114440"/>
                </a:cubicBezTo>
                <a:cubicBezTo>
                  <a:pt x="64901" y="162065"/>
                  <a:pt x="91889" y="266311"/>
                  <a:pt x="96122" y="285890"/>
                </a:cubicBezTo>
                <a:cubicBezTo>
                  <a:pt x="100355" y="305469"/>
                  <a:pt x="108822" y="266840"/>
                  <a:pt x="92947" y="231915"/>
                </a:cubicBezTo>
                <a:cubicBezTo>
                  <a:pt x="77072" y="196990"/>
                  <a:pt x="8280" y="92215"/>
                  <a:pt x="872" y="76340"/>
                </a:cubicBezTo>
                <a:cubicBezTo>
                  <a:pt x="-6536" y="60465"/>
                  <a:pt x="35268" y="143544"/>
                  <a:pt x="48497" y="136665"/>
                </a:cubicBezTo>
                <a:cubicBezTo>
                  <a:pt x="61726" y="129786"/>
                  <a:pt x="108822" y="3844"/>
                  <a:pt x="11199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3" name="フリーフォーム 6152">
            <a:extLst>
              <a:ext uri="{FF2B5EF4-FFF2-40B4-BE49-F238E27FC236}">
                <a16:creationId xmlns:a16="http://schemas.microsoft.com/office/drawing/2014/main" id="{2307B6A3-BCFC-CDA1-F582-3FBB8E2F60BD}"/>
              </a:ext>
            </a:extLst>
          </p:cNvPr>
          <p:cNvSpPr/>
          <p:nvPr/>
        </p:nvSpPr>
        <p:spPr>
          <a:xfrm>
            <a:off x="4609703" y="5967830"/>
            <a:ext cx="112536" cy="315777"/>
          </a:xfrm>
          <a:custGeom>
            <a:avLst/>
            <a:gdLst>
              <a:gd name="connsiteX0" fmla="*/ 92472 w 112536"/>
              <a:gd name="connsiteY0" fmla="*/ 1170 h 315777"/>
              <a:gd name="connsiteX1" fmla="*/ 67072 w 112536"/>
              <a:gd name="connsiteY1" fmla="*/ 118645 h 315777"/>
              <a:gd name="connsiteX2" fmla="*/ 111522 w 112536"/>
              <a:gd name="connsiteY2" fmla="*/ 309145 h 315777"/>
              <a:gd name="connsiteX3" fmla="*/ 92472 w 112536"/>
              <a:gd name="connsiteY3" fmla="*/ 261520 h 315777"/>
              <a:gd name="connsiteX4" fmla="*/ 28972 w 112536"/>
              <a:gd name="connsiteY4" fmla="*/ 156745 h 315777"/>
              <a:gd name="connsiteX5" fmla="*/ 397 w 112536"/>
              <a:gd name="connsiteY5" fmla="*/ 36095 h 315777"/>
              <a:gd name="connsiteX6" fmla="*/ 48022 w 112536"/>
              <a:gd name="connsiteY6" fmla="*/ 188495 h 315777"/>
              <a:gd name="connsiteX7" fmla="*/ 92472 w 112536"/>
              <a:gd name="connsiteY7" fmla="*/ 1170 h 31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36" h="315777">
                <a:moveTo>
                  <a:pt x="92472" y="1170"/>
                </a:moveTo>
                <a:cubicBezTo>
                  <a:pt x="95647" y="-10472"/>
                  <a:pt x="63897" y="67316"/>
                  <a:pt x="67072" y="118645"/>
                </a:cubicBezTo>
                <a:cubicBezTo>
                  <a:pt x="70247" y="169974"/>
                  <a:pt x="107289" y="285333"/>
                  <a:pt x="111522" y="309145"/>
                </a:cubicBezTo>
                <a:cubicBezTo>
                  <a:pt x="115755" y="332957"/>
                  <a:pt x="106230" y="286920"/>
                  <a:pt x="92472" y="261520"/>
                </a:cubicBezTo>
                <a:cubicBezTo>
                  <a:pt x="78714" y="236120"/>
                  <a:pt x="44318" y="194316"/>
                  <a:pt x="28972" y="156745"/>
                </a:cubicBezTo>
                <a:cubicBezTo>
                  <a:pt x="13626" y="119174"/>
                  <a:pt x="-2778" y="30803"/>
                  <a:pt x="397" y="36095"/>
                </a:cubicBezTo>
                <a:cubicBezTo>
                  <a:pt x="3572" y="41387"/>
                  <a:pt x="34264" y="189553"/>
                  <a:pt x="48022" y="188495"/>
                </a:cubicBezTo>
                <a:cubicBezTo>
                  <a:pt x="61780" y="187437"/>
                  <a:pt x="89297" y="12812"/>
                  <a:pt x="92472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4" name="フリーフォーム 6153">
            <a:extLst>
              <a:ext uri="{FF2B5EF4-FFF2-40B4-BE49-F238E27FC236}">
                <a16:creationId xmlns:a16="http://schemas.microsoft.com/office/drawing/2014/main" id="{58554DE5-1683-4493-27BF-11F1BC21C560}"/>
              </a:ext>
            </a:extLst>
          </p:cNvPr>
          <p:cNvSpPr/>
          <p:nvPr/>
        </p:nvSpPr>
        <p:spPr>
          <a:xfrm>
            <a:off x="4539469" y="6127545"/>
            <a:ext cx="302414" cy="318885"/>
          </a:xfrm>
          <a:custGeom>
            <a:avLst/>
            <a:gdLst>
              <a:gd name="connsiteX0" fmla="*/ 781 w 302414"/>
              <a:gd name="connsiteY0" fmla="*/ 295480 h 318885"/>
              <a:gd name="connsiteX1" fmla="*/ 172231 w 302414"/>
              <a:gd name="connsiteY1" fmla="*/ 165305 h 318885"/>
              <a:gd name="connsiteX2" fmla="*/ 156356 w 302414"/>
              <a:gd name="connsiteY2" fmla="*/ 206580 h 318885"/>
              <a:gd name="connsiteX3" fmla="*/ 169056 w 302414"/>
              <a:gd name="connsiteY3" fmla="*/ 314530 h 318885"/>
              <a:gd name="connsiteX4" fmla="*/ 184931 w 302414"/>
              <a:gd name="connsiteY4" fmla="*/ 289130 h 318885"/>
              <a:gd name="connsiteX5" fmla="*/ 302406 w 302414"/>
              <a:gd name="connsiteY5" fmla="*/ 209755 h 318885"/>
              <a:gd name="connsiteX6" fmla="*/ 178581 w 302414"/>
              <a:gd name="connsiteY6" fmla="*/ 282780 h 318885"/>
              <a:gd name="connsiteX7" fmla="*/ 165881 w 302414"/>
              <a:gd name="connsiteY7" fmla="*/ 212930 h 318885"/>
              <a:gd name="connsiteX8" fmla="*/ 111906 w 302414"/>
              <a:gd name="connsiteY8" fmla="*/ 149430 h 318885"/>
              <a:gd name="connsiteX9" fmla="*/ 124606 w 302414"/>
              <a:gd name="connsiteY9" fmla="*/ 205 h 318885"/>
              <a:gd name="connsiteX10" fmla="*/ 108731 w 302414"/>
              <a:gd name="connsiteY10" fmla="*/ 184355 h 318885"/>
              <a:gd name="connsiteX11" fmla="*/ 781 w 302414"/>
              <a:gd name="connsiteY11" fmla="*/ 295480 h 3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414" h="318885">
                <a:moveTo>
                  <a:pt x="781" y="295480"/>
                </a:moveTo>
                <a:cubicBezTo>
                  <a:pt x="11364" y="292305"/>
                  <a:pt x="146302" y="180122"/>
                  <a:pt x="172231" y="165305"/>
                </a:cubicBezTo>
                <a:cubicBezTo>
                  <a:pt x="198160" y="150488"/>
                  <a:pt x="156885" y="181709"/>
                  <a:pt x="156356" y="206580"/>
                </a:cubicBezTo>
                <a:cubicBezTo>
                  <a:pt x="155827" y="231451"/>
                  <a:pt x="164294" y="300772"/>
                  <a:pt x="169056" y="314530"/>
                </a:cubicBezTo>
                <a:cubicBezTo>
                  <a:pt x="173818" y="328288"/>
                  <a:pt x="162706" y="306592"/>
                  <a:pt x="184931" y="289130"/>
                </a:cubicBezTo>
                <a:cubicBezTo>
                  <a:pt x="207156" y="271668"/>
                  <a:pt x="303464" y="210813"/>
                  <a:pt x="302406" y="209755"/>
                </a:cubicBezTo>
                <a:cubicBezTo>
                  <a:pt x="301348" y="208697"/>
                  <a:pt x="201335" y="282251"/>
                  <a:pt x="178581" y="282780"/>
                </a:cubicBezTo>
                <a:cubicBezTo>
                  <a:pt x="155827" y="283309"/>
                  <a:pt x="176993" y="235155"/>
                  <a:pt x="165881" y="212930"/>
                </a:cubicBezTo>
                <a:cubicBezTo>
                  <a:pt x="154769" y="190705"/>
                  <a:pt x="118785" y="184884"/>
                  <a:pt x="111906" y="149430"/>
                </a:cubicBezTo>
                <a:cubicBezTo>
                  <a:pt x="105027" y="113976"/>
                  <a:pt x="125135" y="-5616"/>
                  <a:pt x="124606" y="205"/>
                </a:cubicBezTo>
                <a:cubicBezTo>
                  <a:pt x="124077" y="6026"/>
                  <a:pt x="127252" y="135672"/>
                  <a:pt x="108731" y="184355"/>
                </a:cubicBezTo>
                <a:cubicBezTo>
                  <a:pt x="90210" y="233038"/>
                  <a:pt x="-9802" y="298655"/>
                  <a:pt x="781" y="295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5" name="フリーフォーム 6154">
            <a:extLst>
              <a:ext uri="{FF2B5EF4-FFF2-40B4-BE49-F238E27FC236}">
                <a16:creationId xmlns:a16="http://schemas.microsoft.com/office/drawing/2014/main" id="{81301512-BDFA-5CB9-0E9A-CD390F61A72C}"/>
              </a:ext>
            </a:extLst>
          </p:cNvPr>
          <p:cNvSpPr/>
          <p:nvPr/>
        </p:nvSpPr>
        <p:spPr>
          <a:xfrm>
            <a:off x="4670135" y="6054599"/>
            <a:ext cx="302812" cy="311276"/>
          </a:xfrm>
          <a:custGeom>
            <a:avLst/>
            <a:gdLst>
              <a:gd name="connsiteX0" fmla="*/ 290 w 302812"/>
              <a:gd name="connsiteY0" fmla="*/ 126 h 311276"/>
              <a:gd name="connsiteX1" fmla="*/ 76490 w 302812"/>
              <a:gd name="connsiteY1" fmla="*/ 149351 h 311276"/>
              <a:gd name="connsiteX2" fmla="*/ 155865 w 302812"/>
              <a:gd name="connsiteY2" fmla="*/ 301751 h 311276"/>
              <a:gd name="connsiteX3" fmla="*/ 149515 w 302812"/>
              <a:gd name="connsiteY3" fmla="*/ 270001 h 311276"/>
              <a:gd name="connsiteX4" fmla="*/ 228890 w 302812"/>
              <a:gd name="connsiteY4" fmla="*/ 311276 h 311276"/>
              <a:gd name="connsiteX5" fmla="*/ 216190 w 302812"/>
              <a:gd name="connsiteY5" fmla="*/ 270001 h 311276"/>
              <a:gd name="connsiteX6" fmla="*/ 301915 w 302812"/>
              <a:gd name="connsiteY6" fmla="*/ 270001 h 311276"/>
              <a:gd name="connsiteX7" fmla="*/ 257465 w 302812"/>
              <a:gd name="connsiteY7" fmla="*/ 200151 h 311276"/>
              <a:gd name="connsiteX8" fmla="*/ 200315 w 302812"/>
              <a:gd name="connsiteY8" fmla="*/ 130301 h 311276"/>
              <a:gd name="connsiteX9" fmla="*/ 257465 w 302812"/>
              <a:gd name="connsiteY9" fmla="*/ 231901 h 311276"/>
              <a:gd name="connsiteX10" fmla="*/ 136815 w 302812"/>
              <a:gd name="connsiteY10" fmla="*/ 212851 h 311276"/>
              <a:gd name="connsiteX11" fmla="*/ 133640 w 302812"/>
              <a:gd name="connsiteY11" fmla="*/ 120776 h 311276"/>
              <a:gd name="connsiteX12" fmla="*/ 105065 w 302812"/>
              <a:gd name="connsiteY12" fmla="*/ 174751 h 311276"/>
              <a:gd name="connsiteX13" fmla="*/ 290 w 302812"/>
              <a:gd name="connsiteY13" fmla="*/ 126 h 31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812" h="311276">
                <a:moveTo>
                  <a:pt x="290" y="126"/>
                </a:moveTo>
                <a:cubicBezTo>
                  <a:pt x="-4472" y="-4107"/>
                  <a:pt x="50561" y="99080"/>
                  <a:pt x="76490" y="149351"/>
                </a:cubicBezTo>
                <a:cubicBezTo>
                  <a:pt x="102419" y="199622"/>
                  <a:pt x="143694" y="281643"/>
                  <a:pt x="155865" y="301751"/>
                </a:cubicBezTo>
                <a:cubicBezTo>
                  <a:pt x="168036" y="321859"/>
                  <a:pt x="137344" y="268414"/>
                  <a:pt x="149515" y="270001"/>
                </a:cubicBezTo>
                <a:cubicBezTo>
                  <a:pt x="161686" y="271588"/>
                  <a:pt x="217778" y="311276"/>
                  <a:pt x="228890" y="311276"/>
                </a:cubicBezTo>
                <a:cubicBezTo>
                  <a:pt x="240002" y="311276"/>
                  <a:pt x="204019" y="276880"/>
                  <a:pt x="216190" y="270001"/>
                </a:cubicBezTo>
                <a:cubicBezTo>
                  <a:pt x="228361" y="263122"/>
                  <a:pt x="295036" y="281643"/>
                  <a:pt x="301915" y="270001"/>
                </a:cubicBezTo>
                <a:cubicBezTo>
                  <a:pt x="308794" y="258359"/>
                  <a:pt x="274398" y="223434"/>
                  <a:pt x="257465" y="200151"/>
                </a:cubicBezTo>
                <a:cubicBezTo>
                  <a:pt x="240532" y="176868"/>
                  <a:pt x="200315" y="125009"/>
                  <a:pt x="200315" y="130301"/>
                </a:cubicBezTo>
                <a:cubicBezTo>
                  <a:pt x="200315" y="135593"/>
                  <a:pt x="268048" y="218143"/>
                  <a:pt x="257465" y="231901"/>
                </a:cubicBezTo>
                <a:cubicBezTo>
                  <a:pt x="246882" y="245659"/>
                  <a:pt x="157452" y="231372"/>
                  <a:pt x="136815" y="212851"/>
                </a:cubicBezTo>
                <a:cubicBezTo>
                  <a:pt x="116178" y="194330"/>
                  <a:pt x="138932" y="127126"/>
                  <a:pt x="133640" y="120776"/>
                </a:cubicBezTo>
                <a:cubicBezTo>
                  <a:pt x="128348" y="114426"/>
                  <a:pt x="125173" y="187451"/>
                  <a:pt x="105065" y="174751"/>
                </a:cubicBezTo>
                <a:cubicBezTo>
                  <a:pt x="84957" y="162051"/>
                  <a:pt x="5052" y="4359"/>
                  <a:pt x="29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6" name="フリーフォーム 6155">
            <a:extLst>
              <a:ext uri="{FF2B5EF4-FFF2-40B4-BE49-F238E27FC236}">
                <a16:creationId xmlns:a16="http://schemas.microsoft.com/office/drawing/2014/main" id="{4DA757C4-1A17-46FE-54C0-87C63DE6252E}"/>
              </a:ext>
            </a:extLst>
          </p:cNvPr>
          <p:cNvSpPr/>
          <p:nvPr/>
        </p:nvSpPr>
        <p:spPr>
          <a:xfrm>
            <a:off x="4032112" y="6280028"/>
            <a:ext cx="384399" cy="457449"/>
          </a:xfrm>
          <a:custGeom>
            <a:avLst/>
            <a:gdLst>
              <a:gd name="connsiteX0" fmla="*/ 136663 w 384399"/>
              <a:gd name="connsiteY0" fmla="*/ 9647 h 457449"/>
              <a:gd name="connsiteX1" fmla="*/ 98563 w 384399"/>
              <a:gd name="connsiteY1" fmla="*/ 136647 h 457449"/>
              <a:gd name="connsiteX2" fmla="*/ 200163 w 384399"/>
              <a:gd name="connsiteY2" fmla="*/ 212847 h 457449"/>
              <a:gd name="connsiteX3" fmla="*/ 177938 w 384399"/>
              <a:gd name="connsiteY3" fmla="*/ 212847 h 457449"/>
              <a:gd name="connsiteX4" fmla="*/ 346213 w 384399"/>
              <a:gd name="connsiteY4" fmla="*/ 317622 h 457449"/>
              <a:gd name="connsiteX5" fmla="*/ 365263 w 384399"/>
              <a:gd name="connsiteY5" fmla="*/ 358897 h 457449"/>
              <a:gd name="connsiteX6" fmla="*/ 308113 w 384399"/>
              <a:gd name="connsiteY6" fmla="*/ 346197 h 457449"/>
              <a:gd name="connsiteX7" fmla="*/ 314463 w 384399"/>
              <a:gd name="connsiteY7" fmla="*/ 387472 h 457449"/>
              <a:gd name="connsiteX8" fmla="*/ 384313 w 384399"/>
              <a:gd name="connsiteY8" fmla="*/ 457322 h 457449"/>
              <a:gd name="connsiteX9" fmla="*/ 327163 w 384399"/>
              <a:gd name="connsiteY9" fmla="*/ 403347 h 457449"/>
              <a:gd name="connsiteX10" fmla="*/ 250963 w 384399"/>
              <a:gd name="connsiteY10" fmla="*/ 352547 h 457449"/>
              <a:gd name="connsiteX11" fmla="*/ 311288 w 384399"/>
              <a:gd name="connsiteY11" fmla="*/ 355722 h 457449"/>
              <a:gd name="connsiteX12" fmla="*/ 298588 w 384399"/>
              <a:gd name="connsiteY12" fmla="*/ 304922 h 457449"/>
              <a:gd name="connsiteX13" fmla="*/ 133488 w 384399"/>
              <a:gd name="connsiteY13" fmla="*/ 244597 h 457449"/>
              <a:gd name="connsiteX14" fmla="*/ 260488 w 384399"/>
              <a:gd name="connsiteY14" fmla="*/ 266822 h 457449"/>
              <a:gd name="connsiteX15" fmla="*/ 162063 w 384399"/>
              <a:gd name="connsiteY15" fmla="*/ 165222 h 457449"/>
              <a:gd name="connsiteX16" fmla="*/ 76338 w 384399"/>
              <a:gd name="connsiteY16" fmla="*/ 152522 h 457449"/>
              <a:gd name="connsiteX17" fmla="*/ 138 w 384399"/>
              <a:gd name="connsiteY17" fmla="*/ 206497 h 457449"/>
              <a:gd name="connsiteX18" fmla="*/ 95388 w 384399"/>
              <a:gd name="connsiteY18" fmla="*/ 142997 h 457449"/>
              <a:gd name="connsiteX19" fmla="*/ 38238 w 384399"/>
              <a:gd name="connsiteY19" fmla="*/ 101722 h 457449"/>
              <a:gd name="connsiteX20" fmla="*/ 76338 w 384399"/>
              <a:gd name="connsiteY20" fmla="*/ 122 h 457449"/>
              <a:gd name="connsiteX21" fmla="*/ 38238 w 384399"/>
              <a:gd name="connsiteY21" fmla="*/ 123947 h 457449"/>
              <a:gd name="connsiteX22" fmla="*/ 136663 w 384399"/>
              <a:gd name="connsiteY22" fmla="*/ 9647 h 45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99" h="457449">
                <a:moveTo>
                  <a:pt x="136663" y="9647"/>
                </a:moveTo>
                <a:cubicBezTo>
                  <a:pt x="146717" y="11764"/>
                  <a:pt x="87980" y="102780"/>
                  <a:pt x="98563" y="136647"/>
                </a:cubicBezTo>
                <a:cubicBezTo>
                  <a:pt x="109146" y="170514"/>
                  <a:pt x="186934" y="200147"/>
                  <a:pt x="200163" y="212847"/>
                </a:cubicBezTo>
                <a:cubicBezTo>
                  <a:pt x="213392" y="225547"/>
                  <a:pt x="153596" y="195384"/>
                  <a:pt x="177938" y="212847"/>
                </a:cubicBezTo>
                <a:cubicBezTo>
                  <a:pt x="202280" y="230310"/>
                  <a:pt x="314992" y="293280"/>
                  <a:pt x="346213" y="317622"/>
                </a:cubicBezTo>
                <a:cubicBezTo>
                  <a:pt x="377434" y="341964"/>
                  <a:pt x="371613" y="354135"/>
                  <a:pt x="365263" y="358897"/>
                </a:cubicBezTo>
                <a:cubicBezTo>
                  <a:pt x="358913" y="363659"/>
                  <a:pt x="316580" y="341434"/>
                  <a:pt x="308113" y="346197"/>
                </a:cubicBezTo>
                <a:cubicBezTo>
                  <a:pt x="299646" y="350960"/>
                  <a:pt x="301763" y="368951"/>
                  <a:pt x="314463" y="387472"/>
                </a:cubicBezTo>
                <a:cubicBezTo>
                  <a:pt x="327163" y="405993"/>
                  <a:pt x="382196" y="454676"/>
                  <a:pt x="384313" y="457322"/>
                </a:cubicBezTo>
                <a:cubicBezTo>
                  <a:pt x="386430" y="459968"/>
                  <a:pt x="349388" y="420809"/>
                  <a:pt x="327163" y="403347"/>
                </a:cubicBezTo>
                <a:cubicBezTo>
                  <a:pt x="304938" y="385885"/>
                  <a:pt x="253609" y="360484"/>
                  <a:pt x="250963" y="352547"/>
                </a:cubicBezTo>
                <a:cubicBezTo>
                  <a:pt x="248317" y="344610"/>
                  <a:pt x="303351" y="363659"/>
                  <a:pt x="311288" y="355722"/>
                </a:cubicBezTo>
                <a:cubicBezTo>
                  <a:pt x="319225" y="347785"/>
                  <a:pt x="328221" y="323443"/>
                  <a:pt x="298588" y="304922"/>
                </a:cubicBezTo>
                <a:cubicBezTo>
                  <a:pt x="268955" y="286401"/>
                  <a:pt x="139838" y="250947"/>
                  <a:pt x="133488" y="244597"/>
                </a:cubicBezTo>
                <a:cubicBezTo>
                  <a:pt x="127138" y="238247"/>
                  <a:pt x="255726" y="280051"/>
                  <a:pt x="260488" y="266822"/>
                </a:cubicBezTo>
                <a:cubicBezTo>
                  <a:pt x="265250" y="253593"/>
                  <a:pt x="192755" y="184272"/>
                  <a:pt x="162063" y="165222"/>
                </a:cubicBezTo>
                <a:cubicBezTo>
                  <a:pt x="131371" y="146172"/>
                  <a:pt x="103325" y="145643"/>
                  <a:pt x="76338" y="152522"/>
                </a:cubicBezTo>
                <a:cubicBezTo>
                  <a:pt x="49351" y="159401"/>
                  <a:pt x="-3037" y="208084"/>
                  <a:pt x="138" y="206497"/>
                </a:cubicBezTo>
                <a:cubicBezTo>
                  <a:pt x="3313" y="204910"/>
                  <a:pt x="89038" y="160459"/>
                  <a:pt x="95388" y="142997"/>
                </a:cubicBezTo>
                <a:cubicBezTo>
                  <a:pt x="101738" y="125535"/>
                  <a:pt x="41413" y="125535"/>
                  <a:pt x="38238" y="101722"/>
                </a:cubicBezTo>
                <a:cubicBezTo>
                  <a:pt x="35063" y="77910"/>
                  <a:pt x="76338" y="-3582"/>
                  <a:pt x="76338" y="122"/>
                </a:cubicBezTo>
                <a:cubicBezTo>
                  <a:pt x="76338" y="3826"/>
                  <a:pt x="25009" y="116010"/>
                  <a:pt x="38238" y="123947"/>
                </a:cubicBezTo>
                <a:cubicBezTo>
                  <a:pt x="51467" y="131884"/>
                  <a:pt x="126609" y="7530"/>
                  <a:pt x="136663" y="9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7" name="フリーフォーム 6156">
            <a:extLst>
              <a:ext uri="{FF2B5EF4-FFF2-40B4-BE49-F238E27FC236}">
                <a16:creationId xmlns:a16="http://schemas.microsoft.com/office/drawing/2014/main" id="{BD3A73DF-9183-7A04-746B-38BEE5C9CAD4}"/>
              </a:ext>
            </a:extLst>
          </p:cNvPr>
          <p:cNvSpPr/>
          <p:nvPr/>
        </p:nvSpPr>
        <p:spPr>
          <a:xfrm>
            <a:off x="4003652" y="6194033"/>
            <a:ext cx="146085" cy="308445"/>
          </a:xfrm>
          <a:custGeom>
            <a:avLst/>
            <a:gdLst>
              <a:gd name="connsiteX0" fmla="*/ 146073 w 146085"/>
              <a:gd name="connsiteY0" fmla="*/ 392 h 308445"/>
              <a:gd name="connsiteX1" fmla="*/ 69873 w 146085"/>
              <a:gd name="connsiteY1" fmla="*/ 60717 h 308445"/>
              <a:gd name="connsiteX2" fmla="*/ 92098 w 146085"/>
              <a:gd name="connsiteY2" fmla="*/ 76592 h 308445"/>
              <a:gd name="connsiteX3" fmla="*/ 19073 w 146085"/>
              <a:gd name="connsiteY3" fmla="*/ 194067 h 308445"/>
              <a:gd name="connsiteX4" fmla="*/ 23 w 146085"/>
              <a:gd name="connsiteY4" fmla="*/ 308367 h 308445"/>
              <a:gd name="connsiteX5" fmla="*/ 15898 w 146085"/>
              <a:gd name="connsiteY5" fmla="*/ 209942 h 308445"/>
              <a:gd name="connsiteX6" fmla="*/ 47648 w 146085"/>
              <a:gd name="connsiteY6" fmla="*/ 92467 h 308445"/>
              <a:gd name="connsiteX7" fmla="*/ 6373 w 146085"/>
              <a:gd name="connsiteY7" fmla="*/ 9917 h 308445"/>
              <a:gd name="connsiteX8" fmla="*/ 66698 w 146085"/>
              <a:gd name="connsiteY8" fmla="*/ 114692 h 308445"/>
              <a:gd name="connsiteX9" fmla="*/ 63523 w 146085"/>
              <a:gd name="connsiteY9" fmla="*/ 38492 h 308445"/>
              <a:gd name="connsiteX10" fmla="*/ 146073 w 146085"/>
              <a:gd name="connsiteY10" fmla="*/ 392 h 30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85" h="308445">
                <a:moveTo>
                  <a:pt x="146073" y="392"/>
                </a:moveTo>
                <a:cubicBezTo>
                  <a:pt x="147131" y="4096"/>
                  <a:pt x="78869" y="48017"/>
                  <a:pt x="69873" y="60717"/>
                </a:cubicBezTo>
                <a:cubicBezTo>
                  <a:pt x="60877" y="73417"/>
                  <a:pt x="100565" y="54367"/>
                  <a:pt x="92098" y="76592"/>
                </a:cubicBezTo>
                <a:cubicBezTo>
                  <a:pt x="83631" y="98817"/>
                  <a:pt x="34419" y="155438"/>
                  <a:pt x="19073" y="194067"/>
                </a:cubicBezTo>
                <a:cubicBezTo>
                  <a:pt x="3727" y="232696"/>
                  <a:pt x="552" y="305721"/>
                  <a:pt x="23" y="308367"/>
                </a:cubicBezTo>
                <a:cubicBezTo>
                  <a:pt x="-506" y="311013"/>
                  <a:pt x="7960" y="245925"/>
                  <a:pt x="15898" y="209942"/>
                </a:cubicBezTo>
                <a:cubicBezTo>
                  <a:pt x="23835" y="173959"/>
                  <a:pt x="49235" y="125804"/>
                  <a:pt x="47648" y="92467"/>
                </a:cubicBezTo>
                <a:cubicBezTo>
                  <a:pt x="46061" y="59130"/>
                  <a:pt x="3198" y="6213"/>
                  <a:pt x="6373" y="9917"/>
                </a:cubicBezTo>
                <a:cubicBezTo>
                  <a:pt x="9548" y="13621"/>
                  <a:pt x="57173" y="109929"/>
                  <a:pt x="66698" y="114692"/>
                </a:cubicBezTo>
                <a:cubicBezTo>
                  <a:pt x="76223" y="119455"/>
                  <a:pt x="47648" y="57013"/>
                  <a:pt x="63523" y="38492"/>
                </a:cubicBezTo>
                <a:cubicBezTo>
                  <a:pt x="79398" y="19971"/>
                  <a:pt x="145015" y="-3312"/>
                  <a:pt x="146073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8" name="フリーフォーム 6157">
            <a:extLst>
              <a:ext uri="{FF2B5EF4-FFF2-40B4-BE49-F238E27FC236}">
                <a16:creationId xmlns:a16="http://schemas.microsoft.com/office/drawing/2014/main" id="{68F6A1DE-BDDC-630D-9596-D29ED6E2CF61}"/>
              </a:ext>
            </a:extLst>
          </p:cNvPr>
          <p:cNvSpPr/>
          <p:nvPr/>
        </p:nvSpPr>
        <p:spPr>
          <a:xfrm>
            <a:off x="4313426" y="6473591"/>
            <a:ext cx="280801" cy="274781"/>
          </a:xfrm>
          <a:custGeom>
            <a:avLst/>
            <a:gdLst>
              <a:gd name="connsiteX0" fmla="*/ 280799 w 280801"/>
              <a:gd name="connsiteY0" fmla="*/ 234 h 274781"/>
              <a:gd name="connsiteX1" fmla="*/ 195074 w 280801"/>
              <a:gd name="connsiteY1" fmla="*/ 111359 h 274781"/>
              <a:gd name="connsiteX2" fmla="*/ 207774 w 280801"/>
              <a:gd name="connsiteY2" fmla="*/ 149459 h 274781"/>
              <a:gd name="connsiteX3" fmla="*/ 150624 w 280801"/>
              <a:gd name="connsiteY3" fmla="*/ 162159 h 274781"/>
              <a:gd name="connsiteX4" fmla="*/ 150624 w 280801"/>
              <a:gd name="connsiteY4" fmla="*/ 146284 h 274781"/>
              <a:gd name="connsiteX5" fmla="*/ 1399 w 280801"/>
              <a:gd name="connsiteY5" fmla="*/ 273284 h 274781"/>
              <a:gd name="connsiteX6" fmla="*/ 80774 w 280801"/>
              <a:gd name="connsiteY6" fmla="*/ 216134 h 274781"/>
              <a:gd name="connsiteX7" fmla="*/ 163324 w 280801"/>
              <a:gd name="connsiteY7" fmla="*/ 219309 h 274781"/>
              <a:gd name="connsiteX8" fmla="*/ 134749 w 280801"/>
              <a:gd name="connsiteY8" fmla="*/ 181209 h 274781"/>
              <a:gd name="connsiteX9" fmla="*/ 214124 w 280801"/>
              <a:gd name="connsiteY9" fmla="*/ 111359 h 274781"/>
              <a:gd name="connsiteX10" fmla="*/ 191899 w 280801"/>
              <a:gd name="connsiteY10" fmla="*/ 82784 h 274781"/>
              <a:gd name="connsiteX11" fmla="*/ 280799 w 280801"/>
              <a:gd name="connsiteY11" fmla="*/ 234 h 2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01" h="274781">
                <a:moveTo>
                  <a:pt x="280799" y="234"/>
                </a:moveTo>
                <a:cubicBezTo>
                  <a:pt x="281328" y="4997"/>
                  <a:pt x="207245" y="86488"/>
                  <a:pt x="195074" y="111359"/>
                </a:cubicBezTo>
                <a:cubicBezTo>
                  <a:pt x="182903" y="136230"/>
                  <a:pt x="215182" y="140992"/>
                  <a:pt x="207774" y="149459"/>
                </a:cubicBezTo>
                <a:cubicBezTo>
                  <a:pt x="200366" y="157926"/>
                  <a:pt x="160149" y="162688"/>
                  <a:pt x="150624" y="162159"/>
                </a:cubicBezTo>
                <a:cubicBezTo>
                  <a:pt x="141099" y="161630"/>
                  <a:pt x="175495" y="127763"/>
                  <a:pt x="150624" y="146284"/>
                </a:cubicBezTo>
                <a:cubicBezTo>
                  <a:pt x="125753" y="164805"/>
                  <a:pt x="13041" y="261642"/>
                  <a:pt x="1399" y="273284"/>
                </a:cubicBezTo>
                <a:cubicBezTo>
                  <a:pt x="-10243" y="284926"/>
                  <a:pt x="53787" y="225130"/>
                  <a:pt x="80774" y="216134"/>
                </a:cubicBezTo>
                <a:cubicBezTo>
                  <a:pt x="107761" y="207138"/>
                  <a:pt x="154328" y="225130"/>
                  <a:pt x="163324" y="219309"/>
                </a:cubicBezTo>
                <a:cubicBezTo>
                  <a:pt x="172320" y="213488"/>
                  <a:pt x="126282" y="199201"/>
                  <a:pt x="134749" y="181209"/>
                </a:cubicBezTo>
                <a:cubicBezTo>
                  <a:pt x="143216" y="163217"/>
                  <a:pt x="204599" y="127763"/>
                  <a:pt x="214124" y="111359"/>
                </a:cubicBezTo>
                <a:cubicBezTo>
                  <a:pt x="223649" y="94955"/>
                  <a:pt x="173907" y="100776"/>
                  <a:pt x="191899" y="82784"/>
                </a:cubicBezTo>
                <a:cubicBezTo>
                  <a:pt x="209891" y="64792"/>
                  <a:pt x="280270" y="-4529"/>
                  <a:pt x="280799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9" name="フリーフォーム 6158">
            <a:extLst>
              <a:ext uri="{FF2B5EF4-FFF2-40B4-BE49-F238E27FC236}">
                <a16:creationId xmlns:a16="http://schemas.microsoft.com/office/drawing/2014/main" id="{9A1767F0-D9DF-A294-B0CC-628C5D8E7219}"/>
              </a:ext>
            </a:extLst>
          </p:cNvPr>
          <p:cNvSpPr/>
          <p:nvPr/>
        </p:nvSpPr>
        <p:spPr>
          <a:xfrm>
            <a:off x="3834501" y="6438865"/>
            <a:ext cx="391885" cy="299278"/>
          </a:xfrm>
          <a:custGeom>
            <a:avLst/>
            <a:gdLst>
              <a:gd name="connsiteX0" fmla="*/ 118374 w 391885"/>
              <a:gd name="connsiteY0" fmla="*/ 35 h 299278"/>
              <a:gd name="connsiteX1" fmla="*/ 38999 w 391885"/>
              <a:gd name="connsiteY1" fmla="*/ 123860 h 299278"/>
              <a:gd name="connsiteX2" fmla="*/ 89799 w 391885"/>
              <a:gd name="connsiteY2" fmla="*/ 203235 h 299278"/>
              <a:gd name="connsiteX3" fmla="*/ 67574 w 391885"/>
              <a:gd name="connsiteY3" fmla="*/ 222285 h 299278"/>
              <a:gd name="connsiteX4" fmla="*/ 229499 w 391885"/>
              <a:gd name="connsiteY4" fmla="*/ 225460 h 299278"/>
              <a:gd name="connsiteX5" fmla="*/ 388249 w 391885"/>
              <a:gd name="connsiteY5" fmla="*/ 263560 h 299278"/>
              <a:gd name="connsiteX6" fmla="*/ 343799 w 391885"/>
              <a:gd name="connsiteY6" fmla="*/ 279435 h 299278"/>
              <a:gd name="connsiteX7" fmla="*/ 378724 w 391885"/>
              <a:gd name="connsiteY7" fmla="*/ 298485 h 299278"/>
              <a:gd name="connsiteX8" fmla="*/ 296174 w 391885"/>
              <a:gd name="connsiteY8" fmla="*/ 250860 h 299278"/>
              <a:gd name="connsiteX9" fmla="*/ 108849 w 391885"/>
              <a:gd name="connsiteY9" fmla="*/ 234985 h 299278"/>
              <a:gd name="connsiteX10" fmla="*/ 19949 w 391885"/>
              <a:gd name="connsiteY10" fmla="*/ 114335 h 299278"/>
              <a:gd name="connsiteX11" fmla="*/ 26299 w 391885"/>
              <a:gd name="connsiteY11" fmla="*/ 41310 h 299278"/>
              <a:gd name="connsiteX12" fmla="*/ 4074 w 391885"/>
              <a:gd name="connsiteY12" fmla="*/ 136560 h 299278"/>
              <a:gd name="connsiteX13" fmla="*/ 118374 w 391885"/>
              <a:gd name="connsiteY13" fmla="*/ 35 h 29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885" h="299278">
                <a:moveTo>
                  <a:pt x="118374" y="35"/>
                </a:moveTo>
                <a:cubicBezTo>
                  <a:pt x="124195" y="-2082"/>
                  <a:pt x="43761" y="89993"/>
                  <a:pt x="38999" y="123860"/>
                </a:cubicBezTo>
                <a:cubicBezTo>
                  <a:pt x="34237" y="157727"/>
                  <a:pt x="85036" y="186831"/>
                  <a:pt x="89799" y="203235"/>
                </a:cubicBezTo>
                <a:cubicBezTo>
                  <a:pt x="94562" y="219639"/>
                  <a:pt x="44291" y="218581"/>
                  <a:pt x="67574" y="222285"/>
                </a:cubicBezTo>
                <a:cubicBezTo>
                  <a:pt x="90857" y="225989"/>
                  <a:pt x="176053" y="218581"/>
                  <a:pt x="229499" y="225460"/>
                </a:cubicBezTo>
                <a:cubicBezTo>
                  <a:pt x="282945" y="232339"/>
                  <a:pt x="369199" y="254564"/>
                  <a:pt x="388249" y="263560"/>
                </a:cubicBezTo>
                <a:cubicBezTo>
                  <a:pt x="407299" y="272556"/>
                  <a:pt x="345387" y="273614"/>
                  <a:pt x="343799" y="279435"/>
                </a:cubicBezTo>
                <a:cubicBezTo>
                  <a:pt x="342212" y="285256"/>
                  <a:pt x="386662" y="303248"/>
                  <a:pt x="378724" y="298485"/>
                </a:cubicBezTo>
                <a:cubicBezTo>
                  <a:pt x="370787" y="293723"/>
                  <a:pt x="341153" y="261443"/>
                  <a:pt x="296174" y="250860"/>
                </a:cubicBezTo>
                <a:cubicBezTo>
                  <a:pt x="251195" y="240277"/>
                  <a:pt x="154886" y="257739"/>
                  <a:pt x="108849" y="234985"/>
                </a:cubicBezTo>
                <a:cubicBezTo>
                  <a:pt x="62812" y="212231"/>
                  <a:pt x="33707" y="146614"/>
                  <a:pt x="19949" y="114335"/>
                </a:cubicBezTo>
                <a:cubicBezTo>
                  <a:pt x="6191" y="82056"/>
                  <a:pt x="28945" y="37606"/>
                  <a:pt x="26299" y="41310"/>
                </a:cubicBezTo>
                <a:cubicBezTo>
                  <a:pt x="23653" y="45014"/>
                  <a:pt x="-11801" y="141852"/>
                  <a:pt x="4074" y="136560"/>
                </a:cubicBezTo>
                <a:cubicBezTo>
                  <a:pt x="19949" y="131268"/>
                  <a:pt x="112553" y="2152"/>
                  <a:pt x="11837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0" name="フリーフォーム 6159">
            <a:extLst>
              <a:ext uri="{FF2B5EF4-FFF2-40B4-BE49-F238E27FC236}">
                <a16:creationId xmlns:a16="http://schemas.microsoft.com/office/drawing/2014/main" id="{6B20731D-0376-F5BE-E8BD-FBCB5302D84E}"/>
              </a:ext>
            </a:extLst>
          </p:cNvPr>
          <p:cNvSpPr/>
          <p:nvPr/>
        </p:nvSpPr>
        <p:spPr>
          <a:xfrm>
            <a:off x="3819500" y="6264275"/>
            <a:ext cx="190658" cy="231899"/>
          </a:xfrm>
          <a:custGeom>
            <a:avLst/>
            <a:gdLst>
              <a:gd name="connsiteX0" fmla="*/ 139725 w 190658"/>
              <a:gd name="connsiteY0" fmla="*/ 0 h 231899"/>
              <a:gd name="connsiteX1" fmla="*/ 85750 w 190658"/>
              <a:gd name="connsiteY1" fmla="*/ 101600 h 231899"/>
              <a:gd name="connsiteX2" fmla="*/ 181000 w 190658"/>
              <a:gd name="connsiteY2" fmla="*/ 168275 h 231899"/>
              <a:gd name="connsiteX3" fmla="*/ 88925 w 190658"/>
              <a:gd name="connsiteY3" fmla="*/ 177800 h 231899"/>
              <a:gd name="connsiteX4" fmla="*/ 25 w 190658"/>
              <a:gd name="connsiteY4" fmla="*/ 231775 h 231899"/>
              <a:gd name="connsiteX5" fmla="*/ 79400 w 190658"/>
              <a:gd name="connsiteY5" fmla="*/ 190500 h 231899"/>
              <a:gd name="connsiteX6" fmla="*/ 50825 w 190658"/>
              <a:gd name="connsiteY6" fmla="*/ 123825 h 231899"/>
              <a:gd name="connsiteX7" fmla="*/ 190525 w 190658"/>
              <a:gd name="connsiteY7" fmla="*/ 190500 h 231899"/>
              <a:gd name="connsiteX8" fmla="*/ 76225 w 190658"/>
              <a:gd name="connsiteY8" fmla="*/ 120650 h 231899"/>
              <a:gd name="connsiteX9" fmla="*/ 63525 w 190658"/>
              <a:gd name="connsiteY9" fmla="*/ 101600 h 231899"/>
              <a:gd name="connsiteX10" fmla="*/ 139725 w 190658"/>
              <a:gd name="connsiteY10" fmla="*/ 0 h 23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658" h="231899">
                <a:moveTo>
                  <a:pt x="139725" y="0"/>
                </a:moveTo>
                <a:cubicBezTo>
                  <a:pt x="143429" y="0"/>
                  <a:pt x="78871" y="73554"/>
                  <a:pt x="85750" y="101600"/>
                </a:cubicBezTo>
                <a:cubicBezTo>
                  <a:pt x="92629" y="129646"/>
                  <a:pt x="180471" y="155575"/>
                  <a:pt x="181000" y="168275"/>
                </a:cubicBezTo>
                <a:cubicBezTo>
                  <a:pt x="181529" y="180975"/>
                  <a:pt x="119087" y="167217"/>
                  <a:pt x="88925" y="177800"/>
                </a:cubicBezTo>
                <a:cubicBezTo>
                  <a:pt x="58762" y="188383"/>
                  <a:pt x="1613" y="229658"/>
                  <a:pt x="25" y="231775"/>
                </a:cubicBezTo>
                <a:cubicBezTo>
                  <a:pt x="-1563" y="233892"/>
                  <a:pt x="70933" y="208492"/>
                  <a:pt x="79400" y="190500"/>
                </a:cubicBezTo>
                <a:cubicBezTo>
                  <a:pt x="87867" y="172508"/>
                  <a:pt x="32304" y="123825"/>
                  <a:pt x="50825" y="123825"/>
                </a:cubicBezTo>
                <a:cubicBezTo>
                  <a:pt x="69346" y="123825"/>
                  <a:pt x="186292" y="191029"/>
                  <a:pt x="190525" y="190500"/>
                </a:cubicBezTo>
                <a:cubicBezTo>
                  <a:pt x="194758" y="189971"/>
                  <a:pt x="97392" y="135467"/>
                  <a:pt x="76225" y="120650"/>
                </a:cubicBezTo>
                <a:cubicBezTo>
                  <a:pt x="55058" y="105833"/>
                  <a:pt x="52413" y="118533"/>
                  <a:pt x="63525" y="101600"/>
                </a:cubicBezTo>
                <a:cubicBezTo>
                  <a:pt x="74637" y="84667"/>
                  <a:pt x="136021" y="0"/>
                  <a:pt x="139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1" name="フリーフォーム 6160">
            <a:extLst>
              <a:ext uri="{FF2B5EF4-FFF2-40B4-BE49-F238E27FC236}">
                <a16:creationId xmlns:a16="http://schemas.microsoft.com/office/drawing/2014/main" id="{51A5E6DF-2004-14AE-A16C-6F227A148A12}"/>
              </a:ext>
            </a:extLst>
          </p:cNvPr>
          <p:cNvSpPr/>
          <p:nvPr/>
        </p:nvSpPr>
        <p:spPr>
          <a:xfrm>
            <a:off x="3984092" y="5972175"/>
            <a:ext cx="197695" cy="403313"/>
          </a:xfrm>
          <a:custGeom>
            <a:avLst/>
            <a:gdLst>
              <a:gd name="connsiteX0" fmla="*/ 194208 w 197695"/>
              <a:gd name="connsiteY0" fmla="*/ 0 h 403313"/>
              <a:gd name="connsiteX1" fmla="*/ 127533 w 197695"/>
              <a:gd name="connsiteY1" fmla="*/ 139700 h 403313"/>
              <a:gd name="connsiteX2" fmla="*/ 162458 w 197695"/>
              <a:gd name="connsiteY2" fmla="*/ 193675 h 403313"/>
              <a:gd name="connsiteX3" fmla="*/ 168808 w 197695"/>
              <a:gd name="connsiteY3" fmla="*/ 307975 h 403313"/>
              <a:gd name="connsiteX4" fmla="*/ 197383 w 197695"/>
              <a:gd name="connsiteY4" fmla="*/ 260350 h 403313"/>
              <a:gd name="connsiteX5" fmla="*/ 181508 w 197695"/>
              <a:gd name="connsiteY5" fmla="*/ 279400 h 403313"/>
              <a:gd name="connsiteX6" fmla="*/ 143408 w 197695"/>
              <a:gd name="connsiteY6" fmla="*/ 180975 h 403313"/>
              <a:gd name="connsiteX7" fmla="*/ 3708 w 197695"/>
              <a:gd name="connsiteY7" fmla="*/ 298450 h 403313"/>
              <a:gd name="connsiteX8" fmla="*/ 38633 w 197695"/>
              <a:gd name="connsiteY8" fmla="*/ 292100 h 403313"/>
              <a:gd name="connsiteX9" fmla="*/ 19583 w 197695"/>
              <a:gd name="connsiteY9" fmla="*/ 330200 h 403313"/>
              <a:gd name="connsiteX10" fmla="*/ 48158 w 197695"/>
              <a:gd name="connsiteY10" fmla="*/ 403225 h 403313"/>
              <a:gd name="connsiteX11" fmla="*/ 533 w 197695"/>
              <a:gd name="connsiteY11" fmla="*/ 314325 h 403313"/>
              <a:gd name="connsiteX12" fmla="*/ 79908 w 197695"/>
              <a:gd name="connsiteY12" fmla="*/ 222250 h 403313"/>
              <a:gd name="connsiteX13" fmla="*/ 64033 w 197695"/>
              <a:gd name="connsiteY13" fmla="*/ 165100 h 403313"/>
              <a:gd name="connsiteX14" fmla="*/ 92608 w 197695"/>
              <a:gd name="connsiteY14" fmla="*/ 219075 h 403313"/>
              <a:gd name="connsiteX15" fmla="*/ 111658 w 197695"/>
              <a:gd name="connsiteY15" fmla="*/ 139700 h 403313"/>
              <a:gd name="connsiteX16" fmla="*/ 194208 w 197695"/>
              <a:gd name="connsiteY16" fmla="*/ 0 h 4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695" h="403313">
                <a:moveTo>
                  <a:pt x="194208" y="0"/>
                </a:moveTo>
                <a:cubicBezTo>
                  <a:pt x="196854" y="0"/>
                  <a:pt x="132825" y="107421"/>
                  <a:pt x="127533" y="139700"/>
                </a:cubicBezTo>
                <a:cubicBezTo>
                  <a:pt x="122241" y="171979"/>
                  <a:pt x="155579" y="165629"/>
                  <a:pt x="162458" y="193675"/>
                </a:cubicBezTo>
                <a:cubicBezTo>
                  <a:pt x="169337" y="221721"/>
                  <a:pt x="162987" y="296863"/>
                  <a:pt x="168808" y="307975"/>
                </a:cubicBezTo>
                <a:cubicBezTo>
                  <a:pt x="174629" y="319087"/>
                  <a:pt x="195266" y="265112"/>
                  <a:pt x="197383" y="260350"/>
                </a:cubicBezTo>
                <a:cubicBezTo>
                  <a:pt x="199500" y="255588"/>
                  <a:pt x="190504" y="292629"/>
                  <a:pt x="181508" y="279400"/>
                </a:cubicBezTo>
                <a:cubicBezTo>
                  <a:pt x="172512" y="266171"/>
                  <a:pt x="173041" y="177800"/>
                  <a:pt x="143408" y="180975"/>
                </a:cubicBezTo>
                <a:cubicBezTo>
                  <a:pt x="113775" y="184150"/>
                  <a:pt x="21170" y="279929"/>
                  <a:pt x="3708" y="298450"/>
                </a:cubicBezTo>
                <a:cubicBezTo>
                  <a:pt x="-13755" y="316971"/>
                  <a:pt x="35987" y="286808"/>
                  <a:pt x="38633" y="292100"/>
                </a:cubicBezTo>
                <a:cubicBezTo>
                  <a:pt x="41279" y="297392"/>
                  <a:pt x="17996" y="311679"/>
                  <a:pt x="19583" y="330200"/>
                </a:cubicBezTo>
                <a:cubicBezTo>
                  <a:pt x="21170" y="348721"/>
                  <a:pt x="51333" y="405871"/>
                  <a:pt x="48158" y="403225"/>
                </a:cubicBezTo>
                <a:cubicBezTo>
                  <a:pt x="44983" y="400579"/>
                  <a:pt x="-4759" y="344487"/>
                  <a:pt x="533" y="314325"/>
                </a:cubicBezTo>
                <a:cubicBezTo>
                  <a:pt x="5825" y="284163"/>
                  <a:pt x="69325" y="247121"/>
                  <a:pt x="79908" y="222250"/>
                </a:cubicBezTo>
                <a:cubicBezTo>
                  <a:pt x="90491" y="197379"/>
                  <a:pt x="61916" y="165629"/>
                  <a:pt x="64033" y="165100"/>
                </a:cubicBezTo>
                <a:cubicBezTo>
                  <a:pt x="66150" y="164571"/>
                  <a:pt x="84671" y="223308"/>
                  <a:pt x="92608" y="219075"/>
                </a:cubicBezTo>
                <a:cubicBezTo>
                  <a:pt x="100545" y="214842"/>
                  <a:pt x="93666" y="177271"/>
                  <a:pt x="111658" y="139700"/>
                </a:cubicBezTo>
                <a:cubicBezTo>
                  <a:pt x="129650" y="102129"/>
                  <a:pt x="191562" y="0"/>
                  <a:pt x="1942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2" name="フリーフォーム 6161">
            <a:extLst>
              <a:ext uri="{FF2B5EF4-FFF2-40B4-BE49-F238E27FC236}">
                <a16:creationId xmlns:a16="http://schemas.microsoft.com/office/drawing/2014/main" id="{D3D14A6C-11FB-A45C-37DF-7012331685E6}"/>
              </a:ext>
            </a:extLst>
          </p:cNvPr>
          <p:cNvSpPr/>
          <p:nvPr/>
        </p:nvSpPr>
        <p:spPr>
          <a:xfrm>
            <a:off x="4321159" y="4949821"/>
            <a:ext cx="136741" cy="593794"/>
          </a:xfrm>
          <a:custGeom>
            <a:avLst/>
            <a:gdLst>
              <a:gd name="connsiteX0" fmla="*/ 136541 w 136741"/>
              <a:gd name="connsiteY0" fmla="*/ 53979 h 593794"/>
              <a:gd name="connsiteX1" fmla="*/ 47641 w 136741"/>
              <a:gd name="connsiteY1" fmla="*/ 374654 h 593794"/>
              <a:gd name="connsiteX2" fmla="*/ 76216 w 136741"/>
              <a:gd name="connsiteY2" fmla="*/ 333379 h 593794"/>
              <a:gd name="connsiteX3" fmla="*/ 136541 w 136741"/>
              <a:gd name="connsiteY3" fmla="*/ 301629 h 593794"/>
              <a:gd name="connsiteX4" fmla="*/ 95266 w 136741"/>
              <a:gd name="connsiteY4" fmla="*/ 368304 h 593794"/>
              <a:gd name="connsiteX5" fmla="*/ 82566 w 136741"/>
              <a:gd name="connsiteY5" fmla="*/ 590554 h 593794"/>
              <a:gd name="connsiteX6" fmla="*/ 82566 w 136741"/>
              <a:gd name="connsiteY6" fmla="*/ 488954 h 593794"/>
              <a:gd name="connsiteX7" fmla="*/ 95266 w 136741"/>
              <a:gd name="connsiteY7" fmla="*/ 330204 h 593794"/>
              <a:gd name="connsiteX8" fmla="*/ 123841 w 136741"/>
              <a:gd name="connsiteY8" fmla="*/ 260354 h 593794"/>
              <a:gd name="connsiteX9" fmla="*/ 63516 w 136741"/>
              <a:gd name="connsiteY9" fmla="*/ 330204 h 593794"/>
              <a:gd name="connsiteX10" fmla="*/ 60341 w 136741"/>
              <a:gd name="connsiteY10" fmla="*/ 228604 h 593794"/>
              <a:gd name="connsiteX11" fmla="*/ 16 w 136741"/>
              <a:gd name="connsiteY11" fmla="*/ 4 h 593794"/>
              <a:gd name="connsiteX12" fmla="*/ 66691 w 136741"/>
              <a:gd name="connsiteY12" fmla="*/ 234954 h 593794"/>
              <a:gd name="connsiteX13" fmla="*/ 136541 w 136741"/>
              <a:gd name="connsiteY13" fmla="*/ 53979 h 5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41" h="593794">
                <a:moveTo>
                  <a:pt x="136541" y="53979"/>
                </a:moveTo>
                <a:cubicBezTo>
                  <a:pt x="133366" y="77262"/>
                  <a:pt x="57695" y="328087"/>
                  <a:pt x="47641" y="374654"/>
                </a:cubicBezTo>
                <a:cubicBezTo>
                  <a:pt x="37587" y="421221"/>
                  <a:pt x="61399" y="345550"/>
                  <a:pt x="76216" y="333379"/>
                </a:cubicBezTo>
                <a:cubicBezTo>
                  <a:pt x="91033" y="321208"/>
                  <a:pt x="133366" y="295808"/>
                  <a:pt x="136541" y="301629"/>
                </a:cubicBezTo>
                <a:cubicBezTo>
                  <a:pt x="139716" y="307450"/>
                  <a:pt x="104262" y="320150"/>
                  <a:pt x="95266" y="368304"/>
                </a:cubicBezTo>
                <a:cubicBezTo>
                  <a:pt x="86270" y="416458"/>
                  <a:pt x="84683" y="570446"/>
                  <a:pt x="82566" y="590554"/>
                </a:cubicBezTo>
                <a:cubicBezTo>
                  <a:pt x="80449" y="610662"/>
                  <a:pt x="80449" y="532346"/>
                  <a:pt x="82566" y="488954"/>
                </a:cubicBezTo>
                <a:cubicBezTo>
                  <a:pt x="84683" y="445562"/>
                  <a:pt x="88387" y="368304"/>
                  <a:pt x="95266" y="330204"/>
                </a:cubicBezTo>
                <a:cubicBezTo>
                  <a:pt x="102145" y="292104"/>
                  <a:pt x="129133" y="260354"/>
                  <a:pt x="123841" y="260354"/>
                </a:cubicBezTo>
                <a:cubicBezTo>
                  <a:pt x="118549" y="260354"/>
                  <a:pt x="74099" y="335496"/>
                  <a:pt x="63516" y="330204"/>
                </a:cubicBezTo>
                <a:cubicBezTo>
                  <a:pt x="52933" y="324912"/>
                  <a:pt x="70924" y="283637"/>
                  <a:pt x="60341" y="228604"/>
                </a:cubicBezTo>
                <a:cubicBezTo>
                  <a:pt x="49758" y="173571"/>
                  <a:pt x="-1042" y="-1054"/>
                  <a:pt x="16" y="4"/>
                </a:cubicBezTo>
                <a:cubicBezTo>
                  <a:pt x="1074" y="1062"/>
                  <a:pt x="46054" y="222254"/>
                  <a:pt x="66691" y="234954"/>
                </a:cubicBezTo>
                <a:cubicBezTo>
                  <a:pt x="87328" y="247654"/>
                  <a:pt x="139716" y="30696"/>
                  <a:pt x="136541" y="53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3" name="フリーフォーム 6162">
            <a:extLst>
              <a:ext uri="{FF2B5EF4-FFF2-40B4-BE49-F238E27FC236}">
                <a16:creationId xmlns:a16="http://schemas.microsoft.com/office/drawing/2014/main" id="{942504E0-56F2-E04A-ADA2-4588DEA76193}"/>
              </a:ext>
            </a:extLst>
          </p:cNvPr>
          <p:cNvSpPr/>
          <p:nvPr/>
        </p:nvSpPr>
        <p:spPr>
          <a:xfrm>
            <a:off x="4511146" y="5898529"/>
            <a:ext cx="166538" cy="235587"/>
          </a:xfrm>
          <a:custGeom>
            <a:avLst/>
            <a:gdLst>
              <a:gd name="connsiteX0" fmla="*/ 529 w 166538"/>
              <a:gd name="connsiteY0" fmla="*/ 118096 h 235587"/>
              <a:gd name="connsiteX1" fmla="*/ 35454 w 166538"/>
              <a:gd name="connsiteY1" fmla="*/ 79996 h 235587"/>
              <a:gd name="connsiteX2" fmla="*/ 25929 w 166538"/>
              <a:gd name="connsiteY2" fmla="*/ 57771 h 235587"/>
              <a:gd name="connsiteX3" fmla="*/ 130704 w 166538"/>
              <a:gd name="connsiteY3" fmla="*/ 92696 h 235587"/>
              <a:gd name="connsiteX4" fmla="*/ 76729 w 166538"/>
              <a:gd name="connsiteY4" fmla="*/ 621 h 235587"/>
              <a:gd name="connsiteX5" fmla="*/ 165629 w 166538"/>
              <a:gd name="connsiteY5" fmla="*/ 146671 h 235587"/>
              <a:gd name="connsiteX6" fmla="*/ 124354 w 166538"/>
              <a:gd name="connsiteY6" fmla="*/ 235571 h 235587"/>
              <a:gd name="connsiteX7" fmla="*/ 149754 w 166538"/>
              <a:gd name="connsiteY7" fmla="*/ 140321 h 235587"/>
              <a:gd name="connsiteX8" fmla="*/ 67204 w 166538"/>
              <a:gd name="connsiteY8" fmla="*/ 57771 h 235587"/>
              <a:gd name="connsiteX9" fmla="*/ 529 w 166538"/>
              <a:gd name="connsiteY9" fmla="*/ 118096 h 23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38" h="235587">
                <a:moveTo>
                  <a:pt x="529" y="118096"/>
                </a:moveTo>
                <a:cubicBezTo>
                  <a:pt x="-4763" y="121800"/>
                  <a:pt x="31221" y="90050"/>
                  <a:pt x="35454" y="79996"/>
                </a:cubicBezTo>
                <a:cubicBezTo>
                  <a:pt x="39687" y="69942"/>
                  <a:pt x="10054" y="55654"/>
                  <a:pt x="25929" y="57771"/>
                </a:cubicBezTo>
                <a:cubicBezTo>
                  <a:pt x="41804" y="59888"/>
                  <a:pt x="122237" y="102221"/>
                  <a:pt x="130704" y="92696"/>
                </a:cubicBezTo>
                <a:cubicBezTo>
                  <a:pt x="139171" y="83171"/>
                  <a:pt x="70908" y="-8375"/>
                  <a:pt x="76729" y="621"/>
                </a:cubicBezTo>
                <a:cubicBezTo>
                  <a:pt x="82550" y="9617"/>
                  <a:pt x="157692" y="107513"/>
                  <a:pt x="165629" y="146671"/>
                </a:cubicBezTo>
                <a:cubicBezTo>
                  <a:pt x="173566" y="185829"/>
                  <a:pt x="127000" y="236629"/>
                  <a:pt x="124354" y="235571"/>
                </a:cubicBezTo>
                <a:cubicBezTo>
                  <a:pt x="121708" y="234513"/>
                  <a:pt x="159279" y="169954"/>
                  <a:pt x="149754" y="140321"/>
                </a:cubicBezTo>
                <a:cubicBezTo>
                  <a:pt x="140229" y="110688"/>
                  <a:pt x="91546" y="59888"/>
                  <a:pt x="67204" y="57771"/>
                </a:cubicBezTo>
                <a:cubicBezTo>
                  <a:pt x="42862" y="55654"/>
                  <a:pt x="5821" y="114392"/>
                  <a:pt x="529" y="118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4" name="フリーフォーム 6163">
            <a:extLst>
              <a:ext uri="{FF2B5EF4-FFF2-40B4-BE49-F238E27FC236}">
                <a16:creationId xmlns:a16="http://schemas.microsoft.com/office/drawing/2014/main" id="{B05F0190-4E3F-55E0-0E11-862ADE6F7344}"/>
              </a:ext>
            </a:extLst>
          </p:cNvPr>
          <p:cNvSpPr/>
          <p:nvPr/>
        </p:nvSpPr>
        <p:spPr>
          <a:xfrm>
            <a:off x="4575403" y="6365467"/>
            <a:ext cx="397140" cy="302354"/>
          </a:xfrm>
          <a:custGeom>
            <a:avLst/>
            <a:gdLst>
              <a:gd name="connsiteX0" fmla="*/ 53747 w 397140"/>
              <a:gd name="connsiteY0" fmla="*/ 95658 h 302354"/>
              <a:gd name="connsiteX1" fmla="*/ 288697 w 397140"/>
              <a:gd name="connsiteY1" fmla="*/ 57558 h 302354"/>
              <a:gd name="connsiteX2" fmla="*/ 329972 w 397140"/>
              <a:gd name="connsiteY2" fmla="*/ 13108 h 302354"/>
              <a:gd name="connsiteX3" fmla="*/ 269647 w 397140"/>
              <a:gd name="connsiteY3" fmla="*/ 89308 h 302354"/>
              <a:gd name="connsiteX4" fmla="*/ 314097 w 397140"/>
              <a:gd name="connsiteY4" fmla="*/ 155983 h 302354"/>
              <a:gd name="connsiteX5" fmla="*/ 269647 w 397140"/>
              <a:gd name="connsiteY5" fmla="*/ 155983 h 302354"/>
              <a:gd name="connsiteX6" fmla="*/ 396647 w 397140"/>
              <a:gd name="connsiteY6" fmla="*/ 302033 h 302354"/>
              <a:gd name="connsiteX7" fmla="*/ 314097 w 397140"/>
              <a:gd name="connsiteY7" fmla="*/ 194083 h 302354"/>
              <a:gd name="connsiteX8" fmla="*/ 326797 w 397140"/>
              <a:gd name="connsiteY8" fmla="*/ 152808 h 302354"/>
              <a:gd name="connsiteX9" fmla="*/ 310922 w 397140"/>
              <a:gd name="connsiteY9" fmla="*/ 95658 h 302354"/>
              <a:gd name="connsiteX10" fmla="*/ 304572 w 397140"/>
              <a:gd name="connsiteY10" fmla="*/ 79783 h 302354"/>
              <a:gd name="connsiteX11" fmla="*/ 180747 w 397140"/>
              <a:gd name="connsiteY11" fmla="*/ 408 h 302354"/>
              <a:gd name="connsiteX12" fmla="*/ 256947 w 397140"/>
              <a:gd name="connsiteY12" fmla="*/ 51208 h 302354"/>
              <a:gd name="connsiteX13" fmla="*/ 2947 w 397140"/>
              <a:gd name="connsiteY13" fmla="*/ 105183 h 302354"/>
              <a:gd name="connsiteX14" fmla="*/ 114072 w 397140"/>
              <a:gd name="connsiteY14" fmla="*/ 76608 h 302354"/>
              <a:gd name="connsiteX15" fmla="*/ 53747 w 397140"/>
              <a:gd name="connsiteY15" fmla="*/ 95658 h 30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140" h="302354">
                <a:moveTo>
                  <a:pt x="53747" y="95658"/>
                </a:moveTo>
                <a:cubicBezTo>
                  <a:pt x="82851" y="92483"/>
                  <a:pt x="242660" y="71316"/>
                  <a:pt x="288697" y="57558"/>
                </a:cubicBezTo>
                <a:cubicBezTo>
                  <a:pt x="334735" y="43800"/>
                  <a:pt x="333147" y="7816"/>
                  <a:pt x="329972" y="13108"/>
                </a:cubicBezTo>
                <a:cubicBezTo>
                  <a:pt x="326797" y="18400"/>
                  <a:pt x="272293" y="65496"/>
                  <a:pt x="269647" y="89308"/>
                </a:cubicBezTo>
                <a:cubicBezTo>
                  <a:pt x="267001" y="113120"/>
                  <a:pt x="314097" y="144871"/>
                  <a:pt x="314097" y="155983"/>
                </a:cubicBezTo>
                <a:cubicBezTo>
                  <a:pt x="314097" y="167095"/>
                  <a:pt x="255889" y="131641"/>
                  <a:pt x="269647" y="155983"/>
                </a:cubicBezTo>
                <a:cubicBezTo>
                  <a:pt x="283405" y="180325"/>
                  <a:pt x="389239" y="295683"/>
                  <a:pt x="396647" y="302033"/>
                </a:cubicBezTo>
                <a:cubicBezTo>
                  <a:pt x="404055" y="308383"/>
                  <a:pt x="325739" y="218954"/>
                  <a:pt x="314097" y="194083"/>
                </a:cubicBezTo>
                <a:cubicBezTo>
                  <a:pt x="302455" y="169212"/>
                  <a:pt x="327326" y="169212"/>
                  <a:pt x="326797" y="152808"/>
                </a:cubicBezTo>
                <a:cubicBezTo>
                  <a:pt x="326268" y="136404"/>
                  <a:pt x="314626" y="107829"/>
                  <a:pt x="310922" y="95658"/>
                </a:cubicBezTo>
                <a:cubicBezTo>
                  <a:pt x="307218" y="83487"/>
                  <a:pt x="326268" y="95658"/>
                  <a:pt x="304572" y="79783"/>
                </a:cubicBezTo>
                <a:cubicBezTo>
                  <a:pt x="282876" y="63908"/>
                  <a:pt x="188685" y="5170"/>
                  <a:pt x="180747" y="408"/>
                </a:cubicBezTo>
                <a:cubicBezTo>
                  <a:pt x="172810" y="-4355"/>
                  <a:pt x="286580" y="33746"/>
                  <a:pt x="256947" y="51208"/>
                </a:cubicBezTo>
                <a:cubicBezTo>
                  <a:pt x="227314" y="68670"/>
                  <a:pt x="26759" y="100950"/>
                  <a:pt x="2947" y="105183"/>
                </a:cubicBezTo>
                <a:cubicBezTo>
                  <a:pt x="-20865" y="109416"/>
                  <a:pt x="107193" y="79254"/>
                  <a:pt x="114072" y="76608"/>
                </a:cubicBezTo>
                <a:cubicBezTo>
                  <a:pt x="120951" y="73962"/>
                  <a:pt x="24643" y="98833"/>
                  <a:pt x="53747" y="95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5" name="フリーフォーム 6164">
            <a:extLst>
              <a:ext uri="{FF2B5EF4-FFF2-40B4-BE49-F238E27FC236}">
                <a16:creationId xmlns:a16="http://schemas.microsoft.com/office/drawing/2014/main" id="{512AEC9C-D9D5-B5D3-0B45-45E9C6F14500}"/>
              </a:ext>
            </a:extLst>
          </p:cNvPr>
          <p:cNvSpPr/>
          <p:nvPr/>
        </p:nvSpPr>
        <p:spPr>
          <a:xfrm>
            <a:off x="4540022" y="6471733"/>
            <a:ext cx="310449" cy="113227"/>
          </a:xfrm>
          <a:custGeom>
            <a:avLst/>
            <a:gdLst>
              <a:gd name="connsiteX0" fmla="*/ 228 w 310449"/>
              <a:gd name="connsiteY0" fmla="*/ 113217 h 113227"/>
              <a:gd name="connsiteX1" fmla="*/ 105003 w 310449"/>
              <a:gd name="connsiteY1" fmla="*/ 17967 h 113227"/>
              <a:gd name="connsiteX2" fmla="*/ 232003 w 310449"/>
              <a:gd name="connsiteY2" fmla="*/ 21142 h 113227"/>
              <a:gd name="connsiteX3" fmla="*/ 212953 w 310449"/>
              <a:gd name="connsiteY3" fmla="*/ 2092 h 113227"/>
              <a:gd name="connsiteX4" fmla="*/ 282803 w 310449"/>
              <a:gd name="connsiteY4" fmla="*/ 78292 h 113227"/>
              <a:gd name="connsiteX5" fmla="*/ 136753 w 310449"/>
              <a:gd name="connsiteY5" fmla="*/ 59242 h 113227"/>
              <a:gd name="connsiteX6" fmla="*/ 298678 w 310449"/>
              <a:gd name="connsiteY6" fmla="*/ 87817 h 113227"/>
              <a:gd name="connsiteX7" fmla="*/ 279628 w 310449"/>
              <a:gd name="connsiteY7" fmla="*/ 11617 h 113227"/>
              <a:gd name="connsiteX8" fmla="*/ 133578 w 310449"/>
              <a:gd name="connsiteY8" fmla="*/ 11617 h 113227"/>
              <a:gd name="connsiteX9" fmla="*/ 228 w 310449"/>
              <a:gd name="connsiteY9" fmla="*/ 113217 h 1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449" h="113227">
                <a:moveTo>
                  <a:pt x="228" y="113217"/>
                </a:moveTo>
                <a:cubicBezTo>
                  <a:pt x="-4534" y="114275"/>
                  <a:pt x="66374" y="33313"/>
                  <a:pt x="105003" y="17967"/>
                </a:cubicBezTo>
                <a:cubicBezTo>
                  <a:pt x="143632" y="2621"/>
                  <a:pt x="214011" y="23788"/>
                  <a:pt x="232003" y="21142"/>
                </a:cubicBezTo>
                <a:cubicBezTo>
                  <a:pt x="249995" y="18496"/>
                  <a:pt x="204486" y="-7433"/>
                  <a:pt x="212953" y="2092"/>
                </a:cubicBezTo>
                <a:cubicBezTo>
                  <a:pt x="221420" y="11617"/>
                  <a:pt x="295503" y="68767"/>
                  <a:pt x="282803" y="78292"/>
                </a:cubicBezTo>
                <a:cubicBezTo>
                  <a:pt x="270103" y="87817"/>
                  <a:pt x="134107" y="57654"/>
                  <a:pt x="136753" y="59242"/>
                </a:cubicBezTo>
                <a:cubicBezTo>
                  <a:pt x="139399" y="60829"/>
                  <a:pt x="274866" y="95754"/>
                  <a:pt x="298678" y="87817"/>
                </a:cubicBezTo>
                <a:cubicBezTo>
                  <a:pt x="322491" y="79879"/>
                  <a:pt x="307145" y="24317"/>
                  <a:pt x="279628" y="11617"/>
                </a:cubicBezTo>
                <a:cubicBezTo>
                  <a:pt x="252111" y="-1083"/>
                  <a:pt x="181732" y="-554"/>
                  <a:pt x="133578" y="11617"/>
                </a:cubicBezTo>
                <a:cubicBezTo>
                  <a:pt x="85424" y="23788"/>
                  <a:pt x="4990" y="112159"/>
                  <a:pt x="228" y="11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6" name="フリーフォーム 6165">
            <a:extLst>
              <a:ext uri="{FF2B5EF4-FFF2-40B4-BE49-F238E27FC236}">
                <a16:creationId xmlns:a16="http://schemas.microsoft.com/office/drawing/2014/main" id="{D78A288B-841F-FF0B-0EBD-010F7F371345}"/>
              </a:ext>
            </a:extLst>
          </p:cNvPr>
          <p:cNvSpPr/>
          <p:nvPr/>
        </p:nvSpPr>
        <p:spPr>
          <a:xfrm>
            <a:off x="4017202" y="6494272"/>
            <a:ext cx="384553" cy="239993"/>
          </a:xfrm>
          <a:custGeom>
            <a:avLst/>
            <a:gdLst>
              <a:gd name="connsiteX0" fmla="*/ 2348 w 384553"/>
              <a:gd name="connsiteY0" fmla="*/ 1778 h 239993"/>
              <a:gd name="connsiteX1" fmla="*/ 69023 w 384553"/>
              <a:gd name="connsiteY1" fmla="*/ 14478 h 239993"/>
              <a:gd name="connsiteX2" fmla="*/ 135698 w 384553"/>
              <a:gd name="connsiteY2" fmla="*/ 43053 h 239993"/>
              <a:gd name="connsiteX3" fmla="*/ 218248 w 384553"/>
              <a:gd name="connsiteY3" fmla="*/ 100203 h 239993"/>
              <a:gd name="connsiteX4" fmla="*/ 215073 w 384553"/>
              <a:gd name="connsiteY4" fmla="*/ 77978 h 239993"/>
              <a:gd name="connsiteX5" fmla="*/ 383348 w 384553"/>
              <a:gd name="connsiteY5" fmla="*/ 141478 h 239993"/>
              <a:gd name="connsiteX6" fmla="*/ 284923 w 384553"/>
              <a:gd name="connsiteY6" fmla="*/ 125603 h 239993"/>
              <a:gd name="connsiteX7" fmla="*/ 176973 w 384553"/>
              <a:gd name="connsiteY7" fmla="*/ 239903 h 239993"/>
              <a:gd name="connsiteX8" fmla="*/ 246823 w 384553"/>
              <a:gd name="connsiteY8" fmla="*/ 144653 h 239993"/>
              <a:gd name="connsiteX9" fmla="*/ 161098 w 384553"/>
              <a:gd name="connsiteY9" fmla="*/ 135128 h 239993"/>
              <a:gd name="connsiteX10" fmla="*/ 224598 w 384553"/>
              <a:gd name="connsiteY10" fmla="*/ 122428 h 239993"/>
              <a:gd name="connsiteX11" fmla="*/ 116648 w 384553"/>
              <a:gd name="connsiteY11" fmla="*/ 1778 h 239993"/>
              <a:gd name="connsiteX12" fmla="*/ 157923 w 384553"/>
              <a:gd name="connsiteY12" fmla="*/ 52578 h 239993"/>
              <a:gd name="connsiteX13" fmla="*/ 2348 w 384553"/>
              <a:gd name="connsiteY13" fmla="*/ 1778 h 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4553" h="239993">
                <a:moveTo>
                  <a:pt x="2348" y="1778"/>
                </a:moveTo>
                <a:cubicBezTo>
                  <a:pt x="-12469" y="-4572"/>
                  <a:pt x="46798" y="7599"/>
                  <a:pt x="69023" y="14478"/>
                </a:cubicBezTo>
                <a:cubicBezTo>
                  <a:pt x="91248" y="21357"/>
                  <a:pt x="110827" y="28766"/>
                  <a:pt x="135698" y="43053"/>
                </a:cubicBezTo>
                <a:cubicBezTo>
                  <a:pt x="160569" y="57341"/>
                  <a:pt x="205019" y="94382"/>
                  <a:pt x="218248" y="100203"/>
                </a:cubicBezTo>
                <a:cubicBezTo>
                  <a:pt x="231477" y="106024"/>
                  <a:pt x="187556" y="71099"/>
                  <a:pt x="215073" y="77978"/>
                </a:cubicBezTo>
                <a:cubicBezTo>
                  <a:pt x="242590" y="84857"/>
                  <a:pt x="371706" y="133541"/>
                  <a:pt x="383348" y="141478"/>
                </a:cubicBezTo>
                <a:cubicBezTo>
                  <a:pt x="394990" y="149416"/>
                  <a:pt x="319319" y="109199"/>
                  <a:pt x="284923" y="125603"/>
                </a:cubicBezTo>
                <a:cubicBezTo>
                  <a:pt x="250527" y="142007"/>
                  <a:pt x="183323" y="236728"/>
                  <a:pt x="176973" y="239903"/>
                </a:cubicBezTo>
                <a:cubicBezTo>
                  <a:pt x="170623" y="243078"/>
                  <a:pt x="249469" y="162116"/>
                  <a:pt x="246823" y="144653"/>
                </a:cubicBezTo>
                <a:cubicBezTo>
                  <a:pt x="244177" y="127190"/>
                  <a:pt x="164802" y="138832"/>
                  <a:pt x="161098" y="135128"/>
                </a:cubicBezTo>
                <a:cubicBezTo>
                  <a:pt x="157394" y="131424"/>
                  <a:pt x="232006" y="144653"/>
                  <a:pt x="224598" y="122428"/>
                </a:cubicBezTo>
                <a:cubicBezTo>
                  <a:pt x="217190" y="100203"/>
                  <a:pt x="127761" y="13420"/>
                  <a:pt x="116648" y="1778"/>
                </a:cubicBezTo>
                <a:cubicBezTo>
                  <a:pt x="105536" y="-9864"/>
                  <a:pt x="171152" y="51520"/>
                  <a:pt x="157923" y="52578"/>
                </a:cubicBezTo>
                <a:cubicBezTo>
                  <a:pt x="144694" y="53636"/>
                  <a:pt x="17165" y="8128"/>
                  <a:pt x="2348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7" name="フリーフォーム 6166">
            <a:extLst>
              <a:ext uri="{FF2B5EF4-FFF2-40B4-BE49-F238E27FC236}">
                <a16:creationId xmlns:a16="http://schemas.microsoft.com/office/drawing/2014/main" id="{719C65B3-BD51-1231-581B-4B85789DEB90}"/>
              </a:ext>
            </a:extLst>
          </p:cNvPr>
          <p:cNvSpPr/>
          <p:nvPr/>
        </p:nvSpPr>
        <p:spPr>
          <a:xfrm>
            <a:off x="3889034" y="6413035"/>
            <a:ext cx="340654" cy="295764"/>
          </a:xfrm>
          <a:custGeom>
            <a:avLst/>
            <a:gdLst>
              <a:gd name="connsiteX0" fmla="*/ 190841 w 340654"/>
              <a:gd name="connsiteY0" fmla="*/ 60790 h 295764"/>
              <a:gd name="connsiteX1" fmla="*/ 101941 w 340654"/>
              <a:gd name="connsiteY1" fmla="*/ 136990 h 295764"/>
              <a:gd name="connsiteX2" fmla="*/ 140041 w 340654"/>
              <a:gd name="connsiteY2" fmla="*/ 162390 h 295764"/>
              <a:gd name="connsiteX3" fmla="*/ 92416 w 340654"/>
              <a:gd name="connsiteY3" fmla="*/ 190965 h 295764"/>
              <a:gd name="connsiteX4" fmla="*/ 184491 w 340654"/>
              <a:gd name="connsiteY4" fmla="*/ 165565 h 295764"/>
              <a:gd name="connsiteX5" fmla="*/ 327366 w 340654"/>
              <a:gd name="connsiteY5" fmla="*/ 241765 h 295764"/>
              <a:gd name="connsiteX6" fmla="*/ 260691 w 340654"/>
              <a:gd name="connsiteY6" fmla="*/ 213190 h 295764"/>
              <a:gd name="connsiteX7" fmla="*/ 340066 w 340654"/>
              <a:gd name="connsiteY7" fmla="*/ 295740 h 295764"/>
              <a:gd name="connsiteX8" fmla="*/ 209891 w 340654"/>
              <a:gd name="connsiteY8" fmla="*/ 203665 h 295764"/>
              <a:gd name="connsiteX9" fmla="*/ 187666 w 340654"/>
              <a:gd name="connsiteY9" fmla="*/ 229065 h 295764"/>
              <a:gd name="connsiteX10" fmla="*/ 152741 w 340654"/>
              <a:gd name="connsiteY10" fmla="*/ 184615 h 295764"/>
              <a:gd name="connsiteX11" fmla="*/ 57491 w 340654"/>
              <a:gd name="connsiteY11" fmla="*/ 162390 h 295764"/>
              <a:gd name="connsiteX12" fmla="*/ 341 w 340654"/>
              <a:gd name="connsiteY12" fmla="*/ 127465 h 295764"/>
              <a:gd name="connsiteX13" fmla="*/ 82891 w 340654"/>
              <a:gd name="connsiteY13" fmla="*/ 140165 h 295764"/>
              <a:gd name="connsiteX14" fmla="*/ 73366 w 340654"/>
              <a:gd name="connsiteY14" fmla="*/ 44915 h 295764"/>
              <a:gd name="connsiteX15" fmla="*/ 44791 w 340654"/>
              <a:gd name="connsiteY15" fmla="*/ 465 h 295764"/>
              <a:gd name="connsiteX16" fmla="*/ 98766 w 340654"/>
              <a:gd name="connsiteY16" fmla="*/ 70315 h 295764"/>
              <a:gd name="connsiteX17" fmla="*/ 98766 w 340654"/>
              <a:gd name="connsiteY17" fmla="*/ 117940 h 295764"/>
              <a:gd name="connsiteX18" fmla="*/ 190841 w 340654"/>
              <a:gd name="connsiteY18" fmla="*/ 60790 h 29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654" h="295764">
                <a:moveTo>
                  <a:pt x="190841" y="60790"/>
                </a:moveTo>
                <a:cubicBezTo>
                  <a:pt x="191370" y="63965"/>
                  <a:pt x="110408" y="120057"/>
                  <a:pt x="101941" y="136990"/>
                </a:cubicBezTo>
                <a:cubicBezTo>
                  <a:pt x="93474" y="153923"/>
                  <a:pt x="141628" y="153394"/>
                  <a:pt x="140041" y="162390"/>
                </a:cubicBezTo>
                <a:cubicBezTo>
                  <a:pt x="138454" y="171386"/>
                  <a:pt x="85008" y="190436"/>
                  <a:pt x="92416" y="190965"/>
                </a:cubicBezTo>
                <a:cubicBezTo>
                  <a:pt x="99824" y="191494"/>
                  <a:pt x="145333" y="157098"/>
                  <a:pt x="184491" y="165565"/>
                </a:cubicBezTo>
                <a:cubicBezTo>
                  <a:pt x="223649" y="174032"/>
                  <a:pt x="314666" y="233828"/>
                  <a:pt x="327366" y="241765"/>
                </a:cubicBezTo>
                <a:cubicBezTo>
                  <a:pt x="340066" y="249702"/>
                  <a:pt x="258574" y="204194"/>
                  <a:pt x="260691" y="213190"/>
                </a:cubicBezTo>
                <a:cubicBezTo>
                  <a:pt x="262808" y="222186"/>
                  <a:pt x="348533" y="297327"/>
                  <a:pt x="340066" y="295740"/>
                </a:cubicBezTo>
                <a:cubicBezTo>
                  <a:pt x="331599" y="294153"/>
                  <a:pt x="235291" y="214777"/>
                  <a:pt x="209891" y="203665"/>
                </a:cubicBezTo>
                <a:cubicBezTo>
                  <a:pt x="184491" y="192553"/>
                  <a:pt x="197191" y="232240"/>
                  <a:pt x="187666" y="229065"/>
                </a:cubicBezTo>
                <a:cubicBezTo>
                  <a:pt x="178141" y="225890"/>
                  <a:pt x="174437" y="195727"/>
                  <a:pt x="152741" y="184615"/>
                </a:cubicBezTo>
                <a:cubicBezTo>
                  <a:pt x="131045" y="173503"/>
                  <a:pt x="82891" y="171915"/>
                  <a:pt x="57491" y="162390"/>
                </a:cubicBezTo>
                <a:cubicBezTo>
                  <a:pt x="32091" y="152865"/>
                  <a:pt x="-3892" y="131169"/>
                  <a:pt x="341" y="127465"/>
                </a:cubicBezTo>
                <a:cubicBezTo>
                  <a:pt x="4574" y="123761"/>
                  <a:pt x="70720" y="153923"/>
                  <a:pt x="82891" y="140165"/>
                </a:cubicBezTo>
                <a:cubicBezTo>
                  <a:pt x="95062" y="126407"/>
                  <a:pt x="79716" y="68198"/>
                  <a:pt x="73366" y="44915"/>
                </a:cubicBezTo>
                <a:cubicBezTo>
                  <a:pt x="67016" y="21632"/>
                  <a:pt x="40558" y="-3768"/>
                  <a:pt x="44791" y="465"/>
                </a:cubicBezTo>
                <a:cubicBezTo>
                  <a:pt x="49024" y="4698"/>
                  <a:pt x="89770" y="50736"/>
                  <a:pt x="98766" y="70315"/>
                </a:cubicBezTo>
                <a:cubicBezTo>
                  <a:pt x="107762" y="89894"/>
                  <a:pt x="83420" y="121115"/>
                  <a:pt x="98766" y="117940"/>
                </a:cubicBezTo>
                <a:cubicBezTo>
                  <a:pt x="114112" y="114765"/>
                  <a:pt x="190312" y="57615"/>
                  <a:pt x="190841" y="60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8" name="フリーフォーム 6167">
            <a:extLst>
              <a:ext uri="{FF2B5EF4-FFF2-40B4-BE49-F238E27FC236}">
                <a16:creationId xmlns:a16="http://schemas.microsoft.com/office/drawing/2014/main" id="{816F9745-630F-2B4B-FCF9-0C7535AC1801}"/>
              </a:ext>
            </a:extLst>
          </p:cNvPr>
          <p:cNvSpPr/>
          <p:nvPr/>
        </p:nvSpPr>
        <p:spPr>
          <a:xfrm>
            <a:off x="4343333" y="4920747"/>
            <a:ext cx="203725" cy="1008367"/>
          </a:xfrm>
          <a:custGeom>
            <a:avLst/>
            <a:gdLst>
              <a:gd name="connsiteX0" fmla="*/ 203267 w 203725"/>
              <a:gd name="connsiteY0" fmla="*/ 10028 h 1008367"/>
              <a:gd name="connsiteX1" fmla="*/ 88967 w 203725"/>
              <a:gd name="connsiteY1" fmla="*/ 679953 h 1008367"/>
              <a:gd name="connsiteX2" fmla="*/ 149292 w 203725"/>
              <a:gd name="connsiteY2" fmla="*/ 1000628 h 1008367"/>
              <a:gd name="connsiteX3" fmla="*/ 101667 w 203725"/>
              <a:gd name="connsiteY3" fmla="*/ 870453 h 1008367"/>
              <a:gd name="connsiteX4" fmla="*/ 67 w 203725"/>
              <a:gd name="connsiteY4" fmla="*/ 451353 h 1008367"/>
              <a:gd name="connsiteX5" fmla="*/ 85792 w 203725"/>
              <a:gd name="connsiteY5" fmla="*/ 711703 h 1008367"/>
              <a:gd name="connsiteX6" fmla="*/ 76267 w 203725"/>
              <a:gd name="connsiteY6" fmla="*/ 603753 h 1008367"/>
              <a:gd name="connsiteX7" fmla="*/ 95317 w 203725"/>
              <a:gd name="connsiteY7" fmla="*/ 438653 h 1008367"/>
              <a:gd name="connsiteX8" fmla="*/ 85792 w 203725"/>
              <a:gd name="connsiteY8" fmla="*/ 549778 h 1008367"/>
              <a:gd name="connsiteX9" fmla="*/ 161992 w 203725"/>
              <a:gd name="connsiteY9" fmla="*/ 257678 h 1008367"/>
              <a:gd name="connsiteX10" fmla="*/ 127067 w 203725"/>
              <a:gd name="connsiteY10" fmla="*/ 314828 h 1008367"/>
              <a:gd name="connsiteX11" fmla="*/ 95317 w 203725"/>
              <a:gd name="connsiteY11" fmla="*/ 168778 h 1008367"/>
              <a:gd name="connsiteX12" fmla="*/ 127067 w 203725"/>
              <a:gd name="connsiteY12" fmla="*/ 270378 h 1008367"/>
              <a:gd name="connsiteX13" fmla="*/ 203267 w 203725"/>
              <a:gd name="connsiteY13" fmla="*/ 10028 h 100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5" h="1008367">
                <a:moveTo>
                  <a:pt x="203267" y="10028"/>
                </a:moveTo>
                <a:cubicBezTo>
                  <a:pt x="196917" y="78291"/>
                  <a:pt x="97963" y="514853"/>
                  <a:pt x="88967" y="679953"/>
                </a:cubicBezTo>
                <a:cubicBezTo>
                  <a:pt x="79971" y="845053"/>
                  <a:pt x="147175" y="968878"/>
                  <a:pt x="149292" y="1000628"/>
                </a:cubicBezTo>
                <a:cubicBezTo>
                  <a:pt x="151409" y="1032378"/>
                  <a:pt x="126538" y="961999"/>
                  <a:pt x="101667" y="870453"/>
                </a:cubicBezTo>
                <a:cubicBezTo>
                  <a:pt x="76796" y="778907"/>
                  <a:pt x="2713" y="477811"/>
                  <a:pt x="67" y="451353"/>
                </a:cubicBezTo>
                <a:cubicBezTo>
                  <a:pt x="-2579" y="424895"/>
                  <a:pt x="73092" y="686303"/>
                  <a:pt x="85792" y="711703"/>
                </a:cubicBezTo>
                <a:cubicBezTo>
                  <a:pt x="98492" y="737103"/>
                  <a:pt x="74679" y="649261"/>
                  <a:pt x="76267" y="603753"/>
                </a:cubicBezTo>
                <a:cubicBezTo>
                  <a:pt x="77854" y="558245"/>
                  <a:pt x="93730" y="447649"/>
                  <a:pt x="95317" y="438653"/>
                </a:cubicBezTo>
                <a:cubicBezTo>
                  <a:pt x="96904" y="429657"/>
                  <a:pt x="74680" y="579940"/>
                  <a:pt x="85792" y="549778"/>
                </a:cubicBezTo>
                <a:cubicBezTo>
                  <a:pt x="96904" y="519616"/>
                  <a:pt x="155113" y="296836"/>
                  <a:pt x="161992" y="257678"/>
                </a:cubicBezTo>
                <a:cubicBezTo>
                  <a:pt x="168871" y="218520"/>
                  <a:pt x="138179" y="329644"/>
                  <a:pt x="127067" y="314828"/>
                </a:cubicBezTo>
                <a:cubicBezTo>
                  <a:pt x="115955" y="300012"/>
                  <a:pt x="95317" y="176186"/>
                  <a:pt x="95317" y="168778"/>
                </a:cubicBezTo>
                <a:cubicBezTo>
                  <a:pt x="95317" y="161370"/>
                  <a:pt x="105900" y="297366"/>
                  <a:pt x="127067" y="270378"/>
                </a:cubicBezTo>
                <a:cubicBezTo>
                  <a:pt x="148234" y="243391"/>
                  <a:pt x="209617" y="-58235"/>
                  <a:pt x="203267" y="10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9" name="フリーフォーム 6168">
            <a:extLst>
              <a:ext uri="{FF2B5EF4-FFF2-40B4-BE49-F238E27FC236}">
                <a16:creationId xmlns:a16="http://schemas.microsoft.com/office/drawing/2014/main" id="{EF16BC22-DC6F-5501-E817-2B5D1D3F5642}"/>
              </a:ext>
            </a:extLst>
          </p:cNvPr>
          <p:cNvSpPr/>
          <p:nvPr/>
        </p:nvSpPr>
        <p:spPr>
          <a:xfrm>
            <a:off x="4409846" y="5276744"/>
            <a:ext cx="242810" cy="663681"/>
          </a:xfrm>
          <a:custGeom>
            <a:avLst/>
            <a:gdLst>
              <a:gd name="connsiteX0" fmla="*/ 95479 w 242810"/>
              <a:gd name="connsiteY0" fmla="*/ 663681 h 663681"/>
              <a:gd name="connsiteX1" fmla="*/ 66904 w 242810"/>
              <a:gd name="connsiteY1" fmla="*/ 377931 h 663681"/>
              <a:gd name="connsiteX2" fmla="*/ 124054 w 242810"/>
              <a:gd name="connsiteY2" fmla="*/ 273156 h 663681"/>
              <a:gd name="connsiteX3" fmla="*/ 98654 w 242810"/>
              <a:gd name="connsiteY3" fmla="*/ 304906 h 663681"/>
              <a:gd name="connsiteX4" fmla="*/ 149454 w 242810"/>
              <a:gd name="connsiteY4" fmla="*/ 203306 h 663681"/>
              <a:gd name="connsiteX5" fmla="*/ 149454 w 242810"/>
              <a:gd name="connsiteY5" fmla="*/ 50906 h 663681"/>
              <a:gd name="connsiteX6" fmla="*/ 162154 w 242810"/>
              <a:gd name="connsiteY6" fmla="*/ 187431 h 663681"/>
              <a:gd name="connsiteX7" fmla="*/ 114529 w 242810"/>
              <a:gd name="connsiteY7" fmla="*/ 106 h 663681"/>
              <a:gd name="connsiteX8" fmla="*/ 143104 w 242810"/>
              <a:gd name="connsiteY8" fmla="*/ 162031 h 663681"/>
              <a:gd name="connsiteX9" fmla="*/ 101829 w 242810"/>
              <a:gd name="connsiteY9" fmla="*/ 257281 h 663681"/>
              <a:gd name="connsiteX10" fmla="*/ 3404 w 242810"/>
              <a:gd name="connsiteY10" fmla="*/ 276331 h 663681"/>
              <a:gd name="connsiteX11" fmla="*/ 238354 w 242810"/>
              <a:gd name="connsiteY11" fmla="*/ 327131 h 663681"/>
              <a:gd name="connsiteX12" fmla="*/ 158979 w 242810"/>
              <a:gd name="connsiteY12" fmla="*/ 336656 h 663681"/>
              <a:gd name="connsiteX13" fmla="*/ 178029 w 242810"/>
              <a:gd name="connsiteY13" fmla="*/ 371581 h 663681"/>
              <a:gd name="connsiteX14" fmla="*/ 16104 w 242810"/>
              <a:gd name="connsiteY14" fmla="*/ 349356 h 663681"/>
              <a:gd name="connsiteX15" fmla="*/ 44679 w 242810"/>
              <a:gd name="connsiteY15" fmla="*/ 374756 h 663681"/>
              <a:gd name="connsiteX16" fmla="*/ 95479 w 242810"/>
              <a:gd name="connsiteY16" fmla="*/ 663681 h 66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2810" h="663681">
                <a:moveTo>
                  <a:pt x="95479" y="663681"/>
                </a:moveTo>
                <a:cubicBezTo>
                  <a:pt x="99183" y="664210"/>
                  <a:pt x="62142" y="443018"/>
                  <a:pt x="66904" y="377931"/>
                </a:cubicBezTo>
                <a:cubicBezTo>
                  <a:pt x="71666" y="312844"/>
                  <a:pt x="118762" y="285327"/>
                  <a:pt x="124054" y="273156"/>
                </a:cubicBezTo>
                <a:cubicBezTo>
                  <a:pt x="129346" y="260985"/>
                  <a:pt x="94421" y="316548"/>
                  <a:pt x="98654" y="304906"/>
                </a:cubicBezTo>
                <a:cubicBezTo>
                  <a:pt x="102887" y="293264"/>
                  <a:pt x="140987" y="245639"/>
                  <a:pt x="149454" y="203306"/>
                </a:cubicBezTo>
                <a:cubicBezTo>
                  <a:pt x="157921" y="160973"/>
                  <a:pt x="147337" y="53552"/>
                  <a:pt x="149454" y="50906"/>
                </a:cubicBezTo>
                <a:cubicBezTo>
                  <a:pt x="151571" y="48260"/>
                  <a:pt x="167975" y="195898"/>
                  <a:pt x="162154" y="187431"/>
                </a:cubicBezTo>
                <a:cubicBezTo>
                  <a:pt x="156333" y="178964"/>
                  <a:pt x="117704" y="4339"/>
                  <a:pt x="114529" y="106"/>
                </a:cubicBezTo>
                <a:cubicBezTo>
                  <a:pt x="111354" y="-4127"/>
                  <a:pt x="145221" y="119169"/>
                  <a:pt x="143104" y="162031"/>
                </a:cubicBezTo>
                <a:cubicBezTo>
                  <a:pt x="140987" y="204893"/>
                  <a:pt x="125112" y="238231"/>
                  <a:pt x="101829" y="257281"/>
                </a:cubicBezTo>
                <a:cubicBezTo>
                  <a:pt x="78546" y="276331"/>
                  <a:pt x="-19350" y="264689"/>
                  <a:pt x="3404" y="276331"/>
                </a:cubicBezTo>
                <a:cubicBezTo>
                  <a:pt x="26158" y="287973"/>
                  <a:pt x="212425" y="317077"/>
                  <a:pt x="238354" y="327131"/>
                </a:cubicBezTo>
                <a:cubicBezTo>
                  <a:pt x="264283" y="337185"/>
                  <a:pt x="169033" y="329248"/>
                  <a:pt x="158979" y="336656"/>
                </a:cubicBezTo>
                <a:cubicBezTo>
                  <a:pt x="148925" y="344064"/>
                  <a:pt x="201842" y="369464"/>
                  <a:pt x="178029" y="371581"/>
                </a:cubicBezTo>
                <a:cubicBezTo>
                  <a:pt x="154216" y="373698"/>
                  <a:pt x="38329" y="348827"/>
                  <a:pt x="16104" y="349356"/>
                </a:cubicBezTo>
                <a:cubicBezTo>
                  <a:pt x="-6121" y="349885"/>
                  <a:pt x="28275" y="328718"/>
                  <a:pt x="44679" y="374756"/>
                </a:cubicBezTo>
                <a:cubicBezTo>
                  <a:pt x="61083" y="420794"/>
                  <a:pt x="91775" y="663152"/>
                  <a:pt x="95479" y="663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0" name="フリーフォーム 6169">
            <a:extLst>
              <a:ext uri="{FF2B5EF4-FFF2-40B4-BE49-F238E27FC236}">
                <a16:creationId xmlns:a16="http://schemas.microsoft.com/office/drawing/2014/main" id="{501A0EE5-136E-9DF7-8B38-CE4393F95A51}"/>
              </a:ext>
            </a:extLst>
          </p:cNvPr>
          <p:cNvSpPr/>
          <p:nvPr/>
        </p:nvSpPr>
        <p:spPr>
          <a:xfrm>
            <a:off x="4082892" y="4876606"/>
            <a:ext cx="148859" cy="891474"/>
          </a:xfrm>
          <a:custGeom>
            <a:avLst/>
            <a:gdLst>
              <a:gd name="connsiteX0" fmla="*/ 108108 w 148859"/>
              <a:gd name="connsiteY0" fmla="*/ 194 h 891474"/>
              <a:gd name="connsiteX1" fmla="*/ 95408 w 148859"/>
              <a:gd name="connsiteY1" fmla="*/ 368494 h 891474"/>
              <a:gd name="connsiteX2" fmla="*/ 146208 w 148859"/>
              <a:gd name="connsiteY2" fmla="*/ 600269 h 891474"/>
              <a:gd name="connsiteX3" fmla="*/ 158 w 148859"/>
              <a:gd name="connsiteY3" fmla="*/ 397069 h 891474"/>
              <a:gd name="connsiteX4" fmla="*/ 117633 w 148859"/>
              <a:gd name="connsiteY4" fmla="*/ 606619 h 891474"/>
              <a:gd name="connsiteX5" fmla="*/ 111283 w 148859"/>
              <a:gd name="connsiteY5" fmla="*/ 673294 h 891474"/>
              <a:gd name="connsiteX6" fmla="*/ 139858 w 148859"/>
              <a:gd name="connsiteY6" fmla="*/ 889194 h 891474"/>
              <a:gd name="connsiteX7" fmla="*/ 117633 w 148859"/>
              <a:gd name="connsiteY7" fmla="*/ 520894 h 891474"/>
              <a:gd name="connsiteX8" fmla="*/ 89058 w 148859"/>
              <a:gd name="connsiteY8" fmla="*/ 403419 h 891474"/>
              <a:gd name="connsiteX9" fmla="*/ 38258 w 148859"/>
              <a:gd name="connsiteY9" fmla="*/ 374844 h 891474"/>
              <a:gd name="connsiteX10" fmla="*/ 95408 w 148859"/>
              <a:gd name="connsiteY10" fmla="*/ 381194 h 891474"/>
              <a:gd name="connsiteX11" fmla="*/ 3333 w 148859"/>
              <a:gd name="connsiteY11" fmla="*/ 120844 h 891474"/>
              <a:gd name="connsiteX12" fmla="*/ 108108 w 148859"/>
              <a:gd name="connsiteY12" fmla="*/ 314519 h 891474"/>
              <a:gd name="connsiteX13" fmla="*/ 108108 w 148859"/>
              <a:gd name="connsiteY13" fmla="*/ 194 h 89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859" h="891474">
                <a:moveTo>
                  <a:pt x="108108" y="194"/>
                </a:moveTo>
                <a:cubicBezTo>
                  <a:pt x="105991" y="9190"/>
                  <a:pt x="89058" y="268482"/>
                  <a:pt x="95408" y="368494"/>
                </a:cubicBezTo>
                <a:cubicBezTo>
                  <a:pt x="101758" y="468506"/>
                  <a:pt x="162083" y="595507"/>
                  <a:pt x="146208" y="600269"/>
                </a:cubicBezTo>
                <a:cubicBezTo>
                  <a:pt x="130333" y="605031"/>
                  <a:pt x="4920" y="396011"/>
                  <a:pt x="158" y="397069"/>
                </a:cubicBezTo>
                <a:cubicBezTo>
                  <a:pt x="-4604" y="398127"/>
                  <a:pt x="99112" y="560582"/>
                  <a:pt x="117633" y="606619"/>
                </a:cubicBezTo>
                <a:cubicBezTo>
                  <a:pt x="136154" y="652656"/>
                  <a:pt x="107579" y="626198"/>
                  <a:pt x="111283" y="673294"/>
                </a:cubicBezTo>
                <a:cubicBezTo>
                  <a:pt x="114987" y="720390"/>
                  <a:pt x="138800" y="914594"/>
                  <a:pt x="139858" y="889194"/>
                </a:cubicBezTo>
                <a:cubicBezTo>
                  <a:pt x="140916" y="863794"/>
                  <a:pt x="126100" y="601857"/>
                  <a:pt x="117633" y="520894"/>
                </a:cubicBezTo>
                <a:cubicBezTo>
                  <a:pt x="109166" y="439931"/>
                  <a:pt x="102287" y="427761"/>
                  <a:pt x="89058" y="403419"/>
                </a:cubicBezTo>
                <a:cubicBezTo>
                  <a:pt x="75829" y="379077"/>
                  <a:pt x="37200" y="378548"/>
                  <a:pt x="38258" y="374844"/>
                </a:cubicBezTo>
                <a:cubicBezTo>
                  <a:pt x="39316" y="371140"/>
                  <a:pt x="101229" y="423527"/>
                  <a:pt x="95408" y="381194"/>
                </a:cubicBezTo>
                <a:cubicBezTo>
                  <a:pt x="89587" y="338861"/>
                  <a:pt x="1216" y="131956"/>
                  <a:pt x="3333" y="120844"/>
                </a:cubicBezTo>
                <a:cubicBezTo>
                  <a:pt x="5450" y="109732"/>
                  <a:pt x="91704" y="331982"/>
                  <a:pt x="108108" y="314519"/>
                </a:cubicBezTo>
                <a:cubicBezTo>
                  <a:pt x="124512" y="297057"/>
                  <a:pt x="110225" y="-8802"/>
                  <a:pt x="10810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1" name="フリーフォーム 6170">
            <a:extLst>
              <a:ext uri="{FF2B5EF4-FFF2-40B4-BE49-F238E27FC236}">
                <a16:creationId xmlns:a16="http://schemas.microsoft.com/office/drawing/2014/main" id="{F60C75D0-02BA-BB5C-25A0-4B2E391F06DC}"/>
              </a:ext>
            </a:extLst>
          </p:cNvPr>
          <p:cNvSpPr/>
          <p:nvPr/>
        </p:nvSpPr>
        <p:spPr>
          <a:xfrm>
            <a:off x="4486272" y="4864398"/>
            <a:ext cx="143149" cy="386513"/>
          </a:xfrm>
          <a:custGeom>
            <a:avLst/>
            <a:gdLst>
              <a:gd name="connsiteX0" fmla="*/ 142878 w 143149"/>
              <a:gd name="connsiteY0" fmla="*/ 2877 h 386513"/>
              <a:gd name="connsiteX1" fmla="*/ 28578 w 143149"/>
              <a:gd name="connsiteY1" fmla="*/ 380702 h 386513"/>
              <a:gd name="connsiteX2" fmla="*/ 60328 w 143149"/>
              <a:gd name="connsiteY2" fmla="*/ 228302 h 386513"/>
              <a:gd name="connsiteX3" fmla="*/ 3 w 143149"/>
              <a:gd name="connsiteY3" fmla="*/ 174327 h 386513"/>
              <a:gd name="connsiteX4" fmla="*/ 63503 w 143149"/>
              <a:gd name="connsiteY4" fmla="*/ 269577 h 386513"/>
              <a:gd name="connsiteX5" fmla="*/ 60328 w 143149"/>
              <a:gd name="connsiteY5" fmla="*/ 209252 h 386513"/>
              <a:gd name="connsiteX6" fmla="*/ 142878 w 143149"/>
              <a:gd name="connsiteY6" fmla="*/ 2877 h 3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49" h="386513">
                <a:moveTo>
                  <a:pt x="142878" y="2877"/>
                </a:moveTo>
                <a:cubicBezTo>
                  <a:pt x="137586" y="31452"/>
                  <a:pt x="42336" y="343131"/>
                  <a:pt x="28578" y="380702"/>
                </a:cubicBezTo>
                <a:cubicBezTo>
                  <a:pt x="14820" y="418273"/>
                  <a:pt x="65090" y="262698"/>
                  <a:pt x="60328" y="228302"/>
                </a:cubicBezTo>
                <a:cubicBezTo>
                  <a:pt x="55566" y="193906"/>
                  <a:pt x="-526" y="167448"/>
                  <a:pt x="3" y="174327"/>
                </a:cubicBezTo>
                <a:cubicBezTo>
                  <a:pt x="532" y="181206"/>
                  <a:pt x="53449" y="263756"/>
                  <a:pt x="63503" y="269577"/>
                </a:cubicBezTo>
                <a:cubicBezTo>
                  <a:pt x="73557" y="275398"/>
                  <a:pt x="46041" y="251585"/>
                  <a:pt x="60328" y="209252"/>
                </a:cubicBezTo>
                <a:cubicBezTo>
                  <a:pt x="74615" y="166919"/>
                  <a:pt x="148170" y="-25698"/>
                  <a:pt x="142878" y="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2" name="フリーフォーム 6171">
            <a:extLst>
              <a:ext uri="{FF2B5EF4-FFF2-40B4-BE49-F238E27FC236}">
                <a16:creationId xmlns:a16="http://schemas.microsoft.com/office/drawing/2014/main" id="{F44C99CC-476B-6AC9-476C-1812F77CBE42}"/>
              </a:ext>
            </a:extLst>
          </p:cNvPr>
          <p:cNvSpPr/>
          <p:nvPr/>
        </p:nvSpPr>
        <p:spPr>
          <a:xfrm>
            <a:off x="4457618" y="5251450"/>
            <a:ext cx="58827" cy="304800"/>
          </a:xfrm>
          <a:custGeom>
            <a:avLst/>
            <a:gdLst>
              <a:gd name="connsiteX0" fmla="*/ 82 w 58827"/>
              <a:gd name="connsiteY0" fmla="*/ 0 h 304800"/>
              <a:gd name="connsiteX1" fmla="*/ 44532 w 58827"/>
              <a:gd name="connsiteY1" fmla="*/ 171450 h 304800"/>
              <a:gd name="connsiteX2" fmla="*/ 44532 w 58827"/>
              <a:gd name="connsiteY2" fmla="*/ 304800 h 304800"/>
              <a:gd name="connsiteX3" fmla="*/ 57232 w 58827"/>
              <a:gd name="connsiteY3" fmla="*/ 171450 h 304800"/>
              <a:gd name="connsiteX4" fmla="*/ 82 w 58827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27" h="304800">
                <a:moveTo>
                  <a:pt x="82" y="0"/>
                </a:moveTo>
                <a:cubicBezTo>
                  <a:pt x="-2035" y="0"/>
                  <a:pt x="37124" y="120650"/>
                  <a:pt x="44532" y="171450"/>
                </a:cubicBezTo>
                <a:cubicBezTo>
                  <a:pt x="51940" y="222250"/>
                  <a:pt x="42415" y="304800"/>
                  <a:pt x="44532" y="304800"/>
                </a:cubicBezTo>
                <a:cubicBezTo>
                  <a:pt x="46649" y="304800"/>
                  <a:pt x="64111" y="221721"/>
                  <a:pt x="57232" y="171450"/>
                </a:cubicBezTo>
                <a:cubicBezTo>
                  <a:pt x="50353" y="121179"/>
                  <a:pt x="2199" y="0"/>
                  <a:pt x="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3" name="フリーフォーム 6172">
            <a:extLst>
              <a:ext uri="{FF2B5EF4-FFF2-40B4-BE49-F238E27FC236}">
                <a16:creationId xmlns:a16="http://schemas.microsoft.com/office/drawing/2014/main" id="{4D312699-10EA-7711-5ED3-49E22A1830F6}"/>
              </a:ext>
            </a:extLst>
          </p:cNvPr>
          <p:cNvSpPr/>
          <p:nvPr/>
        </p:nvSpPr>
        <p:spPr>
          <a:xfrm>
            <a:off x="4441703" y="5321299"/>
            <a:ext cx="200677" cy="651418"/>
          </a:xfrm>
          <a:custGeom>
            <a:avLst/>
            <a:gdLst>
              <a:gd name="connsiteX0" fmla="*/ 123947 w 200677"/>
              <a:gd name="connsiteY0" fmla="*/ 1 h 651418"/>
              <a:gd name="connsiteX1" fmla="*/ 196972 w 200677"/>
              <a:gd name="connsiteY1" fmla="*/ 219076 h 651418"/>
              <a:gd name="connsiteX2" fmla="*/ 111247 w 200677"/>
              <a:gd name="connsiteY2" fmla="*/ 349251 h 651418"/>
              <a:gd name="connsiteX3" fmla="*/ 130297 w 200677"/>
              <a:gd name="connsiteY3" fmla="*/ 479426 h 651418"/>
              <a:gd name="connsiteX4" fmla="*/ 122 w 200677"/>
              <a:gd name="connsiteY4" fmla="*/ 650876 h 651418"/>
              <a:gd name="connsiteX5" fmla="*/ 108072 w 200677"/>
              <a:gd name="connsiteY5" fmla="*/ 536576 h 651418"/>
              <a:gd name="connsiteX6" fmla="*/ 181097 w 200677"/>
              <a:gd name="connsiteY6" fmla="*/ 622301 h 651418"/>
              <a:gd name="connsiteX7" fmla="*/ 158872 w 200677"/>
              <a:gd name="connsiteY7" fmla="*/ 520701 h 651418"/>
              <a:gd name="connsiteX8" fmla="*/ 200147 w 200677"/>
              <a:gd name="connsiteY8" fmla="*/ 574676 h 651418"/>
              <a:gd name="connsiteX9" fmla="*/ 123947 w 200677"/>
              <a:gd name="connsiteY9" fmla="*/ 428626 h 651418"/>
              <a:gd name="connsiteX10" fmla="*/ 117597 w 200677"/>
              <a:gd name="connsiteY10" fmla="*/ 365126 h 651418"/>
              <a:gd name="connsiteX11" fmla="*/ 60447 w 200677"/>
              <a:gd name="connsiteY11" fmla="*/ 358776 h 651418"/>
              <a:gd name="connsiteX12" fmla="*/ 155697 w 200677"/>
              <a:gd name="connsiteY12" fmla="*/ 276226 h 651418"/>
              <a:gd name="connsiteX13" fmla="*/ 142997 w 200677"/>
              <a:gd name="connsiteY13" fmla="*/ 219076 h 651418"/>
              <a:gd name="connsiteX14" fmla="*/ 190622 w 200677"/>
              <a:gd name="connsiteY14" fmla="*/ 215901 h 651418"/>
              <a:gd name="connsiteX15" fmla="*/ 123947 w 200677"/>
              <a:gd name="connsiteY15" fmla="*/ 1 h 65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677" h="651418">
                <a:moveTo>
                  <a:pt x="123947" y="1"/>
                </a:moveTo>
                <a:cubicBezTo>
                  <a:pt x="125005" y="530"/>
                  <a:pt x="199089" y="160868"/>
                  <a:pt x="196972" y="219076"/>
                </a:cubicBezTo>
                <a:cubicBezTo>
                  <a:pt x="194855" y="277284"/>
                  <a:pt x="122359" y="305859"/>
                  <a:pt x="111247" y="349251"/>
                </a:cubicBezTo>
                <a:cubicBezTo>
                  <a:pt x="100135" y="392643"/>
                  <a:pt x="148818" y="429155"/>
                  <a:pt x="130297" y="479426"/>
                </a:cubicBezTo>
                <a:cubicBezTo>
                  <a:pt x="111776" y="529697"/>
                  <a:pt x="3826" y="641351"/>
                  <a:pt x="122" y="650876"/>
                </a:cubicBezTo>
                <a:cubicBezTo>
                  <a:pt x="-3582" y="660401"/>
                  <a:pt x="77909" y="541339"/>
                  <a:pt x="108072" y="536576"/>
                </a:cubicBezTo>
                <a:cubicBezTo>
                  <a:pt x="138235" y="531814"/>
                  <a:pt x="172630" y="624947"/>
                  <a:pt x="181097" y="622301"/>
                </a:cubicBezTo>
                <a:cubicBezTo>
                  <a:pt x="189564" y="619655"/>
                  <a:pt x="155697" y="528639"/>
                  <a:pt x="158872" y="520701"/>
                </a:cubicBezTo>
                <a:cubicBezTo>
                  <a:pt x="162047" y="512763"/>
                  <a:pt x="205968" y="590022"/>
                  <a:pt x="200147" y="574676"/>
                </a:cubicBezTo>
                <a:cubicBezTo>
                  <a:pt x="194326" y="559330"/>
                  <a:pt x="137705" y="463551"/>
                  <a:pt x="123947" y="428626"/>
                </a:cubicBezTo>
                <a:cubicBezTo>
                  <a:pt x="110189" y="393701"/>
                  <a:pt x="128180" y="376768"/>
                  <a:pt x="117597" y="365126"/>
                </a:cubicBezTo>
                <a:cubicBezTo>
                  <a:pt x="107014" y="353484"/>
                  <a:pt x="54097" y="373593"/>
                  <a:pt x="60447" y="358776"/>
                </a:cubicBezTo>
                <a:cubicBezTo>
                  <a:pt x="66797" y="343959"/>
                  <a:pt x="141939" y="299509"/>
                  <a:pt x="155697" y="276226"/>
                </a:cubicBezTo>
                <a:cubicBezTo>
                  <a:pt x="169455" y="252943"/>
                  <a:pt x="137176" y="229130"/>
                  <a:pt x="142997" y="219076"/>
                </a:cubicBezTo>
                <a:cubicBezTo>
                  <a:pt x="148818" y="209022"/>
                  <a:pt x="190093" y="246064"/>
                  <a:pt x="190622" y="215901"/>
                </a:cubicBezTo>
                <a:cubicBezTo>
                  <a:pt x="191151" y="185739"/>
                  <a:pt x="122889" y="-528"/>
                  <a:pt x="123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4" name="フリーフォーム 6173">
            <a:extLst>
              <a:ext uri="{FF2B5EF4-FFF2-40B4-BE49-F238E27FC236}">
                <a16:creationId xmlns:a16="http://schemas.microsoft.com/office/drawing/2014/main" id="{3CA90DE1-4FB9-0DD2-D0CF-CD1DC7309220}"/>
              </a:ext>
            </a:extLst>
          </p:cNvPr>
          <p:cNvSpPr/>
          <p:nvPr/>
        </p:nvSpPr>
        <p:spPr>
          <a:xfrm>
            <a:off x="4125631" y="6545860"/>
            <a:ext cx="316245" cy="223571"/>
          </a:xfrm>
          <a:custGeom>
            <a:avLst/>
            <a:gdLst>
              <a:gd name="connsiteX0" fmla="*/ 1869 w 316245"/>
              <a:gd name="connsiteY0" fmla="*/ 990 h 223571"/>
              <a:gd name="connsiteX1" fmla="*/ 100294 w 316245"/>
              <a:gd name="connsiteY1" fmla="*/ 80365 h 223571"/>
              <a:gd name="connsiteX2" fmla="*/ 163794 w 316245"/>
              <a:gd name="connsiteY2" fmla="*/ 156565 h 223571"/>
              <a:gd name="connsiteX3" fmla="*/ 192369 w 316245"/>
              <a:gd name="connsiteY3" fmla="*/ 105765 h 223571"/>
              <a:gd name="connsiteX4" fmla="*/ 316194 w 316245"/>
              <a:gd name="connsiteY4" fmla="*/ 105765 h 223571"/>
              <a:gd name="connsiteX5" fmla="*/ 176494 w 316245"/>
              <a:gd name="connsiteY5" fmla="*/ 121640 h 223571"/>
              <a:gd name="connsiteX6" fmla="*/ 262219 w 316245"/>
              <a:gd name="connsiteY6" fmla="*/ 223240 h 223571"/>
              <a:gd name="connsiteX7" fmla="*/ 189194 w 316245"/>
              <a:gd name="connsiteY7" fmla="*/ 150215 h 223571"/>
              <a:gd name="connsiteX8" fmla="*/ 46319 w 316245"/>
              <a:gd name="connsiteY8" fmla="*/ 42265 h 223571"/>
              <a:gd name="connsiteX9" fmla="*/ 1869 w 316245"/>
              <a:gd name="connsiteY9" fmla="*/ 990 h 22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45" h="223571">
                <a:moveTo>
                  <a:pt x="1869" y="990"/>
                </a:moveTo>
                <a:cubicBezTo>
                  <a:pt x="10865" y="7340"/>
                  <a:pt x="73307" y="54436"/>
                  <a:pt x="100294" y="80365"/>
                </a:cubicBezTo>
                <a:cubicBezTo>
                  <a:pt x="127281" y="106294"/>
                  <a:pt x="148448" y="152332"/>
                  <a:pt x="163794" y="156565"/>
                </a:cubicBezTo>
                <a:cubicBezTo>
                  <a:pt x="179140" y="160798"/>
                  <a:pt x="166969" y="114232"/>
                  <a:pt x="192369" y="105765"/>
                </a:cubicBezTo>
                <a:cubicBezTo>
                  <a:pt x="217769" y="97298"/>
                  <a:pt x="318840" y="103119"/>
                  <a:pt x="316194" y="105765"/>
                </a:cubicBezTo>
                <a:cubicBezTo>
                  <a:pt x="313548" y="108411"/>
                  <a:pt x="185490" y="102061"/>
                  <a:pt x="176494" y="121640"/>
                </a:cubicBezTo>
                <a:cubicBezTo>
                  <a:pt x="167498" y="141219"/>
                  <a:pt x="260102" y="218478"/>
                  <a:pt x="262219" y="223240"/>
                </a:cubicBezTo>
                <a:cubicBezTo>
                  <a:pt x="264336" y="228002"/>
                  <a:pt x="225177" y="180378"/>
                  <a:pt x="189194" y="150215"/>
                </a:cubicBezTo>
                <a:cubicBezTo>
                  <a:pt x="153211" y="120052"/>
                  <a:pt x="74894" y="64490"/>
                  <a:pt x="46319" y="42265"/>
                </a:cubicBezTo>
                <a:cubicBezTo>
                  <a:pt x="17744" y="20040"/>
                  <a:pt x="-7127" y="-5360"/>
                  <a:pt x="1869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5" name="フリーフォーム 6174">
            <a:extLst>
              <a:ext uri="{FF2B5EF4-FFF2-40B4-BE49-F238E27FC236}">
                <a16:creationId xmlns:a16="http://schemas.microsoft.com/office/drawing/2014/main" id="{53547CFD-BF8B-C777-3FAF-30C76B631DC3}"/>
              </a:ext>
            </a:extLst>
          </p:cNvPr>
          <p:cNvSpPr/>
          <p:nvPr/>
        </p:nvSpPr>
        <p:spPr>
          <a:xfrm>
            <a:off x="4444815" y="6543017"/>
            <a:ext cx="317707" cy="143641"/>
          </a:xfrm>
          <a:custGeom>
            <a:avLst/>
            <a:gdLst>
              <a:gd name="connsiteX0" fmla="*/ 185 w 317707"/>
              <a:gd name="connsiteY0" fmla="*/ 143533 h 143641"/>
              <a:gd name="connsiteX1" fmla="*/ 177985 w 317707"/>
              <a:gd name="connsiteY1" fmla="*/ 41933 h 143641"/>
              <a:gd name="connsiteX2" fmla="*/ 108135 w 317707"/>
              <a:gd name="connsiteY2" fmla="*/ 658 h 143641"/>
              <a:gd name="connsiteX3" fmla="*/ 190685 w 317707"/>
              <a:gd name="connsiteY3" fmla="*/ 16533 h 143641"/>
              <a:gd name="connsiteX4" fmla="*/ 317685 w 317707"/>
              <a:gd name="connsiteY4" fmla="*/ 16533 h 143641"/>
              <a:gd name="connsiteX5" fmla="*/ 200210 w 317707"/>
              <a:gd name="connsiteY5" fmla="*/ 19708 h 143641"/>
              <a:gd name="connsiteX6" fmla="*/ 111310 w 317707"/>
              <a:gd name="connsiteY6" fmla="*/ 45108 h 143641"/>
              <a:gd name="connsiteX7" fmla="*/ 143060 w 317707"/>
              <a:gd name="connsiteY7" fmla="*/ 60983 h 143641"/>
              <a:gd name="connsiteX8" fmla="*/ 185 w 317707"/>
              <a:gd name="connsiteY8" fmla="*/ 143533 h 1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707" h="143641">
                <a:moveTo>
                  <a:pt x="185" y="143533"/>
                </a:moveTo>
                <a:cubicBezTo>
                  <a:pt x="6006" y="140358"/>
                  <a:pt x="159993" y="65745"/>
                  <a:pt x="177985" y="41933"/>
                </a:cubicBezTo>
                <a:cubicBezTo>
                  <a:pt x="195977" y="18120"/>
                  <a:pt x="106018" y="4891"/>
                  <a:pt x="108135" y="658"/>
                </a:cubicBezTo>
                <a:cubicBezTo>
                  <a:pt x="110252" y="-3575"/>
                  <a:pt x="155760" y="13887"/>
                  <a:pt x="190685" y="16533"/>
                </a:cubicBezTo>
                <a:cubicBezTo>
                  <a:pt x="225610" y="19179"/>
                  <a:pt x="316098" y="16004"/>
                  <a:pt x="317685" y="16533"/>
                </a:cubicBezTo>
                <a:cubicBezTo>
                  <a:pt x="319272" y="17062"/>
                  <a:pt x="234606" y="14946"/>
                  <a:pt x="200210" y="19708"/>
                </a:cubicBezTo>
                <a:cubicBezTo>
                  <a:pt x="165814" y="24470"/>
                  <a:pt x="120835" y="38229"/>
                  <a:pt x="111310" y="45108"/>
                </a:cubicBezTo>
                <a:cubicBezTo>
                  <a:pt x="101785" y="51987"/>
                  <a:pt x="158406" y="42462"/>
                  <a:pt x="143060" y="60983"/>
                </a:cubicBezTo>
                <a:cubicBezTo>
                  <a:pt x="127714" y="79504"/>
                  <a:pt x="-5636" y="146708"/>
                  <a:pt x="185" y="14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6" name="フリーフォーム 6175">
            <a:extLst>
              <a:ext uri="{FF2B5EF4-FFF2-40B4-BE49-F238E27FC236}">
                <a16:creationId xmlns:a16="http://schemas.microsoft.com/office/drawing/2014/main" id="{EBAC843D-E737-E7D9-B025-9730FDA2C67D}"/>
              </a:ext>
            </a:extLst>
          </p:cNvPr>
          <p:cNvSpPr/>
          <p:nvPr/>
        </p:nvSpPr>
        <p:spPr>
          <a:xfrm>
            <a:off x="4597313" y="6559491"/>
            <a:ext cx="279795" cy="60757"/>
          </a:xfrm>
          <a:custGeom>
            <a:avLst/>
            <a:gdLst>
              <a:gd name="connsiteX0" fmla="*/ 87 w 279795"/>
              <a:gd name="connsiteY0" fmla="*/ 31809 h 60757"/>
              <a:gd name="connsiteX1" fmla="*/ 101687 w 279795"/>
              <a:gd name="connsiteY1" fmla="*/ 59 h 60757"/>
              <a:gd name="connsiteX2" fmla="*/ 276312 w 279795"/>
              <a:gd name="connsiteY2" fmla="*/ 41334 h 60757"/>
              <a:gd name="connsiteX3" fmla="*/ 212812 w 279795"/>
              <a:gd name="connsiteY3" fmla="*/ 47684 h 60757"/>
              <a:gd name="connsiteX4" fmla="*/ 146137 w 279795"/>
              <a:gd name="connsiteY4" fmla="*/ 60384 h 60757"/>
              <a:gd name="connsiteX5" fmla="*/ 231862 w 279795"/>
              <a:gd name="connsiteY5" fmla="*/ 31809 h 60757"/>
              <a:gd name="connsiteX6" fmla="*/ 117562 w 279795"/>
              <a:gd name="connsiteY6" fmla="*/ 15934 h 60757"/>
              <a:gd name="connsiteX7" fmla="*/ 87 w 279795"/>
              <a:gd name="connsiteY7" fmla="*/ 31809 h 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95" h="60757">
                <a:moveTo>
                  <a:pt x="87" y="31809"/>
                </a:moveTo>
                <a:cubicBezTo>
                  <a:pt x="-2559" y="29163"/>
                  <a:pt x="55650" y="-1528"/>
                  <a:pt x="101687" y="59"/>
                </a:cubicBezTo>
                <a:cubicBezTo>
                  <a:pt x="147724" y="1646"/>
                  <a:pt x="257791" y="33397"/>
                  <a:pt x="276312" y="41334"/>
                </a:cubicBezTo>
                <a:cubicBezTo>
                  <a:pt x="294833" y="49271"/>
                  <a:pt x="234508" y="44509"/>
                  <a:pt x="212812" y="47684"/>
                </a:cubicBezTo>
                <a:cubicBezTo>
                  <a:pt x="191116" y="50859"/>
                  <a:pt x="142962" y="63030"/>
                  <a:pt x="146137" y="60384"/>
                </a:cubicBezTo>
                <a:cubicBezTo>
                  <a:pt x="149312" y="57738"/>
                  <a:pt x="236625" y="39217"/>
                  <a:pt x="231862" y="31809"/>
                </a:cubicBezTo>
                <a:cubicBezTo>
                  <a:pt x="227100" y="24401"/>
                  <a:pt x="161483" y="15934"/>
                  <a:pt x="117562" y="15934"/>
                </a:cubicBezTo>
                <a:cubicBezTo>
                  <a:pt x="73641" y="15934"/>
                  <a:pt x="2733" y="34455"/>
                  <a:pt x="87" y="3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7" name="フリーフォーム 6176">
            <a:extLst>
              <a:ext uri="{FF2B5EF4-FFF2-40B4-BE49-F238E27FC236}">
                <a16:creationId xmlns:a16="http://schemas.microsoft.com/office/drawing/2014/main" id="{801E9064-FDC7-FCA7-E3EA-03AC7BBE8504}"/>
              </a:ext>
            </a:extLst>
          </p:cNvPr>
          <p:cNvSpPr/>
          <p:nvPr/>
        </p:nvSpPr>
        <p:spPr>
          <a:xfrm>
            <a:off x="4212861" y="6607167"/>
            <a:ext cx="743418" cy="130247"/>
          </a:xfrm>
          <a:custGeom>
            <a:avLst/>
            <a:gdLst>
              <a:gd name="connsiteX0" fmla="*/ 364 w 743418"/>
              <a:gd name="connsiteY0" fmla="*/ 130183 h 130247"/>
              <a:gd name="connsiteX1" fmla="*/ 428989 w 743418"/>
              <a:gd name="connsiteY1" fmla="*/ 31758 h 130247"/>
              <a:gd name="connsiteX2" fmla="*/ 371839 w 743418"/>
              <a:gd name="connsiteY2" fmla="*/ 47633 h 130247"/>
              <a:gd name="connsiteX3" fmla="*/ 438514 w 743418"/>
              <a:gd name="connsiteY3" fmla="*/ 12708 h 130247"/>
              <a:gd name="connsiteX4" fmla="*/ 546464 w 743418"/>
              <a:gd name="connsiteY4" fmla="*/ 15883 h 130247"/>
              <a:gd name="connsiteX5" fmla="*/ 502014 w 743418"/>
              <a:gd name="connsiteY5" fmla="*/ 38108 h 130247"/>
              <a:gd name="connsiteX6" fmla="*/ 743314 w 743418"/>
              <a:gd name="connsiteY6" fmla="*/ 8 h 130247"/>
              <a:gd name="connsiteX7" fmla="*/ 530589 w 743418"/>
              <a:gd name="connsiteY7" fmla="*/ 34933 h 130247"/>
              <a:gd name="connsiteX8" fmla="*/ 390889 w 743418"/>
              <a:gd name="connsiteY8" fmla="*/ 60333 h 130247"/>
              <a:gd name="connsiteX9" fmla="*/ 438514 w 743418"/>
              <a:gd name="connsiteY9" fmla="*/ 111133 h 130247"/>
              <a:gd name="connsiteX10" fmla="*/ 355964 w 743418"/>
              <a:gd name="connsiteY10" fmla="*/ 47633 h 130247"/>
              <a:gd name="connsiteX11" fmla="*/ 364 w 743418"/>
              <a:gd name="connsiteY11" fmla="*/ 130183 h 1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3418" h="130247">
                <a:moveTo>
                  <a:pt x="364" y="130183"/>
                </a:moveTo>
                <a:cubicBezTo>
                  <a:pt x="12535" y="127537"/>
                  <a:pt x="367077" y="45516"/>
                  <a:pt x="428989" y="31758"/>
                </a:cubicBezTo>
                <a:cubicBezTo>
                  <a:pt x="490901" y="18000"/>
                  <a:pt x="370252" y="50808"/>
                  <a:pt x="371839" y="47633"/>
                </a:cubicBezTo>
                <a:cubicBezTo>
                  <a:pt x="373426" y="44458"/>
                  <a:pt x="409410" y="18000"/>
                  <a:pt x="438514" y="12708"/>
                </a:cubicBezTo>
                <a:cubicBezTo>
                  <a:pt x="467618" y="7416"/>
                  <a:pt x="535881" y="11650"/>
                  <a:pt x="546464" y="15883"/>
                </a:cubicBezTo>
                <a:cubicBezTo>
                  <a:pt x="557047" y="20116"/>
                  <a:pt x="469206" y="40754"/>
                  <a:pt x="502014" y="38108"/>
                </a:cubicBezTo>
                <a:cubicBezTo>
                  <a:pt x="534822" y="35462"/>
                  <a:pt x="738552" y="537"/>
                  <a:pt x="743314" y="8"/>
                </a:cubicBezTo>
                <a:cubicBezTo>
                  <a:pt x="748077" y="-521"/>
                  <a:pt x="589326" y="24879"/>
                  <a:pt x="530589" y="34933"/>
                </a:cubicBezTo>
                <a:cubicBezTo>
                  <a:pt x="471852" y="44987"/>
                  <a:pt x="406235" y="47633"/>
                  <a:pt x="390889" y="60333"/>
                </a:cubicBezTo>
                <a:cubicBezTo>
                  <a:pt x="375543" y="73033"/>
                  <a:pt x="444335" y="113250"/>
                  <a:pt x="438514" y="111133"/>
                </a:cubicBezTo>
                <a:cubicBezTo>
                  <a:pt x="432693" y="109016"/>
                  <a:pt x="427401" y="42341"/>
                  <a:pt x="355964" y="47633"/>
                </a:cubicBezTo>
                <a:cubicBezTo>
                  <a:pt x="284527" y="52925"/>
                  <a:pt x="-11807" y="132829"/>
                  <a:pt x="364" y="13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8" name="フリーフォーム 6177">
            <a:extLst>
              <a:ext uri="{FF2B5EF4-FFF2-40B4-BE49-F238E27FC236}">
                <a16:creationId xmlns:a16="http://schemas.microsoft.com/office/drawing/2014/main" id="{E9FE2FA4-448D-03C8-1BF5-A521040B13CA}"/>
              </a:ext>
            </a:extLst>
          </p:cNvPr>
          <p:cNvSpPr/>
          <p:nvPr/>
        </p:nvSpPr>
        <p:spPr>
          <a:xfrm>
            <a:off x="4438622" y="6756399"/>
            <a:ext cx="131282" cy="355366"/>
          </a:xfrm>
          <a:custGeom>
            <a:avLst/>
            <a:gdLst>
              <a:gd name="connsiteX0" fmla="*/ 22253 w 131282"/>
              <a:gd name="connsiteY0" fmla="*/ 1 h 355366"/>
              <a:gd name="connsiteX1" fmla="*/ 3203 w 131282"/>
              <a:gd name="connsiteY1" fmla="*/ 133351 h 355366"/>
              <a:gd name="connsiteX2" fmla="*/ 25428 w 131282"/>
              <a:gd name="connsiteY2" fmla="*/ 158751 h 355366"/>
              <a:gd name="connsiteX3" fmla="*/ 25428 w 131282"/>
              <a:gd name="connsiteY3" fmla="*/ 190501 h 355366"/>
              <a:gd name="connsiteX4" fmla="*/ 73053 w 131282"/>
              <a:gd name="connsiteY4" fmla="*/ 257176 h 355366"/>
              <a:gd name="connsiteX5" fmla="*/ 41303 w 131282"/>
              <a:gd name="connsiteY5" fmla="*/ 238126 h 355366"/>
              <a:gd name="connsiteX6" fmla="*/ 127028 w 131282"/>
              <a:gd name="connsiteY6" fmla="*/ 352426 h 355366"/>
              <a:gd name="connsiteX7" fmla="*/ 107978 w 131282"/>
              <a:gd name="connsiteY7" fmla="*/ 317501 h 355366"/>
              <a:gd name="connsiteX8" fmla="*/ 19078 w 131282"/>
              <a:gd name="connsiteY8" fmla="*/ 273051 h 355366"/>
              <a:gd name="connsiteX9" fmla="*/ 57178 w 131282"/>
              <a:gd name="connsiteY9" fmla="*/ 247651 h 355366"/>
              <a:gd name="connsiteX10" fmla="*/ 15903 w 131282"/>
              <a:gd name="connsiteY10" fmla="*/ 130176 h 355366"/>
              <a:gd name="connsiteX11" fmla="*/ 28 w 131282"/>
              <a:gd name="connsiteY11" fmla="*/ 136526 h 355366"/>
              <a:gd name="connsiteX12" fmla="*/ 22253 w 131282"/>
              <a:gd name="connsiteY12" fmla="*/ 1 h 3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82" h="355366">
                <a:moveTo>
                  <a:pt x="22253" y="1"/>
                </a:moveTo>
                <a:cubicBezTo>
                  <a:pt x="22782" y="-528"/>
                  <a:pt x="2674" y="106893"/>
                  <a:pt x="3203" y="133351"/>
                </a:cubicBezTo>
                <a:cubicBezTo>
                  <a:pt x="3732" y="159809"/>
                  <a:pt x="25428" y="158751"/>
                  <a:pt x="25428" y="158751"/>
                </a:cubicBezTo>
                <a:cubicBezTo>
                  <a:pt x="29132" y="168276"/>
                  <a:pt x="17490" y="174097"/>
                  <a:pt x="25428" y="190501"/>
                </a:cubicBezTo>
                <a:cubicBezTo>
                  <a:pt x="33366" y="206905"/>
                  <a:pt x="70407" y="249239"/>
                  <a:pt x="73053" y="257176"/>
                </a:cubicBezTo>
                <a:cubicBezTo>
                  <a:pt x="75699" y="265113"/>
                  <a:pt x="32307" y="222251"/>
                  <a:pt x="41303" y="238126"/>
                </a:cubicBezTo>
                <a:cubicBezTo>
                  <a:pt x="50299" y="254001"/>
                  <a:pt x="115916" y="339197"/>
                  <a:pt x="127028" y="352426"/>
                </a:cubicBezTo>
                <a:cubicBezTo>
                  <a:pt x="138140" y="365655"/>
                  <a:pt x="125970" y="330730"/>
                  <a:pt x="107978" y="317501"/>
                </a:cubicBezTo>
                <a:cubicBezTo>
                  <a:pt x="89986" y="304272"/>
                  <a:pt x="27545" y="284693"/>
                  <a:pt x="19078" y="273051"/>
                </a:cubicBezTo>
                <a:cubicBezTo>
                  <a:pt x="10611" y="261409"/>
                  <a:pt x="57707" y="271463"/>
                  <a:pt x="57178" y="247651"/>
                </a:cubicBezTo>
                <a:cubicBezTo>
                  <a:pt x="56649" y="223839"/>
                  <a:pt x="25428" y="148697"/>
                  <a:pt x="15903" y="130176"/>
                </a:cubicBezTo>
                <a:cubicBezTo>
                  <a:pt x="6378" y="111655"/>
                  <a:pt x="-501" y="153459"/>
                  <a:pt x="28" y="136526"/>
                </a:cubicBezTo>
                <a:cubicBezTo>
                  <a:pt x="557" y="119593"/>
                  <a:pt x="21724" y="530"/>
                  <a:pt x="2225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9" name="フリーフォーム 6178">
            <a:extLst>
              <a:ext uri="{FF2B5EF4-FFF2-40B4-BE49-F238E27FC236}">
                <a16:creationId xmlns:a16="http://schemas.microsoft.com/office/drawing/2014/main" id="{CF3104C4-5FFE-C26D-F1A3-2DA21548937C}"/>
              </a:ext>
            </a:extLst>
          </p:cNvPr>
          <p:cNvSpPr/>
          <p:nvPr/>
        </p:nvSpPr>
        <p:spPr>
          <a:xfrm>
            <a:off x="4429117" y="6753211"/>
            <a:ext cx="25621" cy="127041"/>
          </a:xfrm>
          <a:custGeom>
            <a:avLst/>
            <a:gdLst>
              <a:gd name="connsiteX0" fmla="*/ 22233 w 25621"/>
              <a:gd name="connsiteY0" fmla="*/ 14 h 127041"/>
              <a:gd name="connsiteX1" fmla="*/ 12708 w 25621"/>
              <a:gd name="connsiteY1" fmla="*/ 76214 h 127041"/>
              <a:gd name="connsiteX2" fmla="*/ 25408 w 25621"/>
              <a:gd name="connsiteY2" fmla="*/ 127014 h 127041"/>
              <a:gd name="connsiteX3" fmla="*/ 8 w 25621"/>
              <a:gd name="connsiteY3" fmla="*/ 82564 h 127041"/>
              <a:gd name="connsiteX4" fmla="*/ 22233 w 25621"/>
              <a:gd name="connsiteY4" fmla="*/ 14 h 12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" h="127041">
                <a:moveTo>
                  <a:pt x="22233" y="14"/>
                </a:moveTo>
                <a:cubicBezTo>
                  <a:pt x="24350" y="-1044"/>
                  <a:pt x="12179" y="55047"/>
                  <a:pt x="12708" y="76214"/>
                </a:cubicBezTo>
                <a:cubicBezTo>
                  <a:pt x="13237" y="97381"/>
                  <a:pt x="27525" y="125956"/>
                  <a:pt x="25408" y="127014"/>
                </a:cubicBezTo>
                <a:cubicBezTo>
                  <a:pt x="23291" y="128072"/>
                  <a:pt x="-521" y="97910"/>
                  <a:pt x="8" y="82564"/>
                </a:cubicBezTo>
                <a:cubicBezTo>
                  <a:pt x="537" y="67218"/>
                  <a:pt x="20116" y="1072"/>
                  <a:pt x="2223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0" name="フリーフォーム 6179">
            <a:extLst>
              <a:ext uri="{FF2B5EF4-FFF2-40B4-BE49-F238E27FC236}">
                <a16:creationId xmlns:a16="http://schemas.microsoft.com/office/drawing/2014/main" id="{951F13B7-3A13-462D-FDA4-B91817E9F594}"/>
              </a:ext>
            </a:extLst>
          </p:cNvPr>
          <p:cNvSpPr/>
          <p:nvPr/>
        </p:nvSpPr>
        <p:spPr>
          <a:xfrm>
            <a:off x="4268878" y="6768673"/>
            <a:ext cx="204746" cy="333802"/>
          </a:xfrm>
          <a:custGeom>
            <a:avLst/>
            <a:gdLst>
              <a:gd name="connsiteX0" fmla="*/ 204697 w 204746"/>
              <a:gd name="connsiteY0" fmla="*/ 427 h 333802"/>
              <a:gd name="connsiteX1" fmla="*/ 109447 w 204746"/>
              <a:gd name="connsiteY1" fmla="*/ 152827 h 333802"/>
              <a:gd name="connsiteX2" fmla="*/ 131672 w 204746"/>
              <a:gd name="connsiteY2" fmla="*/ 238552 h 333802"/>
              <a:gd name="connsiteX3" fmla="*/ 144372 w 204746"/>
              <a:gd name="connsiteY3" fmla="*/ 263952 h 333802"/>
              <a:gd name="connsiteX4" fmla="*/ 118972 w 204746"/>
              <a:gd name="connsiteY4" fmla="*/ 333802 h 333802"/>
              <a:gd name="connsiteX5" fmla="*/ 147547 w 204746"/>
              <a:gd name="connsiteY5" fmla="*/ 263952 h 333802"/>
              <a:gd name="connsiteX6" fmla="*/ 1497 w 204746"/>
              <a:gd name="connsiteY6" fmla="*/ 168702 h 333802"/>
              <a:gd name="connsiteX7" fmla="*/ 71347 w 204746"/>
              <a:gd name="connsiteY7" fmla="*/ 175052 h 333802"/>
              <a:gd name="connsiteX8" fmla="*/ 64997 w 204746"/>
              <a:gd name="connsiteY8" fmla="*/ 92502 h 333802"/>
              <a:gd name="connsiteX9" fmla="*/ 96747 w 204746"/>
              <a:gd name="connsiteY9" fmla="*/ 171877 h 333802"/>
              <a:gd name="connsiteX10" fmla="*/ 122147 w 204746"/>
              <a:gd name="connsiteY10" fmla="*/ 108377 h 333802"/>
              <a:gd name="connsiteX11" fmla="*/ 204697 w 204746"/>
              <a:gd name="connsiteY11" fmla="*/ 427 h 33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46" h="333802">
                <a:moveTo>
                  <a:pt x="204697" y="427"/>
                </a:moveTo>
                <a:cubicBezTo>
                  <a:pt x="202580" y="7835"/>
                  <a:pt x="121618" y="113140"/>
                  <a:pt x="109447" y="152827"/>
                </a:cubicBezTo>
                <a:cubicBezTo>
                  <a:pt x="97276" y="192514"/>
                  <a:pt x="131672" y="238552"/>
                  <a:pt x="131672" y="238552"/>
                </a:cubicBezTo>
                <a:cubicBezTo>
                  <a:pt x="137493" y="257073"/>
                  <a:pt x="146489" y="248077"/>
                  <a:pt x="144372" y="263952"/>
                </a:cubicBezTo>
                <a:cubicBezTo>
                  <a:pt x="142255" y="279827"/>
                  <a:pt x="118443" y="333802"/>
                  <a:pt x="118972" y="333802"/>
                </a:cubicBezTo>
                <a:cubicBezTo>
                  <a:pt x="119501" y="333802"/>
                  <a:pt x="167126" y="291469"/>
                  <a:pt x="147547" y="263952"/>
                </a:cubicBezTo>
                <a:cubicBezTo>
                  <a:pt x="127968" y="236435"/>
                  <a:pt x="14197" y="183519"/>
                  <a:pt x="1497" y="168702"/>
                </a:cubicBezTo>
                <a:cubicBezTo>
                  <a:pt x="-11203" y="153885"/>
                  <a:pt x="60764" y="187752"/>
                  <a:pt x="71347" y="175052"/>
                </a:cubicBezTo>
                <a:cubicBezTo>
                  <a:pt x="81930" y="162352"/>
                  <a:pt x="60764" y="93031"/>
                  <a:pt x="64997" y="92502"/>
                </a:cubicBezTo>
                <a:cubicBezTo>
                  <a:pt x="69230" y="91973"/>
                  <a:pt x="87222" y="169231"/>
                  <a:pt x="96747" y="171877"/>
                </a:cubicBezTo>
                <a:cubicBezTo>
                  <a:pt x="106272" y="174523"/>
                  <a:pt x="104155" y="132719"/>
                  <a:pt x="122147" y="108377"/>
                </a:cubicBezTo>
                <a:cubicBezTo>
                  <a:pt x="140139" y="84035"/>
                  <a:pt x="206814" y="-6981"/>
                  <a:pt x="20469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1" name="フリーフォーム 6180">
            <a:extLst>
              <a:ext uri="{FF2B5EF4-FFF2-40B4-BE49-F238E27FC236}">
                <a16:creationId xmlns:a16="http://schemas.microsoft.com/office/drawing/2014/main" id="{14F21EC5-CA79-57F6-E232-EE0F2A2F8BBF}"/>
              </a:ext>
            </a:extLst>
          </p:cNvPr>
          <p:cNvSpPr/>
          <p:nvPr/>
        </p:nvSpPr>
        <p:spPr>
          <a:xfrm>
            <a:off x="3743419" y="7111929"/>
            <a:ext cx="609697" cy="251560"/>
          </a:xfrm>
          <a:custGeom>
            <a:avLst/>
            <a:gdLst>
              <a:gd name="connsiteX0" fmla="*/ 3081 w 609697"/>
              <a:gd name="connsiteY0" fmla="*/ 250896 h 251560"/>
              <a:gd name="connsiteX1" fmla="*/ 580931 w 609697"/>
              <a:gd name="connsiteY1" fmla="*/ 66746 h 251560"/>
              <a:gd name="connsiteX2" fmla="*/ 488856 w 609697"/>
              <a:gd name="connsiteY2" fmla="*/ 76271 h 251560"/>
              <a:gd name="connsiteX3" fmla="*/ 609506 w 609697"/>
              <a:gd name="connsiteY3" fmla="*/ 47696 h 251560"/>
              <a:gd name="connsiteX4" fmla="*/ 517431 w 609697"/>
              <a:gd name="connsiteY4" fmla="*/ 31821 h 251560"/>
              <a:gd name="connsiteX5" fmla="*/ 542831 w 609697"/>
              <a:gd name="connsiteY5" fmla="*/ 71 h 251560"/>
              <a:gd name="connsiteX6" fmla="*/ 479331 w 609697"/>
              <a:gd name="connsiteY6" fmla="*/ 41346 h 251560"/>
              <a:gd name="connsiteX7" fmla="*/ 336456 w 609697"/>
              <a:gd name="connsiteY7" fmla="*/ 54046 h 251560"/>
              <a:gd name="connsiteX8" fmla="*/ 438056 w 609697"/>
              <a:gd name="connsiteY8" fmla="*/ 98496 h 251560"/>
              <a:gd name="connsiteX9" fmla="*/ 314231 w 609697"/>
              <a:gd name="connsiteY9" fmla="*/ 95321 h 251560"/>
              <a:gd name="connsiteX10" fmla="*/ 358681 w 609697"/>
              <a:gd name="connsiteY10" fmla="*/ 95321 h 251560"/>
              <a:gd name="connsiteX11" fmla="*/ 276131 w 609697"/>
              <a:gd name="connsiteY11" fmla="*/ 146121 h 251560"/>
              <a:gd name="connsiteX12" fmla="*/ 177706 w 609697"/>
              <a:gd name="connsiteY12" fmla="*/ 158821 h 251560"/>
              <a:gd name="connsiteX13" fmla="*/ 95156 w 609697"/>
              <a:gd name="connsiteY13" fmla="*/ 177871 h 251560"/>
              <a:gd name="connsiteX14" fmla="*/ 269781 w 609697"/>
              <a:gd name="connsiteY14" fmla="*/ 171521 h 251560"/>
              <a:gd name="connsiteX15" fmla="*/ 482506 w 609697"/>
              <a:gd name="connsiteY15" fmla="*/ 95321 h 251560"/>
              <a:gd name="connsiteX16" fmla="*/ 406306 w 609697"/>
              <a:gd name="connsiteY16" fmla="*/ 69921 h 251560"/>
              <a:gd name="connsiteX17" fmla="*/ 482506 w 609697"/>
              <a:gd name="connsiteY17" fmla="*/ 69921 h 251560"/>
              <a:gd name="connsiteX18" fmla="*/ 355506 w 609697"/>
              <a:gd name="connsiteY18" fmla="*/ 127071 h 251560"/>
              <a:gd name="connsiteX19" fmla="*/ 3081 w 609697"/>
              <a:gd name="connsiteY19" fmla="*/ 250896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97" h="251560">
                <a:moveTo>
                  <a:pt x="3081" y="250896"/>
                </a:moveTo>
                <a:cubicBezTo>
                  <a:pt x="40652" y="240842"/>
                  <a:pt x="499969" y="95850"/>
                  <a:pt x="580931" y="66746"/>
                </a:cubicBezTo>
                <a:cubicBezTo>
                  <a:pt x="661894" y="37642"/>
                  <a:pt x="484094" y="79446"/>
                  <a:pt x="488856" y="76271"/>
                </a:cubicBezTo>
                <a:cubicBezTo>
                  <a:pt x="493618" y="73096"/>
                  <a:pt x="604744" y="55104"/>
                  <a:pt x="609506" y="47696"/>
                </a:cubicBezTo>
                <a:cubicBezTo>
                  <a:pt x="614269" y="40288"/>
                  <a:pt x="528544" y="39758"/>
                  <a:pt x="517431" y="31821"/>
                </a:cubicBezTo>
                <a:cubicBezTo>
                  <a:pt x="506319" y="23883"/>
                  <a:pt x="549181" y="-1517"/>
                  <a:pt x="542831" y="71"/>
                </a:cubicBezTo>
                <a:cubicBezTo>
                  <a:pt x="536481" y="1658"/>
                  <a:pt x="513727" y="32350"/>
                  <a:pt x="479331" y="41346"/>
                </a:cubicBezTo>
                <a:cubicBezTo>
                  <a:pt x="444935" y="50342"/>
                  <a:pt x="343335" y="44521"/>
                  <a:pt x="336456" y="54046"/>
                </a:cubicBezTo>
                <a:cubicBezTo>
                  <a:pt x="329577" y="63571"/>
                  <a:pt x="441760" y="91617"/>
                  <a:pt x="438056" y="98496"/>
                </a:cubicBezTo>
                <a:cubicBezTo>
                  <a:pt x="434352" y="105375"/>
                  <a:pt x="327460" y="95850"/>
                  <a:pt x="314231" y="95321"/>
                </a:cubicBezTo>
                <a:cubicBezTo>
                  <a:pt x="301002" y="94792"/>
                  <a:pt x="365031" y="86854"/>
                  <a:pt x="358681" y="95321"/>
                </a:cubicBezTo>
                <a:cubicBezTo>
                  <a:pt x="352331" y="103788"/>
                  <a:pt x="306294" y="135538"/>
                  <a:pt x="276131" y="146121"/>
                </a:cubicBezTo>
                <a:cubicBezTo>
                  <a:pt x="245969" y="156704"/>
                  <a:pt x="207868" y="153529"/>
                  <a:pt x="177706" y="158821"/>
                </a:cubicBezTo>
                <a:cubicBezTo>
                  <a:pt x="147544" y="164113"/>
                  <a:pt x="79810" y="175754"/>
                  <a:pt x="95156" y="177871"/>
                </a:cubicBezTo>
                <a:cubicBezTo>
                  <a:pt x="110502" y="179988"/>
                  <a:pt x="205223" y="185279"/>
                  <a:pt x="269781" y="171521"/>
                </a:cubicBezTo>
                <a:cubicBezTo>
                  <a:pt x="334339" y="157763"/>
                  <a:pt x="459752" y="112254"/>
                  <a:pt x="482506" y="95321"/>
                </a:cubicBezTo>
                <a:cubicBezTo>
                  <a:pt x="505260" y="78388"/>
                  <a:pt x="406306" y="74154"/>
                  <a:pt x="406306" y="69921"/>
                </a:cubicBezTo>
                <a:cubicBezTo>
                  <a:pt x="406306" y="65688"/>
                  <a:pt x="490973" y="60396"/>
                  <a:pt x="482506" y="69921"/>
                </a:cubicBezTo>
                <a:cubicBezTo>
                  <a:pt x="474039" y="79446"/>
                  <a:pt x="428531" y="100083"/>
                  <a:pt x="355506" y="127071"/>
                </a:cubicBezTo>
                <a:cubicBezTo>
                  <a:pt x="282481" y="154058"/>
                  <a:pt x="-34490" y="260950"/>
                  <a:pt x="3081" y="250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2" name="フリーフォーム 6181">
            <a:extLst>
              <a:ext uri="{FF2B5EF4-FFF2-40B4-BE49-F238E27FC236}">
                <a16:creationId xmlns:a16="http://schemas.microsoft.com/office/drawing/2014/main" id="{A8340F43-DC71-333C-1556-B57585691792}"/>
              </a:ext>
            </a:extLst>
          </p:cNvPr>
          <p:cNvSpPr/>
          <p:nvPr/>
        </p:nvSpPr>
        <p:spPr>
          <a:xfrm>
            <a:off x="4279897" y="7099255"/>
            <a:ext cx="149421" cy="296737"/>
          </a:xfrm>
          <a:custGeom>
            <a:avLst/>
            <a:gdLst>
              <a:gd name="connsiteX0" fmla="*/ 3 w 149421"/>
              <a:gd name="connsiteY0" fmla="*/ 45 h 296737"/>
              <a:gd name="connsiteX1" fmla="*/ 79378 w 149421"/>
              <a:gd name="connsiteY1" fmla="*/ 69895 h 296737"/>
              <a:gd name="connsiteX2" fmla="*/ 101603 w 149421"/>
              <a:gd name="connsiteY2" fmla="*/ 187370 h 296737"/>
              <a:gd name="connsiteX3" fmla="*/ 101603 w 149421"/>
              <a:gd name="connsiteY3" fmla="*/ 142920 h 296737"/>
              <a:gd name="connsiteX4" fmla="*/ 117478 w 149421"/>
              <a:gd name="connsiteY4" fmla="*/ 295320 h 296737"/>
              <a:gd name="connsiteX5" fmla="*/ 130178 w 149421"/>
              <a:gd name="connsiteY5" fmla="*/ 212770 h 296737"/>
              <a:gd name="connsiteX6" fmla="*/ 149228 w 149421"/>
              <a:gd name="connsiteY6" fmla="*/ 107995 h 296737"/>
              <a:gd name="connsiteX7" fmla="*/ 117478 w 149421"/>
              <a:gd name="connsiteY7" fmla="*/ 171495 h 296737"/>
              <a:gd name="connsiteX8" fmla="*/ 76203 w 149421"/>
              <a:gd name="connsiteY8" fmla="*/ 79420 h 296737"/>
              <a:gd name="connsiteX9" fmla="*/ 3 w 149421"/>
              <a:gd name="connsiteY9" fmla="*/ 45 h 29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21" h="296737">
                <a:moveTo>
                  <a:pt x="3" y="45"/>
                </a:moveTo>
                <a:cubicBezTo>
                  <a:pt x="532" y="-1542"/>
                  <a:pt x="62445" y="38674"/>
                  <a:pt x="79378" y="69895"/>
                </a:cubicBezTo>
                <a:cubicBezTo>
                  <a:pt x="96311" y="101116"/>
                  <a:pt x="97899" y="175199"/>
                  <a:pt x="101603" y="187370"/>
                </a:cubicBezTo>
                <a:cubicBezTo>
                  <a:pt x="105307" y="199541"/>
                  <a:pt x="98957" y="124928"/>
                  <a:pt x="101603" y="142920"/>
                </a:cubicBezTo>
                <a:cubicBezTo>
                  <a:pt x="104249" y="160912"/>
                  <a:pt x="112716" y="283678"/>
                  <a:pt x="117478" y="295320"/>
                </a:cubicBezTo>
                <a:cubicBezTo>
                  <a:pt x="122240" y="306962"/>
                  <a:pt x="124886" y="243991"/>
                  <a:pt x="130178" y="212770"/>
                </a:cubicBezTo>
                <a:cubicBezTo>
                  <a:pt x="135470" y="181549"/>
                  <a:pt x="151345" y="114874"/>
                  <a:pt x="149228" y="107995"/>
                </a:cubicBezTo>
                <a:cubicBezTo>
                  <a:pt x="147111" y="101116"/>
                  <a:pt x="129649" y="176257"/>
                  <a:pt x="117478" y="171495"/>
                </a:cubicBezTo>
                <a:cubicBezTo>
                  <a:pt x="105307" y="166733"/>
                  <a:pt x="91020" y="106937"/>
                  <a:pt x="76203" y="79420"/>
                </a:cubicBezTo>
                <a:cubicBezTo>
                  <a:pt x="61386" y="51903"/>
                  <a:pt x="-526" y="1632"/>
                  <a:pt x="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3" name="フリーフォーム 6182">
            <a:extLst>
              <a:ext uri="{FF2B5EF4-FFF2-40B4-BE49-F238E27FC236}">
                <a16:creationId xmlns:a16="http://schemas.microsoft.com/office/drawing/2014/main" id="{24ED1713-B23E-D83E-02B2-8B23C1506E80}"/>
              </a:ext>
            </a:extLst>
          </p:cNvPr>
          <p:cNvSpPr/>
          <p:nvPr/>
        </p:nvSpPr>
        <p:spPr>
          <a:xfrm>
            <a:off x="4419526" y="7190815"/>
            <a:ext cx="479522" cy="159366"/>
          </a:xfrm>
          <a:custGeom>
            <a:avLst/>
            <a:gdLst>
              <a:gd name="connsiteX0" fmla="*/ 74 w 479522"/>
              <a:gd name="connsiteY0" fmla="*/ 560 h 159366"/>
              <a:gd name="connsiteX1" fmla="*/ 47699 w 479522"/>
              <a:gd name="connsiteY1" fmla="*/ 32310 h 159366"/>
              <a:gd name="connsiteX2" fmla="*/ 38174 w 479522"/>
              <a:gd name="connsiteY2" fmla="*/ 159310 h 159366"/>
              <a:gd name="connsiteX3" fmla="*/ 63574 w 479522"/>
              <a:gd name="connsiteY3" fmla="*/ 48185 h 159366"/>
              <a:gd name="connsiteX4" fmla="*/ 168349 w 479522"/>
              <a:gd name="connsiteY4" fmla="*/ 19610 h 159366"/>
              <a:gd name="connsiteX5" fmla="*/ 336624 w 479522"/>
              <a:gd name="connsiteY5" fmla="*/ 54535 h 159366"/>
              <a:gd name="connsiteX6" fmla="*/ 263599 w 479522"/>
              <a:gd name="connsiteY6" fmla="*/ 13260 h 159366"/>
              <a:gd name="connsiteX7" fmla="*/ 479499 w 479522"/>
              <a:gd name="connsiteY7" fmla="*/ 83110 h 159366"/>
              <a:gd name="connsiteX8" fmla="*/ 276299 w 479522"/>
              <a:gd name="connsiteY8" fmla="*/ 25960 h 159366"/>
              <a:gd name="connsiteX9" fmla="*/ 104849 w 479522"/>
              <a:gd name="connsiteY9" fmla="*/ 560 h 159366"/>
              <a:gd name="connsiteX10" fmla="*/ 60399 w 479522"/>
              <a:gd name="connsiteY10" fmla="*/ 48185 h 159366"/>
              <a:gd name="connsiteX11" fmla="*/ 74 w 479522"/>
              <a:gd name="connsiteY11" fmla="*/ 560 h 1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22" h="159366">
                <a:moveTo>
                  <a:pt x="74" y="560"/>
                </a:moveTo>
                <a:cubicBezTo>
                  <a:pt x="-2043" y="-2086"/>
                  <a:pt x="41349" y="5852"/>
                  <a:pt x="47699" y="32310"/>
                </a:cubicBezTo>
                <a:cubicBezTo>
                  <a:pt x="54049" y="58768"/>
                  <a:pt x="35528" y="156664"/>
                  <a:pt x="38174" y="159310"/>
                </a:cubicBezTo>
                <a:cubicBezTo>
                  <a:pt x="40820" y="161956"/>
                  <a:pt x="41878" y="71468"/>
                  <a:pt x="63574" y="48185"/>
                </a:cubicBezTo>
                <a:cubicBezTo>
                  <a:pt x="85270" y="24902"/>
                  <a:pt x="122841" y="18552"/>
                  <a:pt x="168349" y="19610"/>
                </a:cubicBezTo>
                <a:cubicBezTo>
                  <a:pt x="213857" y="20668"/>
                  <a:pt x="320749" y="55593"/>
                  <a:pt x="336624" y="54535"/>
                </a:cubicBezTo>
                <a:cubicBezTo>
                  <a:pt x="352499" y="53477"/>
                  <a:pt x="239787" y="8498"/>
                  <a:pt x="263599" y="13260"/>
                </a:cubicBezTo>
                <a:cubicBezTo>
                  <a:pt x="287411" y="18022"/>
                  <a:pt x="477382" y="80993"/>
                  <a:pt x="479499" y="83110"/>
                </a:cubicBezTo>
                <a:cubicBezTo>
                  <a:pt x="481616" y="85227"/>
                  <a:pt x="338741" y="39718"/>
                  <a:pt x="276299" y="25960"/>
                </a:cubicBezTo>
                <a:cubicBezTo>
                  <a:pt x="213857" y="12202"/>
                  <a:pt x="140832" y="-3144"/>
                  <a:pt x="104849" y="560"/>
                </a:cubicBezTo>
                <a:cubicBezTo>
                  <a:pt x="68866" y="4264"/>
                  <a:pt x="74157" y="46598"/>
                  <a:pt x="60399" y="48185"/>
                </a:cubicBezTo>
                <a:cubicBezTo>
                  <a:pt x="46641" y="49772"/>
                  <a:pt x="2191" y="3206"/>
                  <a:pt x="74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4" name="フリーフォーム 6183">
            <a:extLst>
              <a:ext uri="{FF2B5EF4-FFF2-40B4-BE49-F238E27FC236}">
                <a16:creationId xmlns:a16="http://schemas.microsoft.com/office/drawing/2014/main" id="{2E8FA54F-3893-1448-F9A3-80CEC014B20B}"/>
              </a:ext>
            </a:extLst>
          </p:cNvPr>
          <p:cNvSpPr/>
          <p:nvPr/>
        </p:nvSpPr>
        <p:spPr>
          <a:xfrm>
            <a:off x="4460223" y="7155573"/>
            <a:ext cx="696079" cy="217331"/>
          </a:xfrm>
          <a:custGeom>
            <a:avLst/>
            <a:gdLst>
              <a:gd name="connsiteX0" fmla="*/ 652 w 696079"/>
              <a:gd name="connsiteY0" fmla="*/ 877 h 217331"/>
              <a:gd name="connsiteX1" fmla="*/ 203852 w 696079"/>
              <a:gd name="connsiteY1" fmla="*/ 26277 h 217331"/>
              <a:gd name="connsiteX2" fmla="*/ 486427 w 696079"/>
              <a:gd name="connsiteY2" fmla="*/ 127877 h 217331"/>
              <a:gd name="connsiteX3" fmla="*/ 413402 w 696079"/>
              <a:gd name="connsiteY3" fmla="*/ 102477 h 217331"/>
              <a:gd name="connsiteX4" fmla="*/ 613427 w 696079"/>
              <a:gd name="connsiteY4" fmla="*/ 169152 h 217331"/>
              <a:gd name="connsiteX5" fmla="*/ 588027 w 696079"/>
              <a:gd name="connsiteY5" fmla="*/ 118352 h 217331"/>
              <a:gd name="connsiteX6" fmla="*/ 695977 w 696079"/>
              <a:gd name="connsiteY6" fmla="*/ 216777 h 217331"/>
              <a:gd name="connsiteX7" fmla="*/ 565802 w 696079"/>
              <a:gd name="connsiteY7" fmla="*/ 153277 h 217331"/>
              <a:gd name="connsiteX8" fmla="*/ 232427 w 696079"/>
              <a:gd name="connsiteY8" fmla="*/ 48502 h 217331"/>
              <a:gd name="connsiteX9" fmla="*/ 270527 w 696079"/>
              <a:gd name="connsiteY9" fmla="*/ 48502 h 217331"/>
              <a:gd name="connsiteX10" fmla="*/ 652 w 696079"/>
              <a:gd name="connsiteY10" fmla="*/ 877 h 2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079" h="217331">
                <a:moveTo>
                  <a:pt x="652" y="877"/>
                </a:moveTo>
                <a:cubicBezTo>
                  <a:pt x="-10460" y="-2827"/>
                  <a:pt x="122890" y="5110"/>
                  <a:pt x="203852" y="26277"/>
                </a:cubicBezTo>
                <a:cubicBezTo>
                  <a:pt x="284814" y="47444"/>
                  <a:pt x="451502" y="115177"/>
                  <a:pt x="486427" y="127877"/>
                </a:cubicBezTo>
                <a:cubicBezTo>
                  <a:pt x="521352" y="140577"/>
                  <a:pt x="413402" y="102477"/>
                  <a:pt x="413402" y="102477"/>
                </a:cubicBezTo>
                <a:cubicBezTo>
                  <a:pt x="434568" y="109356"/>
                  <a:pt x="584323" y="166506"/>
                  <a:pt x="613427" y="169152"/>
                </a:cubicBezTo>
                <a:cubicBezTo>
                  <a:pt x="642531" y="171798"/>
                  <a:pt x="574269" y="110415"/>
                  <a:pt x="588027" y="118352"/>
                </a:cubicBezTo>
                <a:cubicBezTo>
                  <a:pt x="601785" y="126290"/>
                  <a:pt x="699681" y="210956"/>
                  <a:pt x="695977" y="216777"/>
                </a:cubicBezTo>
                <a:cubicBezTo>
                  <a:pt x="692273" y="222598"/>
                  <a:pt x="643060" y="181323"/>
                  <a:pt x="565802" y="153277"/>
                </a:cubicBezTo>
                <a:cubicBezTo>
                  <a:pt x="488544" y="125231"/>
                  <a:pt x="281639" y="65964"/>
                  <a:pt x="232427" y="48502"/>
                </a:cubicBezTo>
                <a:cubicBezTo>
                  <a:pt x="183215" y="31040"/>
                  <a:pt x="304394" y="57498"/>
                  <a:pt x="270527" y="48502"/>
                </a:cubicBezTo>
                <a:cubicBezTo>
                  <a:pt x="236660" y="39506"/>
                  <a:pt x="11764" y="4581"/>
                  <a:pt x="652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5" name="フリーフォーム 6184">
            <a:extLst>
              <a:ext uri="{FF2B5EF4-FFF2-40B4-BE49-F238E27FC236}">
                <a16:creationId xmlns:a16="http://schemas.microsoft.com/office/drawing/2014/main" id="{FA53DB31-DEE6-421E-4B0F-5432B6207E1C}"/>
              </a:ext>
            </a:extLst>
          </p:cNvPr>
          <p:cNvSpPr/>
          <p:nvPr/>
        </p:nvSpPr>
        <p:spPr>
          <a:xfrm>
            <a:off x="3717636" y="7270837"/>
            <a:ext cx="686119" cy="136531"/>
          </a:xfrm>
          <a:custGeom>
            <a:avLst/>
            <a:gdLst>
              <a:gd name="connsiteX0" fmla="*/ 289 w 686119"/>
              <a:gd name="connsiteY0" fmla="*/ 111038 h 136531"/>
              <a:gd name="connsiteX1" fmla="*/ 317789 w 686119"/>
              <a:gd name="connsiteY1" fmla="*/ 44363 h 136531"/>
              <a:gd name="connsiteX2" fmla="*/ 555914 w 686119"/>
              <a:gd name="connsiteY2" fmla="*/ 126913 h 136531"/>
              <a:gd name="connsiteX3" fmla="*/ 425739 w 686119"/>
              <a:gd name="connsiteY3" fmla="*/ 41188 h 136531"/>
              <a:gd name="connsiteX4" fmla="*/ 451139 w 686119"/>
              <a:gd name="connsiteY4" fmla="*/ 3088 h 136531"/>
              <a:gd name="connsiteX5" fmla="*/ 613064 w 686119"/>
              <a:gd name="connsiteY5" fmla="*/ 6263 h 136531"/>
              <a:gd name="connsiteX6" fmla="*/ 565439 w 686119"/>
              <a:gd name="connsiteY6" fmla="*/ 38013 h 136531"/>
              <a:gd name="connsiteX7" fmla="*/ 686089 w 686119"/>
              <a:gd name="connsiteY7" fmla="*/ 38013 h 136531"/>
              <a:gd name="connsiteX8" fmla="*/ 578139 w 686119"/>
              <a:gd name="connsiteY8" fmla="*/ 66588 h 136531"/>
              <a:gd name="connsiteX9" fmla="*/ 682914 w 686119"/>
              <a:gd name="connsiteY9" fmla="*/ 117388 h 136531"/>
              <a:gd name="connsiteX10" fmla="*/ 549564 w 686119"/>
              <a:gd name="connsiteY10" fmla="*/ 66588 h 136531"/>
              <a:gd name="connsiteX11" fmla="*/ 559089 w 686119"/>
              <a:gd name="connsiteY11" fmla="*/ 15788 h 136531"/>
              <a:gd name="connsiteX12" fmla="*/ 368589 w 686119"/>
              <a:gd name="connsiteY12" fmla="*/ 34838 h 136531"/>
              <a:gd name="connsiteX13" fmla="*/ 428914 w 686119"/>
              <a:gd name="connsiteY13" fmla="*/ 53888 h 136531"/>
              <a:gd name="connsiteX14" fmla="*/ 362239 w 686119"/>
              <a:gd name="connsiteY14" fmla="*/ 50713 h 136531"/>
              <a:gd name="connsiteX15" fmla="*/ 305089 w 686119"/>
              <a:gd name="connsiteY15" fmla="*/ 133263 h 136531"/>
              <a:gd name="connsiteX16" fmla="*/ 311439 w 686119"/>
              <a:gd name="connsiteY16" fmla="*/ 114213 h 136531"/>
              <a:gd name="connsiteX17" fmla="*/ 330489 w 686119"/>
              <a:gd name="connsiteY17" fmla="*/ 60238 h 136531"/>
              <a:gd name="connsiteX18" fmla="*/ 273339 w 686119"/>
              <a:gd name="connsiteY18" fmla="*/ 69763 h 136531"/>
              <a:gd name="connsiteX19" fmla="*/ 260639 w 686119"/>
              <a:gd name="connsiteY19" fmla="*/ 60238 h 136531"/>
              <a:gd name="connsiteX20" fmla="*/ 289 w 686119"/>
              <a:gd name="connsiteY20" fmla="*/ 111038 h 1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119" h="136531">
                <a:moveTo>
                  <a:pt x="289" y="111038"/>
                </a:moveTo>
                <a:cubicBezTo>
                  <a:pt x="9814" y="108392"/>
                  <a:pt x="225185" y="41717"/>
                  <a:pt x="317789" y="44363"/>
                </a:cubicBezTo>
                <a:cubicBezTo>
                  <a:pt x="410393" y="47009"/>
                  <a:pt x="537922" y="127442"/>
                  <a:pt x="555914" y="126913"/>
                </a:cubicBezTo>
                <a:cubicBezTo>
                  <a:pt x="573906" y="126384"/>
                  <a:pt x="443201" y="61825"/>
                  <a:pt x="425739" y="41188"/>
                </a:cubicBezTo>
                <a:cubicBezTo>
                  <a:pt x="408277" y="20551"/>
                  <a:pt x="419918" y="8909"/>
                  <a:pt x="451139" y="3088"/>
                </a:cubicBezTo>
                <a:cubicBezTo>
                  <a:pt x="482360" y="-2733"/>
                  <a:pt x="594014" y="442"/>
                  <a:pt x="613064" y="6263"/>
                </a:cubicBezTo>
                <a:cubicBezTo>
                  <a:pt x="632114" y="12084"/>
                  <a:pt x="553268" y="32721"/>
                  <a:pt x="565439" y="38013"/>
                </a:cubicBezTo>
                <a:cubicBezTo>
                  <a:pt x="577610" y="43305"/>
                  <a:pt x="683972" y="33251"/>
                  <a:pt x="686089" y="38013"/>
                </a:cubicBezTo>
                <a:cubicBezTo>
                  <a:pt x="688206" y="42775"/>
                  <a:pt x="578668" y="53359"/>
                  <a:pt x="578139" y="66588"/>
                </a:cubicBezTo>
                <a:cubicBezTo>
                  <a:pt x="577610" y="79817"/>
                  <a:pt x="687676" y="117388"/>
                  <a:pt x="682914" y="117388"/>
                </a:cubicBezTo>
                <a:cubicBezTo>
                  <a:pt x="678152" y="117388"/>
                  <a:pt x="570202" y="83521"/>
                  <a:pt x="549564" y="66588"/>
                </a:cubicBezTo>
                <a:cubicBezTo>
                  <a:pt x="528927" y="49655"/>
                  <a:pt x="589251" y="21080"/>
                  <a:pt x="559089" y="15788"/>
                </a:cubicBezTo>
                <a:cubicBezTo>
                  <a:pt x="528927" y="10496"/>
                  <a:pt x="390285" y="28488"/>
                  <a:pt x="368589" y="34838"/>
                </a:cubicBezTo>
                <a:cubicBezTo>
                  <a:pt x="346893" y="41188"/>
                  <a:pt x="429972" y="51242"/>
                  <a:pt x="428914" y="53888"/>
                </a:cubicBezTo>
                <a:cubicBezTo>
                  <a:pt x="427856" y="56534"/>
                  <a:pt x="382877" y="37484"/>
                  <a:pt x="362239" y="50713"/>
                </a:cubicBezTo>
                <a:cubicBezTo>
                  <a:pt x="341601" y="63942"/>
                  <a:pt x="313556" y="122680"/>
                  <a:pt x="305089" y="133263"/>
                </a:cubicBezTo>
                <a:cubicBezTo>
                  <a:pt x="296622" y="143846"/>
                  <a:pt x="307206" y="126384"/>
                  <a:pt x="311439" y="114213"/>
                </a:cubicBezTo>
                <a:cubicBezTo>
                  <a:pt x="315672" y="102042"/>
                  <a:pt x="336839" y="67646"/>
                  <a:pt x="330489" y="60238"/>
                </a:cubicBezTo>
                <a:cubicBezTo>
                  <a:pt x="324139" y="52830"/>
                  <a:pt x="284981" y="69763"/>
                  <a:pt x="273339" y="69763"/>
                </a:cubicBezTo>
                <a:cubicBezTo>
                  <a:pt x="261697" y="69763"/>
                  <a:pt x="302443" y="55476"/>
                  <a:pt x="260639" y="60238"/>
                </a:cubicBezTo>
                <a:cubicBezTo>
                  <a:pt x="218835" y="65000"/>
                  <a:pt x="-9236" y="113684"/>
                  <a:pt x="289" y="11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6" name="フリーフォーム 6185">
            <a:extLst>
              <a:ext uri="{FF2B5EF4-FFF2-40B4-BE49-F238E27FC236}">
                <a16:creationId xmlns:a16="http://schemas.microsoft.com/office/drawing/2014/main" id="{55CD9AFF-F7F7-4D7B-B6FF-142459218398}"/>
              </a:ext>
            </a:extLst>
          </p:cNvPr>
          <p:cNvSpPr/>
          <p:nvPr/>
        </p:nvSpPr>
        <p:spPr>
          <a:xfrm>
            <a:off x="4292359" y="7264091"/>
            <a:ext cx="327284" cy="139551"/>
          </a:xfrm>
          <a:custGeom>
            <a:avLst/>
            <a:gdLst>
              <a:gd name="connsiteX0" fmla="*/ 241 w 327284"/>
              <a:gd name="connsiteY0" fmla="*/ 133659 h 139551"/>
              <a:gd name="connsiteX1" fmla="*/ 139941 w 327284"/>
              <a:gd name="connsiteY1" fmla="*/ 54284 h 139551"/>
              <a:gd name="connsiteX2" fmla="*/ 152641 w 327284"/>
              <a:gd name="connsiteY2" fmla="*/ 3484 h 139551"/>
              <a:gd name="connsiteX3" fmla="*/ 171691 w 327284"/>
              <a:gd name="connsiteY3" fmla="*/ 136834 h 139551"/>
              <a:gd name="connsiteX4" fmla="*/ 168516 w 327284"/>
              <a:gd name="connsiteY4" fmla="*/ 86034 h 139551"/>
              <a:gd name="connsiteX5" fmla="*/ 327266 w 327284"/>
              <a:gd name="connsiteY5" fmla="*/ 309 h 139551"/>
              <a:gd name="connsiteX6" fmla="*/ 178041 w 327284"/>
              <a:gd name="connsiteY6" fmla="*/ 60634 h 139551"/>
              <a:gd name="connsiteX7" fmla="*/ 241 w 327284"/>
              <a:gd name="connsiteY7" fmla="*/ 133659 h 1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84" h="139551">
                <a:moveTo>
                  <a:pt x="241" y="133659"/>
                </a:moveTo>
                <a:cubicBezTo>
                  <a:pt x="-6109" y="132601"/>
                  <a:pt x="114541" y="75980"/>
                  <a:pt x="139941" y="54284"/>
                </a:cubicBezTo>
                <a:cubicBezTo>
                  <a:pt x="165341" y="32588"/>
                  <a:pt x="147349" y="-10274"/>
                  <a:pt x="152641" y="3484"/>
                </a:cubicBezTo>
                <a:cubicBezTo>
                  <a:pt x="157933" y="17242"/>
                  <a:pt x="169045" y="123076"/>
                  <a:pt x="171691" y="136834"/>
                </a:cubicBezTo>
                <a:cubicBezTo>
                  <a:pt x="174337" y="150592"/>
                  <a:pt x="142587" y="108788"/>
                  <a:pt x="168516" y="86034"/>
                </a:cubicBezTo>
                <a:cubicBezTo>
                  <a:pt x="194445" y="63280"/>
                  <a:pt x="325679" y="4542"/>
                  <a:pt x="327266" y="309"/>
                </a:cubicBezTo>
                <a:cubicBezTo>
                  <a:pt x="328853" y="-3924"/>
                  <a:pt x="227783" y="36292"/>
                  <a:pt x="178041" y="60634"/>
                </a:cubicBezTo>
                <a:cubicBezTo>
                  <a:pt x="128299" y="84976"/>
                  <a:pt x="6591" y="134717"/>
                  <a:pt x="241" y="13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7" name="フリーフォーム 6186">
            <a:extLst>
              <a:ext uri="{FF2B5EF4-FFF2-40B4-BE49-F238E27FC236}">
                <a16:creationId xmlns:a16="http://schemas.microsoft.com/office/drawing/2014/main" id="{43CC80E5-22F3-E726-AC49-360095507FFB}"/>
              </a:ext>
            </a:extLst>
          </p:cNvPr>
          <p:cNvSpPr/>
          <p:nvPr/>
        </p:nvSpPr>
        <p:spPr>
          <a:xfrm>
            <a:off x="4256905" y="7283302"/>
            <a:ext cx="808227" cy="120865"/>
          </a:xfrm>
          <a:custGeom>
            <a:avLst/>
            <a:gdLst>
              <a:gd name="connsiteX0" fmla="*/ 770 w 808227"/>
              <a:gd name="connsiteY0" fmla="*/ 120798 h 120865"/>
              <a:gd name="connsiteX1" fmla="*/ 400820 w 808227"/>
              <a:gd name="connsiteY1" fmla="*/ 50948 h 120865"/>
              <a:gd name="connsiteX2" fmla="*/ 216670 w 808227"/>
              <a:gd name="connsiteY2" fmla="*/ 148 h 120865"/>
              <a:gd name="connsiteX3" fmla="*/ 432570 w 808227"/>
              <a:gd name="connsiteY3" fmla="*/ 66823 h 120865"/>
              <a:gd name="connsiteX4" fmla="*/ 546870 w 808227"/>
              <a:gd name="connsiteY4" fmla="*/ 54123 h 120865"/>
              <a:gd name="connsiteX5" fmla="*/ 638945 w 808227"/>
              <a:gd name="connsiteY5" fmla="*/ 89048 h 120865"/>
              <a:gd name="connsiteX6" fmla="*/ 578620 w 808227"/>
              <a:gd name="connsiteY6" fmla="*/ 66823 h 120865"/>
              <a:gd name="connsiteX7" fmla="*/ 807220 w 808227"/>
              <a:gd name="connsiteY7" fmla="*/ 82698 h 120865"/>
              <a:gd name="connsiteX8" fmla="*/ 657995 w 808227"/>
              <a:gd name="connsiteY8" fmla="*/ 69998 h 120865"/>
              <a:gd name="connsiteX9" fmla="*/ 556395 w 808227"/>
              <a:gd name="connsiteY9" fmla="*/ 3323 h 120865"/>
              <a:gd name="connsiteX10" fmla="*/ 502420 w 808227"/>
              <a:gd name="connsiteY10" fmla="*/ 41423 h 120865"/>
              <a:gd name="connsiteX11" fmla="*/ 362720 w 808227"/>
              <a:gd name="connsiteY11" fmla="*/ 41423 h 120865"/>
              <a:gd name="connsiteX12" fmla="*/ 273820 w 808227"/>
              <a:gd name="connsiteY12" fmla="*/ 54123 h 120865"/>
              <a:gd name="connsiteX13" fmla="*/ 299220 w 808227"/>
              <a:gd name="connsiteY13" fmla="*/ 63648 h 120865"/>
              <a:gd name="connsiteX14" fmla="*/ 770 w 808227"/>
              <a:gd name="connsiteY14" fmla="*/ 120798 h 12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8227" h="120865">
                <a:moveTo>
                  <a:pt x="770" y="120798"/>
                </a:moveTo>
                <a:cubicBezTo>
                  <a:pt x="17703" y="118681"/>
                  <a:pt x="364837" y="71056"/>
                  <a:pt x="400820" y="50948"/>
                </a:cubicBezTo>
                <a:cubicBezTo>
                  <a:pt x="436803" y="30840"/>
                  <a:pt x="211378" y="-2498"/>
                  <a:pt x="216670" y="148"/>
                </a:cubicBezTo>
                <a:cubicBezTo>
                  <a:pt x="221962" y="2794"/>
                  <a:pt x="377537" y="57827"/>
                  <a:pt x="432570" y="66823"/>
                </a:cubicBezTo>
                <a:cubicBezTo>
                  <a:pt x="487603" y="75819"/>
                  <a:pt x="512474" y="50419"/>
                  <a:pt x="546870" y="54123"/>
                </a:cubicBezTo>
                <a:cubicBezTo>
                  <a:pt x="581266" y="57827"/>
                  <a:pt x="633653" y="86931"/>
                  <a:pt x="638945" y="89048"/>
                </a:cubicBezTo>
                <a:cubicBezTo>
                  <a:pt x="644237" y="91165"/>
                  <a:pt x="550574" y="67881"/>
                  <a:pt x="578620" y="66823"/>
                </a:cubicBezTo>
                <a:cubicBezTo>
                  <a:pt x="606666" y="65765"/>
                  <a:pt x="793991" y="82169"/>
                  <a:pt x="807220" y="82698"/>
                </a:cubicBezTo>
                <a:cubicBezTo>
                  <a:pt x="820449" y="83227"/>
                  <a:pt x="699799" y="83227"/>
                  <a:pt x="657995" y="69998"/>
                </a:cubicBezTo>
                <a:cubicBezTo>
                  <a:pt x="616191" y="56769"/>
                  <a:pt x="582324" y="8085"/>
                  <a:pt x="556395" y="3323"/>
                </a:cubicBezTo>
                <a:cubicBezTo>
                  <a:pt x="530466" y="-1439"/>
                  <a:pt x="534699" y="35073"/>
                  <a:pt x="502420" y="41423"/>
                </a:cubicBezTo>
                <a:cubicBezTo>
                  <a:pt x="470141" y="47773"/>
                  <a:pt x="400820" y="39306"/>
                  <a:pt x="362720" y="41423"/>
                </a:cubicBezTo>
                <a:cubicBezTo>
                  <a:pt x="324620" y="43540"/>
                  <a:pt x="284403" y="50419"/>
                  <a:pt x="273820" y="54123"/>
                </a:cubicBezTo>
                <a:cubicBezTo>
                  <a:pt x="263237" y="57827"/>
                  <a:pt x="347374" y="52535"/>
                  <a:pt x="299220" y="63648"/>
                </a:cubicBezTo>
                <a:cubicBezTo>
                  <a:pt x="251066" y="74760"/>
                  <a:pt x="-16163" y="122915"/>
                  <a:pt x="770" y="120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8" name="フリーフォーム 6187">
            <a:extLst>
              <a:ext uri="{FF2B5EF4-FFF2-40B4-BE49-F238E27FC236}">
                <a16:creationId xmlns:a16="http://schemas.microsoft.com/office/drawing/2014/main" id="{1B4D280E-6130-83B5-CF88-F399F07D02A1}"/>
              </a:ext>
            </a:extLst>
          </p:cNvPr>
          <p:cNvSpPr/>
          <p:nvPr/>
        </p:nvSpPr>
        <p:spPr>
          <a:xfrm>
            <a:off x="3951739" y="7426259"/>
            <a:ext cx="530654" cy="333453"/>
          </a:xfrm>
          <a:custGeom>
            <a:avLst/>
            <a:gdLst>
              <a:gd name="connsiteX0" fmla="*/ 1136 w 530654"/>
              <a:gd name="connsiteY0" fmla="*/ 104841 h 333453"/>
              <a:gd name="connsiteX1" fmla="*/ 242436 w 530654"/>
              <a:gd name="connsiteY1" fmla="*/ 34991 h 333453"/>
              <a:gd name="connsiteX2" fmla="*/ 366261 w 530654"/>
              <a:gd name="connsiteY2" fmla="*/ 85791 h 333453"/>
              <a:gd name="connsiteX3" fmla="*/ 271011 w 530654"/>
              <a:gd name="connsiteY3" fmla="*/ 209616 h 333453"/>
              <a:gd name="connsiteX4" fmla="*/ 372611 w 530654"/>
              <a:gd name="connsiteY4" fmla="*/ 196916 h 333453"/>
              <a:gd name="connsiteX5" fmla="*/ 467861 w 530654"/>
              <a:gd name="connsiteY5" fmla="*/ 231841 h 333453"/>
              <a:gd name="connsiteX6" fmla="*/ 420236 w 530654"/>
              <a:gd name="connsiteY6" fmla="*/ 333441 h 333453"/>
              <a:gd name="connsiteX7" fmla="*/ 458336 w 530654"/>
              <a:gd name="connsiteY7" fmla="*/ 238191 h 333453"/>
              <a:gd name="connsiteX8" fmla="*/ 525011 w 530654"/>
              <a:gd name="connsiteY8" fmla="*/ 142941 h 333453"/>
              <a:gd name="connsiteX9" fmla="*/ 515486 w 530654"/>
              <a:gd name="connsiteY9" fmla="*/ 139766 h 333453"/>
              <a:gd name="connsiteX10" fmla="*/ 423411 w 530654"/>
              <a:gd name="connsiteY10" fmla="*/ 203266 h 333453"/>
              <a:gd name="connsiteX11" fmla="*/ 315461 w 530654"/>
              <a:gd name="connsiteY11" fmla="*/ 193741 h 333453"/>
              <a:gd name="connsiteX12" fmla="*/ 347211 w 530654"/>
              <a:gd name="connsiteY12" fmla="*/ 130241 h 333453"/>
              <a:gd name="connsiteX13" fmla="*/ 223386 w 530654"/>
              <a:gd name="connsiteY13" fmla="*/ 114366 h 333453"/>
              <a:gd name="connsiteX14" fmla="*/ 347211 w 530654"/>
              <a:gd name="connsiteY14" fmla="*/ 85791 h 333453"/>
              <a:gd name="connsiteX15" fmla="*/ 217036 w 530654"/>
              <a:gd name="connsiteY15" fmla="*/ 34991 h 333453"/>
              <a:gd name="connsiteX16" fmla="*/ 156711 w 530654"/>
              <a:gd name="connsiteY16" fmla="*/ 66 h 333453"/>
              <a:gd name="connsiteX17" fmla="*/ 153536 w 530654"/>
              <a:gd name="connsiteY17" fmla="*/ 28641 h 333453"/>
              <a:gd name="connsiteX18" fmla="*/ 1136 w 530654"/>
              <a:gd name="connsiteY18" fmla="*/ 104841 h 3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654" h="333453">
                <a:moveTo>
                  <a:pt x="1136" y="104841"/>
                </a:moveTo>
                <a:cubicBezTo>
                  <a:pt x="15953" y="105899"/>
                  <a:pt x="181582" y="38166"/>
                  <a:pt x="242436" y="34991"/>
                </a:cubicBezTo>
                <a:cubicBezTo>
                  <a:pt x="303290" y="31816"/>
                  <a:pt x="361499" y="56687"/>
                  <a:pt x="366261" y="85791"/>
                </a:cubicBezTo>
                <a:cubicBezTo>
                  <a:pt x="371023" y="114895"/>
                  <a:pt x="269953" y="191095"/>
                  <a:pt x="271011" y="209616"/>
                </a:cubicBezTo>
                <a:cubicBezTo>
                  <a:pt x="272069" y="228137"/>
                  <a:pt x="339803" y="193212"/>
                  <a:pt x="372611" y="196916"/>
                </a:cubicBezTo>
                <a:cubicBezTo>
                  <a:pt x="405419" y="200620"/>
                  <a:pt x="459924" y="209087"/>
                  <a:pt x="467861" y="231841"/>
                </a:cubicBezTo>
                <a:cubicBezTo>
                  <a:pt x="475799" y="254595"/>
                  <a:pt x="421824" y="332383"/>
                  <a:pt x="420236" y="333441"/>
                </a:cubicBezTo>
                <a:cubicBezTo>
                  <a:pt x="418648" y="334499"/>
                  <a:pt x="440874" y="269941"/>
                  <a:pt x="458336" y="238191"/>
                </a:cubicBezTo>
                <a:cubicBezTo>
                  <a:pt x="475798" y="206441"/>
                  <a:pt x="515486" y="159345"/>
                  <a:pt x="525011" y="142941"/>
                </a:cubicBezTo>
                <a:cubicBezTo>
                  <a:pt x="534536" y="126537"/>
                  <a:pt x="532419" y="129712"/>
                  <a:pt x="515486" y="139766"/>
                </a:cubicBezTo>
                <a:cubicBezTo>
                  <a:pt x="498553" y="149820"/>
                  <a:pt x="456748" y="194270"/>
                  <a:pt x="423411" y="203266"/>
                </a:cubicBezTo>
                <a:cubicBezTo>
                  <a:pt x="390074" y="212262"/>
                  <a:pt x="328161" y="205912"/>
                  <a:pt x="315461" y="193741"/>
                </a:cubicBezTo>
                <a:cubicBezTo>
                  <a:pt x="302761" y="181570"/>
                  <a:pt x="362557" y="143470"/>
                  <a:pt x="347211" y="130241"/>
                </a:cubicBezTo>
                <a:cubicBezTo>
                  <a:pt x="331865" y="117012"/>
                  <a:pt x="223386" y="121774"/>
                  <a:pt x="223386" y="114366"/>
                </a:cubicBezTo>
                <a:cubicBezTo>
                  <a:pt x="223386" y="106958"/>
                  <a:pt x="348269" y="99020"/>
                  <a:pt x="347211" y="85791"/>
                </a:cubicBezTo>
                <a:cubicBezTo>
                  <a:pt x="346153" y="72562"/>
                  <a:pt x="248786" y="49278"/>
                  <a:pt x="217036" y="34991"/>
                </a:cubicBezTo>
                <a:cubicBezTo>
                  <a:pt x="185286" y="20703"/>
                  <a:pt x="167294" y="1124"/>
                  <a:pt x="156711" y="66"/>
                </a:cubicBezTo>
                <a:cubicBezTo>
                  <a:pt x="146128" y="-992"/>
                  <a:pt x="186344" y="10649"/>
                  <a:pt x="153536" y="28641"/>
                </a:cubicBezTo>
                <a:cubicBezTo>
                  <a:pt x="120728" y="46633"/>
                  <a:pt x="-13681" y="103783"/>
                  <a:pt x="1136" y="104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9" name="フリーフォーム 6188">
            <a:extLst>
              <a:ext uri="{FF2B5EF4-FFF2-40B4-BE49-F238E27FC236}">
                <a16:creationId xmlns:a16="http://schemas.microsoft.com/office/drawing/2014/main" id="{CCF75760-F317-B443-E00B-53C1C683B1D4}"/>
              </a:ext>
            </a:extLst>
          </p:cNvPr>
          <p:cNvSpPr/>
          <p:nvPr/>
        </p:nvSpPr>
        <p:spPr>
          <a:xfrm>
            <a:off x="3710997" y="7441892"/>
            <a:ext cx="730845" cy="289253"/>
          </a:xfrm>
          <a:custGeom>
            <a:avLst/>
            <a:gdLst>
              <a:gd name="connsiteX0" fmla="*/ 578 w 730845"/>
              <a:gd name="connsiteY0" fmla="*/ 51108 h 289253"/>
              <a:gd name="connsiteX1" fmla="*/ 235528 w 730845"/>
              <a:gd name="connsiteY1" fmla="*/ 79683 h 289253"/>
              <a:gd name="connsiteX2" fmla="*/ 435553 w 730845"/>
              <a:gd name="connsiteY2" fmla="*/ 127308 h 289253"/>
              <a:gd name="connsiteX3" fmla="*/ 295853 w 730845"/>
              <a:gd name="connsiteY3" fmla="*/ 146358 h 289253"/>
              <a:gd name="connsiteX4" fmla="*/ 489528 w 730845"/>
              <a:gd name="connsiteY4" fmla="*/ 209858 h 289253"/>
              <a:gd name="connsiteX5" fmla="*/ 426028 w 730845"/>
              <a:gd name="connsiteY5" fmla="*/ 289233 h 289253"/>
              <a:gd name="connsiteX6" fmla="*/ 556203 w 730845"/>
              <a:gd name="connsiteY6" fmla="*/ 216208 h 289253"/>
              <a:gd name="connsiteX7" fmla="*/ 730828 w 730845"/>
              <a:gd name="connsiteY7" fmla="*/ 89208 h 289253"/>
              <a:gd name="connsiteX8" fmla="*/ 565728 w 730845"/>
              <a:gd name="connsiteY8" fmla="*/ 178108 h 289253"/>
              <a:gd name="connsiteX9" fmla="*/ 384753 w 730845"/>
              <a:gd name="connsiteY9" fmla="*/ 181283 h 289253"/>
              <a:gd name="connsiteX10" fmla="*/ 486353 w 730845"/>
              <a:gd name="connsiteY10" fmla="*/ 117783 h 289253"/>
              <a:gd name="connsiteX11" fmla="*/ 438728 w 730845"/>
              <a:gd name="connsiteY11" fmla="*/ 111433 h 289253"/>
              <a:gd name="connsiteX12" fmla="*/ 495878 w 730845"/>
              <a:gd name="connsiteY12" fmla="*/ 35233 h 289253"/>
              <a:gd name="connsiteX13" fmla="*/ 387928 w 730845"/>
              <a:gd name="connsiteY13" fmla="*/ 105083 h 289253"/>
              <a:gd name="connsiteX14" fmla="*/ 210128 w 730845"/>
              <a:gd name="connsiteY14" fmla="*/ 57458 h 289253"/>
              <a:gd name="connsiteX15" fmla="*/ 333953 w 730845"/>
              <a:gd name="connsiteY15" fmla="*/ 308 h 289253"/>
              <a:gd name="connsiteX16" fmla="*/ 302203 w 730845"/>
              <a:gd name="connsiteY16" fmla="*/ 35233 h 289253"/>
              <a:gd name="connsiteX17" fmla="*/ 172028 w 730845"/>
              <a:gd name="connsiteY17" fmla="*/ 47933 h 289253"/>
              <a:gd name="connsiteX18" fmla="*/ 578 w 730845"/>
              <a:gd name="connsiteY18" fmla="*/ 51108 h 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845" h="289253">
                <a:moveTo>
                  <a:pt x="578" y="51108"/>
                </a:moveTo>
                <a:cubicBezTo>
                  <a:pt x="11161" y="56400"/>
                  <a:pt x="163032" y="66983"/>
                  <a:pt x="235528" y="79683"/>
                </a:cubicBezTo>
                <a:cubicBezTo>
                  <a:pt x="308024" y="92383"/>
                  <a:pt x="425499" y="116196"/>
                  <a:pt x="435553" y="127308"/>
                </a:cubicBezTo>
                <a:cubicBezTo>
                  <a:pt x="445607" y="138420"/>
                  <a:pt x="286857" y="132600"/>
                  <a:pt x="295853" y="146358"/>
                </a:cubicBezTo>
                <a:cubicBezTo>
                  <a:pt x="304849" y="160116"/>
                  <a:pt x="467832" y="186045"/>
                  <a:pt x="489528" y="209858"/>
                </a:cubicBezTo>
                <a:cubicBezTo>
                  <a:pt x="511224" y="233671"/>
                  <a:pt x="414916" y="288175"/>
                  <a:pt x="426028" y="289233"/>
                </a:cubicBezTo>
                <a:cubicBezTo>
                  <a:pt x="437140" y="290291"/>
                  <a:pt x="505403" y="249545"/>
                  <a:pt x="556203" y="216208"/>
                </a:cubicBezTo>
                <a:cubicBezTo>
                  <a:pt x="607003" y="182871"/>
                  <a:pt x="729241" y="95558"/>
                  <a:pt x="730828" y="89208"/>
                </a:cubicBezTo>
                <a:cubicBezTo>
                  <a:pt x="732416" y="82858"/>
                  <a:pt x="623407" y="162762"/>
                  <a:pt x="565728" y="178108"/>
                </a:cubicBezTo>
                <a:cubicBezTo>
                  <a:pt x="508049" y="193454"/>
                  <a:pt x="397982" y="191337"/>
                  <a:pt x="384753" y="181283"/>
                </a:cubicBezTo>
                <a:cubicBezTo>
                  <a:pt x="371524" y="171229"/>
                  <a:pt x="477357" y="129425"/>
                  <a:pt x="486353" y="117783"/>
                </a:cubicBezTo>
                <a:cubicBezTo>
                  <a:pt x="495349" y="106141"/>
                  <a:pt x="437141" y="125191"/>
                  <a:pt x="438728" y="111433"/>
                </a:cubicBezTo>
                <a:cubicBezTo>
                  <a:pt x="440315" y="97675"/>
                  <a:pt x="504345" y="36291"/>
                  <a:pt x="495878" y="35233"/>
                </a:cubicBezTo>
                <a:cubicBezTo>
                  <a:pt x="487411" y="34175"/>
                  <a:pt x="435553" y="101379"/>
                  <a:pt x="387928" y="105083"/>
                </a:cubicBezTo>
                <a:cubicBezTo>
                  <a:pt x="340303" y="108787"/>
                  <a:pt x="219124" y="74921"/>
                  <a:pt x="210128" y="57458"/>
                </a:cubicBezTo>
                <a:cubicBezTo>
                  <a:pt x="201132" y="39995"/>
                  <a:pt x="318607" y="4012"/>
                  <a:pt x="333953" y="308"/>
                </a:cubicBezTo>
                <a:cubicBezTo>
                  <a:pt x="349299" y="-3396"/>
                  <a:pt x="329190" y="27296"/>
                  <a:pt x="302203" y="35233"/>
                </a:cubicBezTo>
                <a:cubicBezTo>
                  <a:pt x="275216" y="43170"/>
                  <a:pt x="216478" y="44758"/>
                  <a:pt x="172028" y="47933"/>
                </a:cubicBezTo>
                <a:cubicBezTo>
                  <a:pt x="127578" y="51108"/>
                  <a:pt x="-10005" y="45816"/>
                  <a:pt x="578" y="5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1" name="フリーフォーム 6190">
            <a:extLst>
              <a:ext uri="{FF2B5EF4-FFF2-40B4-BE49-F238E27FC236}">
                <a16:creationId xmlns:a16="http://schemas.microsoft.com/office/drawing/2014/main" id="{005E5469-47C1-4670-1B64-02B80B8101C8}"/>
              </a:ext>
            </a:extLst>
          </p:cNvPr>
          <p:cNvSpPr/>
          <p:nvPr/>
        </p:nvSpPr>
        <p:spPr>
          <a:xfrm>
            <a:off x="4225671" y="7432675"/>
            <a:ext cx="807343" cy="216295"/>
          </a:xfrm>
          <a:custGeom>
            <a:avLst/>
            <a:gdLst>
              <a:gd name="connsiteX0" fmla="*/ 254 w 807343"/>
              <a:gd name="connsiteY0" fmla="*/ 22225 h 216295"/>
              <a:gd name="connsiteX1" fmla="*/ 200279 w 807343"/>
              <a:gd name="connsiteY1" fmla="*/ 120650 h 216295"/>
              <a:gd name="connsiteX2" fmla="*/ 308229 w 807343"/>
              <a:gd name="connsiteY2" fmla="*/ 215900 h 216295"/>
              <a:gd name="connsiteX3" fmla="*/ 257429 w 807343"/>
              <a:gd name="connsiteY3" fmla="*/ 149225 h 216295"/>
              <a:gd name="connsiteX4" fmla="*/ 419354 w 807343"/>
              <a:gd name="connsiteY4" fmla="*/ 22225 h 216295"/>
              <a:gd name="connsiteX5" fmla="*/ 311404 w 807343"/>
              <a:gd name="connsiteY5" fmla="*/ 12700 h 216295"/>
              <a:gd name="connsiteX6" fmla="*/ 803529 w 807343"/>
              <a:gd name="connsiteY6" fmla="*/ 6350 h 216295"/>
              <a:gd name="connsiteX7" fmla="*/ 552704 w 807343"/>
              <a:gd name="connsiteY7" fmla="*/ 0 h 216295"/>
              <a:gd name="connsiteX8" fmla="*/ 257429 w 807343"/>
              <a:gd name="connsiteY8" fmla="*/ 3175 h 216295"/>
              <a:gd name="connsiteX9" fmla="*/ 339979 w 807343"/>
              <a:gd name="connsiteY9" fmla="*/ 41275 h 216295"/>
              <a:gd name="connsiteX10" fmla="*/ 298704 w 807343"/>
              <a:gd name="connsiteY10" fmla="*/ 66675 h 216295"/>
              <a:gd name="connsiteX11" fmla="*/ 244729 w 807343"/>
              <a:gd name="connsiteY11" fmla="*/ 28575 h 216295"/>
              <a:gd name="connsiteX12" fmla="*/ 266954 w 807343"/>
              <a:gd name="connsiteY12" fmla="*/ 130175 h 216295"/>
              <a:gd name="connsiteX13" fmla="*/ 244729 w 807343"/>
              <a:gd name="connsiteY13" fmla="*/ 127000 h 216295"/>
              <a:gd name="connsiteX14" fmla="*/ 254 w 807343"/>
              <a:gd name="connsiteY14" fmla="*/ 22225 h 21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7343" h="216295">
                <a:moveTo>
                  <a:pt x="254" y="22225"/>
                </a:moveTo>
                <a:cubicBezTo>
                  <a:pt x="-7154" y="21167"/>
                  <a:pt x="148950" y="88371"/>
                  <a:pt x="200279" y="120650"/>
                </a:cubicBezTo>
                <a:cubicBezTo>
                  <a:pt x="251608" y="152929"/>
                  <a:pt x="298704" y="211137"/>
                  <a:pt x="308229" y="215900"/>
                </a:cubicBezTo>
                <a:cubicBezTo>
                  <a:pt x="317754" y="220663"/>
                  <a:pt x="238908" y="181504"/>
                  <a:pt x="257429" y="149225"/>
                </a:cubicBezTo>
                <a:cubicBezTo>
                  <a:pt x="275950" y="116946"/>
                  <a:pt x="410358" y="44979"/>
                  <a:pt x="419354" y="22225"/>
                </a:cubicBezTo>
                <a:cubicBezTo>
                  <a:pt x="428350" y="-529"/>
                  <a:pt x="247375" y="15346"/>
                  <a:pt x="311404" y="12700"/>
                </a:cubicBezTo>
                <a:cubicBezTo>
                  <a:pt x="375433" y="10054"/>
                  <a:pt x="763312" y="8467"/>
                  <a:pt x="803529" y="6350"/>
                </a:cubicBezTo>
                <a:cubicBezTo>
                  <a:pt x="843746" y="4233"/>
                  <a:pt x="552704" y="0"/>
                  <a:pt x="552704" y="0"/>
                </a:cubicBezTo>
                <a:lnTo>
                  <a:pt x="257429" y="3175"/>
                </a:lnTo>
                <a:cubicBezTo>
                  <a:pt x="221975" y="10054"/>
                  <a:pt x="333100" y="30692"/>
                  <a:pt x="339979" y="41275"/>
                </a:cubicBezTo>
                <a:cubicBezTo>
                  <a:pt x="346858" y="51858"/>
                  <a:pt x="314579" y="68792"/>
                  <a:pt x="298704" y="66675"/>
                </a:cubicBezTo>
                <a:cubicBezTo>
                  <a:pt x="282829" y="64558"/>
                  <a:pt x="250021" y="17992"/>
                  <a:pt x="244729" y="28575"/>
                </a:cubicBezTo>
                <a:cubicBezTo>
                  <a:pt x="239437" y="39158"/>
                  <a:pt x="266954" y="130175"/>
                  <a:pt x="266954" y="130175"/>
                </a:cubicBezTo>
                <a:cubicBezTo>
                  <a:pt x="266954" y="146579"/>
                  <a:pt x="282300" y="145521"/>
                  <a:pt x="244729" y="127000"/>
                </a:cubicBezTo>
                <a:cubicBezTo>
                  <a:pt x="207158" y="108479"/>
                  <a:pt x="7662" y="23283"/>
                  <a:pt x="25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2" name="フリーフォーム 6191">
            <a:extLst>
              <a:ext uri="{FF2B5EF4-FFF2-40B4-BE49-F238E27FC236}">
                <a16:creationId xmlns:a16="http://schemas.microsoft.com/office/drawing/2014/main" id="{25CAF3CA-5E7B-4CF2-9652-4D6C99BACC47}"/>
              </a:ext>
            </a:extLst>
          </p:cNvPr>
          <p:cNvSpPr/>
          <p:nvPr/>
        </p:nvSpPr>
        <p:spPr>
          <a:xfrm>
            <a:off x="4352920" y="7407118"/>
            <a:ext cx="648108" cy="356255"/>
          </a:xfrm>
          <a:custGeom>
            <a:avLst/>
            <a:gdLst>
              <a:gd name="connsiteX0" fmla="*/ 5 w 648108"/>
              <a:gd name="connsiteY0" fmla="*/ 244632 h 356255"/>
              <a:gd name="connsiteX1" fmla="*/ 190505 w 648108"/>
              <a:gd name="connsiteY1" fmla="*/ 285907 h 356255"/>
              <a:gd name="connsiteX2" fmla="*/ 279405 w 648108"/>
              <a:gd name="connsiteY2" fmla="*/ 349407 h 356255"/>
              <a:gd name="connsiteX3" fmla="*/ 238130 w 648108"/>
              <a:gd name="connsiteY3" fmla="*/ 279557 h 356255"/>
              <a:gd name="connsiteX4" fmla="*/ 355605 w 648108"/>
              <a:gd name="connsiteY4" fmla="*/ 174782 h 356255"/>
              <a:gd name="connsiteX5" fmla="*/ 476255 w 648108"/>
              <a:gd name="connsiteY5" fmla="*/ 203357 h 356255"/>
              <a:gd name="connsiteX6" fmla="*/ 377830 w 648108"/>
              <a:gd name="connsiteY6" fmla="*/ 120807 h 356255"/>
              <a:gd name="connsiteX7" fmla="*/ 584205 w 648108"/>
              <a:gd name="connsiteY7" fmla="*/ 108107 h 356255"/>
              <a:gd name="connsiteX8" fmla="*/ 501655 w 648108"/>
              <a:gd name="connsiteY8" fmla="*/ 111282 h 356255"/>
              <a:gd name="connsiteX9" fmla="*/ 647705 w 648108"/>
              <a:gd name="connsiteY9" fmla="*/ 157 h 356255"/>
              <a:gd name="connsiteX10" fmla="*/ 447680 w 648108"/>
              <a:gd name="connsiteY10" fmla="*/ 89057 h 356255"/>
              <a:gd name="connsiteX11" fmla="*/ 228605 w 648108"/>
              <a:gd name="connsiteY11" fmla="*/ 181132 h 356255"/>
              <a:gd name="connsiteX12" fmla="*/ 374655 w 648108"/>
              <a:gd name="connsiteY12" fmla="*/ 162082 h 356255"/>
              <a:gd name="connsiteX13" fmla="*/ 260355 w 648108"/>
              <a:gd name="connsiteY13" fmla="*/ 282732 h 356255"/>
              <a:gd name="connsiteX14" fmla="*/ 203205 w 648108"/>
              <a:gd name="connsiteY14" fmla="*/ 270032 h 356255"/>
              <a:gd name="connsiteX15" fmla="*/ 231780 w 648108"/>
              <a:gd name="connsiteY15" fmla="*/ 355757 h 356255"/>
              <a:gd name="connsiteX16" fmla="*/ 196855 w 648108"/>
              <a:gd name="connsiteY16" fmla="*/ 301782 h 356255"/>
              <a:gd name="connsiteX17" fmla="*/ 5 w 648108"/>
              <a:gd name="connsiteY17" fmla="*/ 244632 h 35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8108" h="356255">
                <a:moveTo>
                  <a:pt x="5" y="244632"/>
                </a:moveTo>
                <a:cubicBezTo>
                  <a:pt x="-1053" y="241986"/>
                  <a:pt x="143938" y="268444"/>
                  <a:pt x="190505" y="285907"/>
                </a:cubicBezTo>
                <a:cubicBezTo>
                  <a:pt x="237072" y="303370"/>
                  <a:pt x="271468" y="350465"/>
                  <a:pt x="279405" y="349407"/>
                </a:cubicBezTo>
                <a:cubicBezTo>
                  <a:pt x="287342" y="348349"/>
                  <a:pt x="225430" y="308661"/>
                  <a:pt x="238130" y="279557"/>
                </a:cubicBezTo>
                <a:cubicBezTo>
                  <a:pt x="250830" y="250453"/>
                  <a:pt x="315918" y="187482"/>
                  <a:pt x="355605" y="174782"/>
                </a:cubicBezTo>
                <a:cubicBezTo>
                  <a:pt x="395293" y="162082"/>
                  <a:pt x="472551" y="212353"/>
                  <a:pt x="476255" y="203357"/>
                </a:cubicBezTo>
                <a:cubicBezTo>
                  <a:pt x="479959" y="194361"/>
                  <a:pt x="359838" y="136682"/>
                  <a:pt x="377830" y="120807"/>
                </a:cubicBezTo>
                <a:cubicBezTo>
                  <a:pt x="395822" y="104932"/>
                  <a:pt x="563568" y="109694"/>
                  <a:pt x="584205" y="108107"/>
                </a:cubicBezTo>
                <a:cubicBezTo>
                  <a:pt x="604842" y="106520"/>
                  <a:pt x="491072" y="129274"/>
                  <a:pt x="501655" y="111282"/>
                </a:cubicBezTo>
                <a:cubicBezTo>
                  <a:pt x="512238" y="93290"/>
                  <a:pt x="656701" y="3861"/>
                  <a:pt x="647705" y="157"/>
                </a:cubicBezTo>
                <a:cubicBezTo>
                  <a:pt x="638709" y="-3547"/>
                  <a:pt x="517530" y="58894"/>
                  <a:pt x="447680" y="89057"/>
                </a:cubicBezTo>
                <a:cubicBezTo>
                  <a:pt x="377830" y="119220"/>
                  <a:pt x="240776" y="168961"/>
                  <a:pt x="228605" y="181132"/>
                </a:cubicBezTo>
                <a:cubicBezTo>
                  <a:pt x="216434" y="193303"/>
                  <a:pt x="369363" y="145149"/>
                  <a:pt x="374655" y="162082"/>
                </a:cubicBezTo>
                <a:cubicBezTo>
                  <a:pt x="379947" y="179015"/>
                  <a:pt x="288930" y="264740"/>
                  <a:pt x="260355" y="282732"/>
                </a:cubicBezTo>
                <a:cubicBezTo>
                  <a:pt x="231780" y="300724"/>
                  <a:pt x="207967" y="257861"/>
                  <a:pt x="203205" y="270032"/>
                </a:cubicBezTo>
                <a:cubicBezTo>
                  <a:pt x="198443" y="282203"/>
                  <a:pt x="232838" y="350466"/>
                  <a:pt x="231780" y="355757"/>
                </a:cubicBezTo>
                <a:cubicBezTo>
                  <a:pt x="230722" y="361048"/>
                  <a:pt x="233367" y="322949"/>
                  <a:pt x="196855" y="301782"/>
                </a:cubicBezTo>
                <a:cubicBezTo>
                  <a:pt x="160343" y="280615"/>
                  <a:pt x="1063" y="247278"/>
                  <a:pt x="5" y="244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3" name="フリーフォーム 6192">
            <a:extLst>
              <a:ext uri="{FF2B5EF4-FFF2-40B4-BE49-F238E27FC236}">
                <a16:creationId xmlns:a16="http://schemas.microsoft.com/office/drawing/2014/main" id="{19866F0E-13AA-5127-65EF-9B50A75F6C33}"/>
              </a:ext>
            </a:extLst>
          </p:cNvPr>
          <p:cNvSpPr/>
          <p:nvPr/>
        </p:nvSpPr>
        <p:spPr>
          <a:xfrm>
            <a:off x="3700372" y="7322341"/>
            <a:ext cx="929099" cy="162442"/>
          </a:xfrm>
          <a:custGeom>
            <a:avLst/>
            <a:gdLst>
              <a:gd name="connsiteX0" fmla="*/ 190310 w 929099"/>
              <a:gd name="connsiteY0" fmla="*/ 31 h 162442"/>
              <a:gd name="connsiteX1" fmla="*/ 11016 w 929099"/>
              <a:gd name="connsiteY1" fmla="*/ 82506 h 162442"/>
              <a:gd name="connsiteX2" fmla="*/ 262028 w 929099"/>
              <a:gd name="connsiteY2" fmla="*/ 57405 h 162442"/>
              <a:gd name="connsiteX3" fmla="*/ 383948 w 929099"/>
              <a:gd name="connsiteY3" fmla="*/ 121951 h 162442"/>
              <a:gd name="connsiteX4" fmla="*/ 348089 w 929099"/>
              <a:gd name="connsiteY4" fmla="*/ 100435 h 162442"/>
              <a:gd name="connsiteX5" fmla="*/ 480767 w 929099"/>
              <a:gd name="connsiteY5" fmla="*/ 71748 h 162442"/>
              <a:gd name="connsiteX6" fmla="*/ 591929 w 929099"/>
              <a:gd name="connsiteY6" fmla="*/ 96850 h 162442"/>
              <a:gd name="connsiteX7" fmla="*/ 753294 w 929099"/>
              <a:gd name="connsiteY7" fmla="*/ 129123 h 162442"/>
              <a:gd name="connsiteX8" fmla="*/ 731779 w 929099"/>
              <a:gd name="connsiteY8" fmla="*/ 104021 h 162442"/>
              <a:gd name="connsiteX9" fmla="*/ 929002 w 929099"/>
              <a:gd name="connsiteY9" fmla="*/ 46647 h 162442"/>
              <a:gd name="connsiteX10" fmla="*/ 703092 w 929099"/>
              <a:gd name="connsiteY10" fmla="*/ 89678 h 162442"/>
              <a:gd name="connsiteX11" fmla="*/ 426979 w 929099"/>
              <a:gd name="connsiteY11" fmla="*/ 71748 h 162442"/>
              <a:gd name="connsiteX12" fmla="*/ 244099 w 929099"/>
              <a:gd name="connsiteY12" fmla="*/ 147052 h 162442"/>
              <a:gd name="connsiteX13" fmla="*/ 279957 w 929099"/>
              <a:gd name="connsiteY13" fmla="*/ 100435 h 162442"/>
              <a:gd name="connsiteX14" fmla="*/ 186724 w 929099"/>
              <a:gd name="connsiteY14" fmla="*/ 96850 h 162442"/>
              <a:gd name="connsiteX15" fmla="*/ 330160 w 929099"/>
              <a:gd name="connsiteY15" fmla="*/ 161395 h 162442"/>
              <a:gd name="connsiteX16" fmla="*/ 107835 w 929099"/>
              <a:gd name="connsiteY16" fmla="*/ 136294 h 162442"/>
              <a:gd name="connsiteX17" fmla="*/ 75562 w 929099"/>
              <a:gd name="connsiteY17" fmla="*/ 129123 h 162442"/>
              <a:gd name="connsiteX18" fmla="*/ 262028 w 929099"/>
              <a:gd name="connsiteY18" fmla="*/ 82506 h 162442"/>
              <a:gd name="connsiteX19" fmla="*/ 259 w 929099"/>
              <a:gd name="connsiteY19" fmla="*/ 93264 h 162442"/>
              <a:gd name="connsiteX20" fmla="*/ 190310 w 929099"/>
              <a:gd name="connsiteY20" fmla="*/ 31 h 1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9099" h="162442">
                <a:moveTo>
                  <a:pt x="190310" y="31"/>
                </a:moveTo>
                <a:cubicBezTo>
                  <a:pt x="192103" y="-1762"/>
                  <a:pt x="-937" y="72944"/>
                  <a:pt x="11016" y="82506"/>
                </a:cubicBezTo>
                <a:cubicBezTo>
                  <a:pt x="22969" y="92068"/>
                  <a:pt x="199873" y="50831"/>
                  <a:pt x="262028" y="57405"/>
                </a:cubicBezTo>
                <a:cubicBezTo>
                  <a:pt x="324183" y="63979"/>
                  <a:pt x="369605" y="114779"/>
                  <a:pt x="383948" y="121951"/>
                </a:cubicBezTo>
                <a:cubicBezTo>
                  <a:pt x="398291" y="129123"/>
                  <a:pt x="331953" y="108802"/>
                  <a:pt x="348089" y="100435"/>
                </a:cubicBezTo>
                <a:cubicBezTo>
                  <a:pt x="364225" y="92068"/>
                  <a:pt x="440127" y="72346"/>
                  <a:pt x="480767" y="71748"/>
                </a:cubicBezTo>
                <a:cubicBezTo>
                  <a:pt x="521407" y="71151"/>
                  <a:pt x="546508" y="87288"/>
                  <a:pt x="591929" y="96850"/>
                </a:cubicBezTo>
                <a:cubicBezTo>
                  <a:pt x="637350" y="106412"/>
                  <a:pt x="729986" y="127928"/>
                  <a:pt x="753294" y="129123"/>
                </a:cubicBezTo>
                <a:cubicBezTo>
                  <a:pt x="776602" y="130318"/>
                  <a:pt x="702494" y="117767"/>
                  <a:pt x="731779" y="104021"/>
                </a:cubicBezTo>
                <a:cubicBezTo>
                  <a:pt x="761064" y="90275"/>
                  <a:pt x="933783" y="49037"/>
                  <a:pt x="929002" y="46647"/>
                </a:cubicBezTo>
                <a:cubicBezTo>
                  <a:pt x="924221" y="44257"/>
                  <a:pt x="786762" y="85495"/>
                  <a:pt x="703092" y="89678"/>
                </a:cubicBezTo>
                <a:cubicBezTo>
                  <a:pt x="619422" y="93861"/>
                  <a:pt x="503478" y="62186"/>
                  <a:pt x="426979" y="71748"/>
                </a:cubicBezTo>
                <a:cubicBezTo>
                  <a:pt x="350480" y="81310"/>
                  <a:pt x="268603" y="142271"/>
                  <a:pt x="244099" y="147052"/>
                </a:cubicBezTo>
                <a:cubicBezTo>
                  <a:pt x="219595" y="151833"/>
                  <a:pt x="289519" y="108802"/>
                  <a:pt x="279957" y="100435"/>
                </a:cubicBezTo>
                <a:cubicBezTo>
                  <a:pt x="270395" y="92068"/>
                  <a:pt x="178357" y="86690"/>
                  <a:pt x="186724" y="96850"/>
                </a:cubicBezTo>
                <a:cubicBezTo>
                  <a:pt x="195091" y="107010"/>
                  <a:pt x="343308" y="154821"/>
                  <a:pt x="330160" y="161395"/>
                </a:cubicBezTo>
                <a:cubicBezTo>
                  <a:pt x="317012" y="167969"/>
                  <a:pt x="150268" y="141673"/>
                  <a:pt x="107835" y="136294"/>
                </a:cubicBezTo>
                <a:cubicBezTo>
                  <a:pt x="65402" y="130915"/>
                  <a:pt x="49863" y="138088"/>
                  <a:pt x="75562" y="129123"/>
                </a:cubicBezTo>
                <a:cubicBezTo>
                  <a:pt x="101261" y="120158"/>
                  <a:pt x="274578" y="88482"/>
                  <a:pt x="262028" y="82506"/>
                </a:cubicBezTo>
                <a:cubicBezTo>
                  <a:pt x="249478" y="76530"/>
                  <a:pt x="8626" y="107607"/>
                  <a:pt x="259" y="93264"/>
                </a:cubicBezTo>
                <a:cubicBezTo>
                  <a:pt x="-8108" y="78921"/>
                  <a:pt x="188517" y="1824"/>
                  <a:pt x="19031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4" name="フリーフォーム 6193">
            <a:extLst>
              <a:ext uri="{FF2B5EF4-FFF2-40B4-BE49-F238E27FC236}">
                <a16:creationId xmlns:a16="http://schemas.microsoft.com/office/drawing/2014/main" id="{E8DF98A7-87B3-2C85-5A2C-6603E155032F}"/>
              </a:ext>
            </a:extLst>
          </p:cNvPr>
          <p:cNvSpPr/>
          <p:nvPr/>
        </p:nvSpPr>
        <p:spPr>
          <a:xfrm>
            <a:off x="4283671" y="7350823"/>
            <a:ext cx="869378" cy="181788"/>
          </a:xfrm>
          <a:custGeom>
            <a:avLst/>
            <a:gdLst>
              <a:gd name="connsiteX0" fmla="*/ 1458 w 869378"/>
              <a:gd name="connsiteY0" fmla="*/ 129328 h 181788"/>
              <a:gd name="connsiteX1" fmla="*/ 385148 w 869378"/>
              <a:gd name="connsiteY1" fmla="*/ 46852 h 181788"/>
              <a:gd name="connsiteX2" fmla="*/ 600301 w 869378"/>
              <a:gd name="connsiteY2" fmla="*/ 64782 h 181788"/>
              <a:gd name="connsiteX3" fmla="*/ 707877 w 869378"/>
              <a:gd name="connsiteY3" fmla="*/ 75539 h 181788"/>
              <a:gd name="connsiteX4" fmla="*/ 747322 w 869378"/>
              <a:gd name="connsiteY4" fmla="*/ 61196 h 181788"/>
              <a:gd name="connsiteX5" fmla="*/ 628988 w 869378"/>
              <a:gd name="connsiteY5" fmla="*/ 236 h 181788"/>
              <a:gd name="connsiteX6" fmla="*/ 711463 w 869378"/>
              <a:gd name="connsiteY6" fmla="*/ 39681 h 181788"/>
              <a:gd name="connsiteX7" fmla="*/ 869242 w 869378"/>
              <a:gd name="connsiteY7" fmla="*/ 28923 h 181788"/>
              <a:gd name="connsiteX8" fmla="*/ 682776 w 869378"/>
              <a:gd name="connsiteY8" fmla="*/ 36095 h 181788"/>
              <a:gd name="connsiteX9" fmla="*/ 360047 w 869378"/>
              <a:gd name="connsiteY9" fmla="*/ 10993 h 181788"/>
              <a:gd name="connsiteX10" fmla="*/ 424593 w 869378"/>
              <a:gd name="connsiteY10" fmla="*/ 68368 h 181788"/>
              <a:gd name="connsiteX11" fmla="*/ 299087 w 869378"/>
              <a:gd name="connsiteY11" fmla="*/ 93469 h 181788"/>
              <a:gd name="connsiteX12" fmla="*/ 119793 w 869378"/>
              <a:gd name="connsiteY12" fmla="*/ 172358 h 181788"/>
              <a:gd name="connsiteX13" fmla="*/ 141308 w 869378"/>
              <a:gd name="connsiteY13" fmla="*/ 168772 h 181788"/>
              <a:gd name="connsiteX14" fmla="*/ 248884 w 869378"/>
              <a:gd name="connsiteY14" fmla="*/ 68368 h 181788"/>
              <a:gd name="connsiteX15" fmla="*/ 1458 w 869378"/>
              <a:gd name="connsiteY15" fmla="*/ 129328 h 1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378" h="181788">
                <a:moveTo>
                  <a:pt x="1458" y="129328"/>
                </a:moveTo>
                <a:cubicBezTo>
                  <a:pt x="24169" y="125742"/>
                  <a:pt x="285341" y="57610"/>
                  <a:pt x="385148" y="46852"/>
                </a:cubicBezTo>
                <a:cubicBezTo>
                  <a:pt x="484955" y="36094"/>
                  <a:pt x="546513" y="60001"/>
                  <a:pt x="600301" y="64782"/>
                </a:cubicBezTo>
                <a:cubicBezTo>
                  <a:pt x="654089" y="69563"/>
                  <a:pt x="683374" y="76137"/>
                  <a:pt x="707877" y="75539"/>
                </a:cubicBezTo>
                <a:cubicBezTo>
                  <a:pt x="732380" y="74941"/>
                  <a:pt x="760470" y="73746"/>
                  <a:pt x="747322" y="61196"/>
                </a:cubicBezTo>
                <a:cubicBezTo>
                  <a:pt x="734174" y="48646"/>
                  <a:pt x="634965" y="3822"/>
                  <a:pt x="628988" y="236"/>
                </a:cubicBezTo>
                <a:cubicBezTo>
                  <a:pt x="623011" y="-3350"/>
                  <a:pt x="671421" y="34900"/>
                  <a:pt x="711463" y="39681"/>
                </a:cubicBezTo>
                <a:cubicBezTo>
                  <a:pt x="751505" y="44462"/>
                  <a:pt x="874023" y="29521"/>
                  <a:pt x="869242" y="28923"/>
                </a:cubicBezTo>
                <a:cubicBezTo>
                  <a:pt x="864461" y="28325"/>
                  <a:pt x="767642" y="39083"/>
                  <a:pt x="682776" y="36095"/>
                </a:cubicBezTo>
                <a:cubicBezTo>
                  <a:pt x="597910" y="33107"/>
                  <a:pt x="403077" y="5614"/>
                  <a:pt x="360047" y="10993"/>
                </a:cubicBezTo>
                <a:cubicBezTo>
                  <a:pt x="317017" y="16372"/>
                  <a:pt x="434753" y="54622"/>
                  <a:pt x="424593" y="68368"/>
                </a:cubicBezTo>
                <a:cubicBezTo>
                  <a:pt x="414433" y="82114"/>
                  <a:pt x="349887" y="76137"/>
                  <a:pt x="299087" y="93469"/>
                </a:cubicBezTo>
                <a:cubicBezTo>
                  <a:pt x="248287" y="110801"/>
                  <a:pt x="146089" y="159808"/>
                  <a:pt x="119793" y="172358"/>
                </a:cubicBezTo>
                <a:cubicBezTo>
                  <a:pt x="93497" y="184908"/>
                  <a:pt x="119793" y="186104"/>
                  <a:pt x="141308" y="168772"/>
                </a:cubicBezTo>
                <a:cubicBezTo>
                  <a:pt x="162823" y="151440"/>
                  <a:pt x="269204" y="75540"/>
                  <a:pt x="248884" y="68368"/>
                </a:cubicBezTo>
                <a:cubicBezTo>
                  <a:pt x="228564" y="61196"/>
                  <a:pt x="-21253" y="132914"/>
                  <a:pt x="1458" y="129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5" name="フリーフォーム 6194">
            <a:extLst>
              <a:ext uri="{FF2B5EF4-FFF2-40B4-BE49-F238E27FC236}">
                <a16:creationId xmlns:a16="http://schemas.microsoft.com/office/drawing/2014/main" id="{0865E758-7197-83BD-7EBC-103F4B5A2F93}"/>
              </a:ext>
            </a:extLst>
          </p:cNvPr>
          <p:cNvSpPr/>
          <p:nvPr/>
        </p:nvSpPr>
        <p:spPr>
          <a:xfrm>
            <a:off x="3941240" y="7493959"/>
            <a:ext cx="327849" cy="226466"/>
          </a:xfrm>
          <a:custGeom>
            <a:avLst/>
            <a:gdLst>
              <a:gd name="connsiteX0" fmla="*/ 182525 w 327849"/>
              <a:gd name="connsiteY0" fmla="*/ 535 h 226466"/>
              <a:gd name="connsiteX1" fmla="*/ 31918 w 327849"/>
              <a:gd name="connsiteY1" fmla="*/ 57909 h 226466"/>
              <a:gd name="connsiteX2" fmla="*/ 39089 w 327849"/>
              <a:gd name="connsiteY2" fmla="*/ 108112 h 226466"/>
              <a:gd name="connsiteX3" fmla="*/ 161009 w 327849"/>
              <a:gd name="connsiteY3" fmla="*/ 158314 h 226466"/>
              <a:gd name="connsiteX4" fmla="*/ 57019 w 327849"/>
              <a:gd name="connsiteY4" fmla="*/ 165486 h 226466"/>
              <a:gd name="connsiteX5" fmla="*/ 325960 w 327849"/>
              <a:gd name="connsiteY5" fmla="*/ 226446 h 226466"/>
              <a:gd name="connsiteX6" fmla="*/ 168181 w 327849"/>
              <a:gd name="connsiteY6" fmla="*/ 158314 h 226466"/>
              <a:gd name="connsiteX7" fmla="*/ 3231 w 327849"/>
              <a:gd name="connsiteY7" fmla="*/ 93768 h 226466"/>
              <a:gd name="connsiteX8" fmla="*/ 57019 w 327849"/>
              <a:gd name="connsiteY8" fmla="*/ 47152 h 226466"/>
              <a:gd name="connsiteX9" fmla="*/ 35504 w 327849"/>
              <a:gd name="connsiteY9" fmla="*/ 29222 h 226466"/>
              <a:gd name="connsiteX10" fmla="*/ 182525 w 327849"/>
              <a:gd name="connsiteY10" fmla="*/ 535 h 2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849" h="226466">
                <a:moveTo>
                  <a:pt x="182525" y="535"/>
                </a:moveTo>
                <a:cubicBezTo>
                  <a:pt x="181927" y="5316"/>
                  <a:pt x="55824" y="39980"/>
                  <a:pt x="31918" y="57909"/>
                </a:cubicBezTo>
                <a:cubicBezTo>
                  <a:pt x="8012" y="75838"/>
                  <a:pt x="17574" y="91378"/>
                  <a:pt x="39089" y="108112"/>
                </a:cubicBezTo>
                <a:cubicBezTo>
                  <a:pt x="60604" y="124846"/>
                  <a:pt x="158021" y="148752"/>
                  <a:pt x="161009" y="158314"/>
                </a:cubicBezTo>
                <a:cubicBezTo>
                  <a:pt x="163997" y="167876"/>
                  <a:pt x="29527" y="154131"/>
                  <a:pt x="57019" y="165486"/>
                </a:cubicBezTo>
                <a:cubicBezTo>
                  <a:pt x="84511" y="176841"/>
                  <a:pt x="307433" y="227641"/>
                  <a:pt x="325960" y="226446"/>
                </a:cubicBezTo>
                <a:cubicBezTo>
                  <a:pt x="344487" y="225251"/>
                  <a:pt x="221969" y="180427"/>
                  <a:pt x="168181" y="158314"/>
                </a:cubicBezTo>
                <a:cubicBezTo>
                  <a:pt x="114393" y="136201"/>
                  <a:pt x="21758" y="112295"/>
                  <a:pt x="3231" y="93768"/>
                </a:cubicBezTo>
                <a:cubicBezTo>
                  <a:pt x="-15296" y="75241"/>
                  <a:pt x="51640" y="57910"/>
                  <a:pt x="57019" y="47152"/>
                </a:cubicBezTo>
                <a:cubicBezTo>
                  <a:pt x="62398" y="36394"/>
                  <a:pt x="9805" y="34003"/>
                  <a:pt x="35504" y="29222"/>
                </a:cubicBezTo>
                <a:cubicBezTo>
                  <a:pt x="61203" y="24441"/>
                  <a:pt x="183123" y="-4246"/>
                  <a:pt x="182525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6" name="フリーフォーム 6195">
            <a:extLst>
              <a:ext uri="{FF2B5EF4-FFF2-40B4-BE49-F238E27FC236}">
                <a16:creationId xmlns:a16="http://schemas.microsoft.com/office/drawing/2014/main" id="{62A7BF13-3F9D-EF06-5BB0-DA4FC36D2C37}"/>
              </a:ext>
            </a:extLst>
          </p:cNvPr>
          <p:cNvSpPr/>
          <p:nvPr/>
        </p:nvSpPr>
        <p:spPr>
          <a:xfrm>
            <a:off x="3761550" y="7091690"/>
            <a:ext cx="581248" cy="255815"/>
          </a:xfrm>
          <a:custGeom>
            <a:avLst/>
            <a:gdLst>
              <a:gd name="connsiteX0" fmla="*/ 41 w 581248"/>
              <a:gd name="connsiteY0" fmla="*/ 255783 h 255815"/>
              <a:gd name="connsiteX1" fmla="*/ 383730 w 581248"/>
              <a:gd name="connsiteY1" fmla="*/ 8357 h 255815"/>
              <a:gd name="connsiteX2" fmla="*/ 516408 w 581248"/>
              <a:gd name="connsiteY2" fmla="*/ 54974 h 255815"/>
              <a:gd name="connsiteX3" fmla="*/ 505650 w 581248"/>
              <a:gd name="connsiteY3" fmla="*/ 22701 h 255815"/>
              <a:gd name="connsiteX4" fmla="*/ 580954 w 581248"/>
              <a:gd name="connsiteY4" fmla="*/ 69317 h 255815"/>
              <a:gd name="connsiteX5" fmla="*/ 473377 w 581248"/>
              <a:gd name="connsiteY5" fmla="*/ 26286 h 255815"/>
              <a:gd name="connsiteX6" fmla="*/ 337114 w 581248"/>
              <a:gd name="connsiteY6" fmla="*/ 62145 h 255815"/>
              <a:gd name="connsiteX7" fmla="*/ 358629 w 581248"/>
              <a:gd name="connsiteY7" fmla="*/ 26286 h 255815"/>
              <a:gd name="connsiteX8" fmla="*/ 41 w 581248"/>
              <a:gd name="connsiteY8" fmla="*/ 255783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248" h="255815">
                <a:moveTo>
                  <a:pt x="41" y="255783"/>
                </a:moveTo>
                <a:cubicBezTo>
                  <a:pt x="4225" y="252795"/>
                  <a:pt x="297669" y="41825"/>
                  <a:pt x="383730" y="8357"/>
                </a:cubicBezTo>
                <a:cubicBezTo>
                  <a:pt x="469791" y="-25111"/>
                  <a:pt x="496088" y="52583"/>
                  <a:pt x="516408" y="54974"/>
                </a:cubicBezTo>
                <a:cubicBezTo>
                  <a:pt x="536728" y="57365"/>
                  <a:pt x="494892" y="20311"/>
                  <a:pt x="505650" y="22701"/>
                </a:cubicBezTo>
                <a:cubicBezTo>
                  <a:pt x="516408" y="25091"/>
                  <a:pt x="586333" y="68720"/>
                  <a:pt x="580954" y="69317"/>
                </a:cubicBezTo>
                <a:cubicBezTo>
                  <a:pt x="575575" y="69914"/>
                  <a:pt x="514017" y="27481"/>
                  <a:pt x="473377" y="26286"/>
                </a:cubicBezTo>
                <a:cubicBezTo>
                  <a:pt x="432737" y="25091"/>
                  <a:pt x="356239" y="62145"/>
                  <a:pt x="337114" y="62145"/>
                </a:cubicBezTo>
                <a:cubicBezTo>
                  <a:pt x="317989" y="62145"/>
                  <a:pt x="410624" y="-2401"/>
                  <a:pt x="358629" y="26286"/>
                </a:cubicBezTo>
                <a:cubicBezTo>
                  <a:pt x="306634" y="54973"/>
                  <a:pt x="-4143" y="258771"/>
                  <a:pt x="41" y="255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7" name="フリーフォーム 6196">
            <a:extLst>
              <a:ext uri="{FF2B5EF4-FFF2-40B4-BE49-F238E27FC236}">
                <a16:creationId xmlns:a16="http://schemas.microsoft.com/office/drawing/2014/main" id="{3C7B7A02-08D7-C959-33A6-1E02CD13D39B}"/>
              </a:ext>
            </a:extLst>
          </p:cNvPr>
          <p:cNvSpPr/>
          <p:nvPr/>
        </p:nvSpPr>
        <p:spPr>
          <a:xfrm>
            <a:off x="6092118" y="3922965"/>
            <a:ext cx="601574" cy="1167523"/>
          </a:xfrm>
          <a:custGeom>
            <a:avLst/>
            <a:gdLst>
              <a:gd name="connsiteX0" fmla="*/ 707 w 601574"/>
              <a:gd name="connsiteY0" fmla="*/ 1335 h 1167523"/>
              <a:gd name="connsiteX1" fmla="*/ 289632 w 601574"/>
              <a:gd name="connsiteY1" fmla="*/ 480760 h 1167523"/>
              <a:gd name="connsiteX2" fmla="*/ 242007 w 601574"/>
              <a:gd name="connsiteY2" fmla="*/ 483935 h 1167523"/>
              <a:gd name="connsiteX3" fmla="*/ 381707 w 601574"/>
              <a:gd name="connsiteY3" fmla="*/ 785560 h 1167523"/>
              <a:gd name="connsiteX4" fmla="*/ 324557 w 601574"/>
              <a:gd name="connsiteY4" fmla="*/ 769685 h 1167523"/>
              <a:gd name="connsiteX5" fmla="*/ 594432 w 601574"/>
              <a:gd name="connsiteY5" fmla="*/ 1157035 h 1167523"/>
              <a:gd name="connsiteX6" fmla="*/ 508707 w 601574"/>
              <a:gd name="connsiteY6" fmla="*/ 1033210 h 1167523"/>
              <a:gd name="connsiteX7" fmla="*/ 349957 w 601574"/>
              <a:gd name="connsiteY7" fmla="*/ 776035 h 1167523"/>
              <a:gd name="connsiteX8" fmla="*/ 245182 w 601574"/>
              <a:gd name="connsiteY8" fmla="*/ 582360 h 1167523"/>
              <a:gd name="connsiteX9" fmla="*/ 280107 w 601574"/>
              <a:gd name="connsiteY9" fmla="*/ 588710 h 1167523"/>
              <a:gd name="connsiteX10" fmla="*/ 257882 w 601574"/>
              <a:gd name="connsiteY10" fmla="*/ 515685 h 1167523"/>
              <a:gd name="connsiteX11" fmla="*/ 286457 w 601574"/>
              <a:gd name="connsiteY11" fmla="*/ 509335 h 1167523"/>
              <a:gd name="connsiteX12" fmla="*/ 188032 w 601574"/>
              <a:gd name="connsiteY12" fmla="*/ 242635 h 1167523"/>
              <a:gd name="connsiteX13" fmla="*/ 207082 w 601574"/>
              <a:gd name="connsiteY13" fmla="*/ 334710 h 1167523"/>
              <a:gd name="connsiteX14" fmla="*/ 707 w 601574"/>
              <a:gd name="connsiteY14" fmla="*/ 1335 h 11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1574" h="1167523">
                <a:moveTo>
                  <a:pt x="707" y="1335"/>
                </a:moveTo>
                <a:cubicBezTo>
                  <a:pt x="14465" y="25677"/>
                  <a:pt x="249415" y="400327"/>
                  <a:pt x="289632" y="480760"/>
                </a:cubicBezTo>
                <a:cubicBezTo>
                  <a:pt x="329849" y="561193"/>
                  <a:pt x="226661" y="433135"/>
                  <a:pt x="242007" y="483935"/>
                </a:cubicBezTo>
                <a:cubicBezTo>
                  <a:pt x="257353" y="534735"/>
                  <a:pt x="367949" y="737935"/>
                  <a:pt x="381707" y="785560"/>
                </a:cubicBezTo>
                <a:cubicBezTo>
                  <a:pt x="395465" y="833185"/>
                  <a:pt x="289103" y="707773"/>
                  <a:pt x="324557" y="769685"/>
                </a:cubicBezTo>
                <a:cubicBezTo>
                  <a:pt x="360011" y="831598"/>
                  <a:pt x="563740" y="1113114"/>
                  <a:pt x="594432" y="1157035"/>
                </a:cubicBezTo>
                <a:cubicBezTo>
                  <a:pt x="625124" y="1200956"/>
                  <a:pt x="549453" y="1096710"/>
                  <a:pt x="508707" y="1033210"/>
                </a:cubicBezTo>
                <a:cubicBezTo>
                  <a:pt x="467961" y="969710"/>
                  <a:pt x="393878" y="851177"/>
                  <a:pt x="349957" y="776035"/>
                </a:cubicBezTo>
                <a:cubicBezTo>
                  <a:pt x="306036" y="700893"/>
                  <a:pt x="256824" y="613581"/>
                  <a:pt x="245182" y="582360"/>
                </a:cubicBezTo>
                <a:cubicBezTo>
                  <a:pt x="233540" y="551139"/>
                  <a:pt x="277990" y="599822"/>
                  <a:pt x="280107" y="588710"/>
                </a:cubicBezTo>
                <a:cubicBezTo>
                  <a:pt x="282224" y="577598"/>
                  <a:pt x="256824" y="528914"/>
                  <a:pt x="257882" y="515685"/>
                </a:cubicBezTo>
                <a:cubicBezTo>
                  <a:pt x="258940" y="502456"/>
                  <a:pt x="298099" y="554843"/>
                  <a:pt x="286457" y="509335"/>
                </a:cubicBezTo>
                <a:cubicBezTo>
                  <a:pt x="274815" y="463827"/>
                  <a:pt x="201261" y="271739"/>
                  <a:pt x="188032" y="242635"/>
                </a:cubicBezTo>
                <a:cubicBezTo>
                  <a:pt x="174803" y="213531"/>
                  <a:pt x="236186" y="376514"/>
                  <a:pt x="207082" y="334710"/>
                </a:cubicBezTo>
                <a:cubicBezTo>
                  <a:pt x="177978" y="292906"/>
                  <a:pt x="-13051" y="-23007"/>
                  <a:pt x="707" y="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8" name="フリーフォーム 6197">
            <a:extLst>
              <a:ext uri="{FF2B5EF4-FFF2-40B4-BE49-F238E27FC236}">
                <a16:creationId xmlns:a16="http://schemas.microsoft.com/office/drawing/2014/main" id="{06A84FA6-EBAF-8831-6A8C-C4386C05DB69}"/>
              </a:ext>
            </a:extLst>
          </p:cNvPr>
          <p:cNvSpPr/>
          <p:nvPr/>
        </p:nvSpPr>
        <p:spPr>
          <a:xfrm>
            <a:off x="6415515" y="5107531"/>
            <a:ext cx="158208" cy="1525101"/>
          </a:xfrm>
          <a:custGeom>
            <a:avLst/>
            <a:gdLst>
              <a:gd name="connsiteX0" fmla="*/ 33159 w 158208"/>
              <a:gd name="connsiteY0" fmla="*/ 662 h 1525101"/>
              <a:gd name="connsiteX1" fmla="*/ 109758 w 158208"/>
              <a:gd name="connsiteY1" fmla="*/ 340570 h 1525101"/>
              <a:gd name="connsiteX2" fmla="*/ 71459 w 158208"/>
              <a:gd name="connsiteY2" fmla="*/ 637390 h 1525101"/>
              <a:gd name="connsiteX3" fmla="*/ 81034 w 158208"/>
              <a:gd name="connsiteY3" fmla="*/ 613453 h 1525101"/>
              <a:gd name="connsiteX4" fmla="*/ 4435 w 158208"/>
              <a:gd name="connsiteY4" fmla="*/ 1140071 h 1525101"/>
              <a:gd name="connsiteX5" fmla="*/ 9222 w 158208"/>
              <a:gd name="connsiteY5" fmla="*/ 1106559 h 1525101"/>
              <a:gd name="connsiteX6" fmla="*/ 9222 w 158208"/>
              <a:gd name="connsiteY6" fmla="*/ 1523066 h 1525101"/>
              <a:gd name="connsiteX7" fmla="*/ 42734 w 158208"/>
              <a:gd name="connsiteY7" fmla="*/ 1240607 h 1525101"/>
              <a:gd name="connsiteX8" fmla="*/ 71459 w 158208"/>
              <a:gd name="connsiteY8" fmla="*/ 690052 h 1525101"/>
              <a:gd name="connsiteX9" fmla="*/ 157633 w 158208"/>
              <a:gd name="connsiteY9" fmla="*/ 369294 h 1525101"/>
              <a:gd name="connsiteX10" fmla="*/ 109758 w 158208"/>
              <a:gd name="connsiteY10" fmla="*/ 364507 h 1525101"/>
              <a:gd name="connsiteX11" fmla="*/ 124121 w 158208"/>
              <a:gd name="connsiteY11" fmla="*/ 431531 h 1525101"/>
              <a:gd name="connsiteX12" fmla="*/ 33159 w 158208"/>
              <a:gd name="connsiteY12" fmla="*/ 662 h 152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208" h="1525101">
                <a:moveTo>
                  <a:pt x="33159" y="662"/>
                </a:moveTo>
                <a:cubicBezTo>
                  <a:pt x="30765" y="-14498"/>
                  <a:pt x="103375" y="234449"/>
                  <a:pt x="109758" y="340570"/>
                </a:cubicBezTo>
                <a:cubicBezTo>
                  <a:pt x="116141" y="446691"/>
                  <a:pt x="76246" y="591910"/>
                  <a:pt x="71459" y="637390"/>
                </a:cubicBezTo>
                <a:cubicBezTo>
                  <a:pt x="66672" y="682870"/>
                  <a:pt x="92205" y="529673"/>
                  <a:pt x="81034" y="613453"/>
                </a:cubicBezTo>
                <a:cubicBezTo>
                  <a:pt x="69863" y="697233"/>
                  <a:pt x="16404" y="1057887"/>
                  <a:pt x="4435" y="1140071"/>
                </a:cubicBezTo>
                <a:cubicBezTo>
                  <a:pt x="-7534" y="1222255"/>
                  <a:pt x="8424" y="1042727"/>
                  <a:pt x="9222" y="1106559"/>
                </a:cubicBezTo>
                <a:cubicBezTo>
                  <a:pt x="10020" y="1170391"/>
                  <a:pt x="3637" y="1500725"/>
                  <a:pt x="9222" y="1523066"/>
                </a:cubicBezTo>
                <a:cubicBezTo>
                  <a:pt x="14807" y="1545407"/>
                  <a:pt x="32361" y="1379442"/>
                  <a:pt x="42734" y="1240607"/>
                </a:cubicBezTo>
                <a:cubicBezTo>
                  <a:pt x="53107" y="1101772"/>
                  <a:pt x="52309" y="835271"/>
                  <a:pt x="71459" y="690052"/>
                </a:cubicBezTo>
                <a:cubicBezTo>
                  <a:pt x="90609" y="544833"/>
                  <a:pt x="151250" y="423551"/>
                  <a:pt x="157633" y="369294"/>
                </a:cubicBezTo>
                <a:cubicBezTo>
                  <a:pt x="164016" y="315037"/>
                  <a:pt x="115343" y="354134"/>
                  <a:pt x="109758" y="364507"/>
                </a:cubicBezTo>
                <a:cubicBezTo>
                  <a:pt x="104173" y="374880"/>
                  <a:pt x="134494" y="488182"/>
                  <a:pt x="124121" y="431531"/>
                </a:cubicBezTo>
                <a:cubicBezTo>
                  <a:pt x="113748" y="374880"/>
                  <a:pt x="35553" y="15822"/>
                  <a:pt x="33159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9" name="フリーフォーム 6198">
            <a:extLst>
              <a:ext uri="{FF2B5EF4-FFF2-40B4-BE49-F238E27FC236}">
                <a16:creationId xmlns:a16="http://schemas.microsoft.com/office/drawing/2014/main" id="{7FCEBFB6-15B4-D69D-C400-8AFF42756182}"/>
              </a:ext>
            </a:extLst>
          </p:cNvPr>
          <p:cNvSpPr/>
          <p:nvPr/>
        </p:nvSpPr>
        <p:spPr>
          <a:xfrm>
            <a:off x="6275540" y="5780500"/>
            <a:ext cx="81434" cy="934026"/>
          </a:xfrm>
          <a:custGeom>
            <a:avLst/>
            <a:gdLst>
              <a:gd name="connsiteX0" fmla="*/ 81419 w 81434"/>
              <a:gd name="connsiteY0" fmla="*/ 262 h 934026"/>
              <a:gd name="connsiteX1" fmla="*/ 18789 w 81434"/>
              <a:gd name="connsiteY1" fmla="*/ 520092 h 934026"/>
              <a:gd name="connsiteX2" fmla="*/ 18789 w 81434"/>
              <a:gd name="connsiteY2" fmla="*/ 927188 h 934026"/>
              <a:gd name="connsiteX3" fmla="*/ 0 w 81434"/>
              <a:gd name="connsiteY3" fmla="*/ 758086 h 934026"/>
              <a:gd name="connsiteX4" fmla="*/ 18789 w 81434"/>
              <a:gd name="connsiteY4" fmla="*/ 532618 h 934026"/>
              <a:gd name="connsiteX5" fmla="*/ 12526 w 81434"/>
              <a:gd name="connsiteY5" fmla="*/ 607774 h 934026"/>
              <a:gd name="connsiteX6" fmla="*/ 12526 w 81434"/>
              <a:gd name="connsiteY6" fmla="*/ 451199 h 934026"/>
              <a:gd name="connsiteX7" fmla="*/ 81419 w 81434"/>
              <a:gd name="connsiteY7" fmla="*/ 262 h 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34" h="934026">
                <a:moveTo>
                  <a:pt x="81419" y="262"/>
                </a:moveTo>
                <a:cubicBezTo>
                  <a:pt x="82463" y="11744"/>
                  <a:pt x="29227" y="365604"/>
                  <a:pt x="18789" y="520092"/>
                </a:cubicBezTo>
                <a:cubicBezTo>
                  <a:pt x="8351" y="674580"/>
                  <a:pt x="21920" y="887522"/>
                  <a:pt x="18789" y="927188"/>
                </a:cubicBezTo>
                <a:cubicBezTo>
                  <a:pt x="15658" y="966854"/>
                  <a:pt x="0" y="823848"/>
                  <a:pt x="0" y="758086"/>
                </a:cubicBezTo>
                <a:cubicBezTo>
                  <a:pt x="0" y="692324"/>
                  <a:pt x="18789" y="532618"/>
                  <a:pt x="18789" y="532618"/>
                </a:cubicBezTo>
                <a:cubicBezTo>
                  <a:pt x="20877" y="507566"/>
                  <a:pt x="13570" y="621344"/>
                  <a:pt x="12526" y="607774"/>
                </a:cubicBezTo>
                <a:cubicBezTo>
                  <a:pt x="11482" y="594204"/>
                  <a:pt x="1044" y="545144"/>
                  <a:pt x="12526" y="451199"/>
                </a:cubicBezTo>
                <a:cubicBezTo>
                  <a:pt x="24008" y="357254"/>
                  <a:pt x="80375" y="-11220"/>
                  <a:pt x="81419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E74E6F-B675-594D-5B91-EFAD76C99203}"/>
              </a:ext>
            </a:extLst>
          </p:cNvPr>
          <p:cNvSpPr/>
          <p:nvPr/>
        </p:nvSpPr>
        <p:spPr>
          <a:xfrm>
            <a:off x="5893026" y="6451586"/>
            <a:ext cx="413970" cy="1360373"/>
          </a:xfrm>
          <a:custGeom>
            <a:avLst/>
            <a:gdLst>
              <a:gd name="connsiteX0" fmla="*/ 369751 w 413970"/>
              <a:gd name="connsiteY0" fmla="*/ 972 h 1360373"/>
              <a:gd name="connsiteX1" fmla="*/ 364000 w 413970"/>
              <a:gd name="connsiteY1" fmla="*/ 489803 h 1360373"/>
              <a:gd name="connsiteX2" fmla="*/ 289238 w 413970"/>
              <a:gd name="connsiteY2" fmla="*/ 915372 h 1360373"/>
              <a:gd name="connsiteX3" fmla="*/ 323744 w 413970"/>
              <a:gd name="connsiteY3" fmla="*/ 834859 h 1360373"/>
              <a:gd name="connsiteX4" fmla="*/ 7442 w 413970"/>
              <a:gd name="connsiteY4" fmla="*/ 1352444 h 1360373"/>
              <a:gd name="connsiteX5" fmla="*/ 122461 w 413970"/>
              <a:gd name="connsiteY5" fmla="*/ 1110905 h 1360373"/>
              <a:gd name="connsiteX6" fmla="*/ 375502 w 413970"/>
              <a:gd name="connsiteY6" fmla="*/ 610572 h 1360373"/>
              <a:gd name="connsiteX7" fmla="*/ 410008 w 413970"/>
              <a:gd name="connsiteY7" fmla="*/ 495554 h 1360373"/>
              <a:gd name="connsiteX8" fmla="*/ 410008 w 413970"/>
              <a:gd name="connsiteY8" fmla="*/ 622074 h 1360373"/>
              <a:gd name="connsiteX9" fmla="*/ 369751 w 413970"/>
              <a:gd name="connsiteY9" fmla="*/ 972 h 136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70" h="1360373">
                <a:moveTo>
                  <a:pt x="369751" y="972"/>
                </a:moveTo>
                <a:cubicBezTo>
                  <a:pt x="362083" y="-21073"/>
                  <a:pt x="377419" y="337403"/>
                  <a:pt x="364000" y="489803"/>
                </a:cubicBezTo>
                <a:cubicBezTo>
                  <a:pt x="350581" y="642203"/>
                  <a:pt x="295947" y="857863"/>
                  <a:pt x="289238" y="915372"/>
                </a:cubicBezTo>
                <a:cubicBezTo>
                  <a:pt x="282529" y="972881"/>
                  <a:pt x="370710" y="762014"/>
                  <a:pt x="323744" y="834859"/>
                </a:cubicBezTo>
                <a:cubicBezTo>
                  <a:pt x="276778" y="907704"/>
                  <a:pt x="40989" y="1306436"/>
                  <a:pt x="7442" y="1352444"/>
                </a:cubicBezTo>
                <a:cubicBezTo>
                  <a:pt x="-26105" y="1398452"/>
                  <a:pt x="61118" y="1234550"/>
                  <a:pt x="122461" y="1110905"/>
                </a:cubicBezTo>
                <a:cubicBezTo>
                  <a:pt x="183804" y="987260"/>
                  <a:pt x="327577" y="713131"/>
                  <a:pt x="375502" y="610572"/>
                </a:cubicBezTo>
                <a:cubicBezTo>
                  <a:pt x="423427" y="508013"/>
                  <a:pt x="404257" y="493637"/>
                  <a:pt x="410008" y="495554"/>
                </a:cubicBezTo>
                <a:cubicBezTo>
                  <a:pt x="415759" y="497471"/>
                  <a:pt x="414801" y="698753"/>
                  <a:pt x="410008" y="622074"/>
                </a:cubicBezTo>
                <a:cubicBezTo>
                  <a:pt x="405215" y="545395"/>
                  <a:pt x="377419" y="23017"/>
                  <a:pt x="369751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FD31A6CE-8AB1-0C41-94B9-DC9EB6228F8B}"/>
              </a:ext>
            </a:extLst>
          </p:cNvPr>
          <p:cNvSpPr/>
          <p:nvPr/>
        </p:nvSpPr>
        <p:spPr>
          <a:xfrm>
            <a:off x="4305264" y="7956408"/>
            <a:ext cx="1437998" cy="632024"/>
          </a:xfrm>
          <a:custGeom>
            <a:avLst/>
            <a:gdLst>
              <a:gd name="connsiteX0" fmla="*/ 1431961 w 1437998"/>
              <a:gd name="connsiteY0" fmla="*/ 3317 h 632024"/>
              <a:gd name="connsiteX1" fmla="*/ 590586 w 1437998"/>
              <a:gd name="connsiteY1" fmla="*/ 416067 h 632024"/>
              <a:gd name="connsiteX2" fmla="*/ 622336 w 1437998"/>
              <a:gd name="connsiteY2" fmla="*/ 374792 h 632024"/>
              <a:gd name="connsiteX3" fmla="*/ 238161 w 1437998"/>
              <a:gd name="connsiteY3" fmla="*/ 492267 h 632024"/>
              <a:gd name="connsiteX4" fmla="*/ 36 w 1437998"/>
              <a:gd name="connsiteY4" fmla="*/ 631967 h 632024"/>
              <a:gd name="connsiteX5" fmla="*/ 222286 w 1437998"/>
              <a:gd name="connsiteY5" fmla="*/ 508142 h 632024"/>
              <a:gd name="connsiteX6" fmla="*/ 495336 w 1437998"/>
              <a:gd name="connsiteY6" fmla="*/ 412892 h 632024"/>
              <a:gd name="connsiteX7" fmla="*/ 469936 w 1437998"/>
              <a:gd name="connsiteY7" fmla="*/ 428767 h 632024"/>
              <a:gd name="connsiteX8" fmla="*/ 762036 w 1437998"/>
              <a:gd name="connsiteY8" fmla="*/ 317642 h 632024"/>
              <a:gd name="connsiteX9" fmla="*/ 644561 w 1437998"/>
              <a:gd name="connsiteY9" fmla="*/ 374792 h 632024"/>
              <a:gd name="connsiteX10" fmla="*/ 1066836 w 1437998"/>
              <a:gd name="connsiteY10" fmla="*/ 177942 h 632024"/>
              <a:gd name="connsiteX11" fmla="*/ 974761 w 1437998"/>
              <a:gd name="connsiteY11" fmla="*/ 219217 h 632024"/>
              <a:gd name="connsiteX12" fmla="*/ 1431961 w 1437998"/>
              <a:gd name="connsiteY12" fmla="*/ 3317 h 63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7998" h="632024">
                <a:moveTo>
                  <a:pt x="1431961" y="3317"/>
                </a:moveTo>
                <a:cubicBezTo>
                  <a:pt x="1367932" y="36125"/>
                  <a:pt x="725524" y="354154"/>
                  <a:pt x="590586" y="416067"/>
                </a:cubicBezTo>
                <a:cubicBezTo>
                  <a:pt x="455648" y="477980"/>
                  <a:pt x="681073" y="362092"/>
                  <a:pt x="622336" y="374792"/>
                </a:cubicBezTo>
                <a:cubicBezTo>
                  <a:pt x="563598" y="387492"/>
                  <a:pt x="341878" y="449405"/>
                  <a:pt x="238161" y="492267"/>
                </a:cubicBezTo>
                <a:cubicBezTo>
                  <a:pt x="134444" y="535130"/>
                  <a:pt x="2682" y="629321"/>
                  <a:pt x="36" y="631967"/>
                </a:cubicBezTo>
                <a:cubicBezTo>
                  <a:pt x="-2610" y="634613"/>
                  <a:pt x="139736" y="544654"/>
                  <a:pt x="222286" y="508142"/>
                </a:cubicBezTo>
                <a:cubicBezTo>
                  <a:pt x="304836" y="471630"/>
                  <a:pt x="454061" y="426121"/>
                  <a:pt x="495336" y="412892"/>
                </a:cubicBezTo>
                <a:cubicBezTo>
                  <a:pt x="536611" y="399663"/>
                  <a:pt x="425486" y="444642"/>
                  <a:pt x="469936" y="428767"/>
                </a:cubicBezTo>
                <a:cubicBezTo>
                  <a:pt x="514386" y="412892"/>
                  <a:pt x="732932" y="326638"/>
                  <a:pt x="762036" y="317642"/>
                </a:cubicBezTo>
                <a:cubicBezTo>
                  <a:pt x="791140" y="308646"/>
                  <a:pt x="644561" y="374792"/>
                  <a:pt x="644561" y="374792"/>
                </a:cubicBezTo>
                <a:lnTo>
                  <a:pt x="1066836" y="177942"/>
                </a:lnTo>
                <a:cubicBezTo>
                  <a:pt x="1121869" y="152013"/>
                  <a:pt x="918670" y="247263"/>
                  <a:pt x="974761" y="219217"/>
                </a:cubicBezTo>
                <a:cubicBezTo>
                  <a:pt x="1030852" y="191171"/>
                  <a:pt x="1495990" y="-29491"/>
                  <a:pt x="1431961" y="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BA91D12-A58B-B558-8BC2-5B8B69BCC923}"/>
              </a:ext>
            </a:extLst>
          </p:cNvPr>
          <p:cNvSpPr/>
          <p:nvPr/>
        </p:nvSpPr>
        <p:spPr>
          <a:xfrm>
            <a:off x="4875418" y="7840786"/>
            <a:ext cx="920174" cy="356345"/>
          </a:xfrm>
          <a:custGeom>
            <a:avLst/>
            <a:gdLst>
              <a:gd name="connsiteX0" fmla="*/ 915782 w 920174"/>
              <a:gd name="connsiteY0" fmla="*/ 1464 h 356345"/>
              <a:gd name="connsiteX1" fmla="*/ 26782 w 920174"/>
              <a:gd name="connsiteY1" fmla="*/ 347539 h 356345"/>
              <a:gd name="connsiteX2" fmla="*/ 252207 w 920174"/>
              <a:gd name="connsiteY2" fmla="*/ 245939 h 356345"/>
              <a:gd name="connsiteX3" fmla="*/ 464932 w 920174"/>
              <a:gd name="connsiteY3" fmla="*/ 166564 h 356345"/>
              <a:gd name="connsiteX4" fmla="*/ 372857 w 920174"/>
              <a:gd name="connsiteY4" fmla="*/ 220539 h 356345"/>
              <a:gd name="connsiteX5" fmla="*/ 915782 w 920174"/>
              <a:gd name="connsiteY5" fmla="*/ 1464 h 3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174" h="356345">
                <a:moveTo>
                  <a:pt x="915782" y="1464"/>
                </a:moveTo>
                <a:cubicBezTo>
                  <a:pt x="858103" y="22631"/>
                  <a:pt x="137378" y="306793"/>
                  <a:pt x="26782" y="347539"/>
                </a:cubicBezTo>
                <a:cubicBezTo>
                  <a:pt x="-83814" y="388285"/>
                  <a:pt x="179182" y="276101"/>
                  <a:pt x="252207" y="245939"/>
                </a:cubicBezTo>
                <a:cubicBezTo>
                  <a:pt x="325232" y="215777"/>
                  <a:pt x="444824" y="170797"/>
                  <a:pt x="464932" y="166564"/>
                </a:cubicBezTo>
                <a:cubicBezTo>
                  <a:pt x="485040" y="162331"/>
                  <a:pt x="300361" y="245939"/>
                  <a:pt x="372857" y="220539"/>
                </a:cubicBezTo>
                <a:cubicBezTo>
                  <a:pt x="445353" y="195139"/>
                  <a:pt x="973461" y="-19703"/>
                  <a:pt x="915782" y="1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01AA347-AE78-ABAB-4389-631720388440}"/>
              </a:ext>
            </a:extLst>
          </p:cNvPr>
          <p:cNvSpPr/>
          <p:nvPr/>
        </p:nvSpPr>
        <p:spPr>
          <a:xfrm>
            <a:off x="4066103" y="8226423"/>
            <a:ext cx="807940" cy="193691"/>
          </a:xfrm>
          <a:custGeom>
            <a:avLst/>
            <a:gdLst>
              <a:gd name="connsiteX0" fmla="*/ 1072 w 807940"/>
              <a:gd name="connsiteY0" fmla="*/ 193677 h 193691"/>
              <a:gd name="connsiteX1" fmla="*/ 353497 w 807940"/>
              <a:gd name="connsiteY1" fmla="*/ 127002 h 193691"/>
              <a:gd name="connsiteX2" fmla="*/ 801172 w 807940"/>
              <a:gd name="connsiteY2" fmla="*/ 130177 h 193691"/>
              <a:gd name="connsiteX3" fmla="*/ 604322 w 807940"/>
              <a:gd name="connsiteY3" fmla="*/ 107952 h 193691"/>
              <a:gd name="connsiteX4" fmla="*/ 343972 w 807940"/>
              <a:gd name="connsiteY4" fmla="*/ 2 h 193691"/>
              <a:gd name="connsiteX5" fmla="*/ 556697 w 807940"/>
              <a:gd name="connsiteY5" fmla="*/ 104777 h 193691"/>
              <a:gd name="connsiteX6" fmla="*/ 569397 w 807940"/>
              <a:gd name="connsiteY6" fmla="*/ 107952 h 193691"/>
              <a:gd name="connsiteX7" fmla="*/ 413822 w 807940"/>
              <a:gd name="connsiteY7" fmla="*/ 85727 h 193691"/>
              <a:gd name="connsiteX8" fmla="*/ 429697 w 807940"/>
              <a:gd name="connsiteY8" fmla="*/ 98427 h 193691"/>
              <a:gd name="connsiteX9" fmla="*/ 248722 w 807940"/>
              <a:gd name="connsiteY9" fmla="*/ 120652 h 193691"/>
              <a:gd name="connsiteX10" fmla="*/ 1072 w 807940"/>
              <a:gd name="connsiteY10" fmla="*/ 193677 h 19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940" h="193691">
                <a:moveTo>
                  <a:pt x="1072" y="193677"/>
                </a:moveTo>
                <a:cubicBezTo>
                  <a:pt x="18534" y="194735"/>
                  <a:pt x="220147" y="137585"/>
                  <a:pt x="353497" y="127002"/>
                </a:cubicBezTo>
                <a:cubicBezTo>
                  <a:pt x="486847" y="116419"/>
                  <a:pt x="759368" y="133352"/>
                  <a:pt x="801172" y="130177"/>
                </a:cubicBezTo>
                <a:cubicBezTo>
                  <a:pt x="842976" y="127002"/>
                  <a:pt x="680522" y="129648"/>
                  <a:pt x="604322" y="107952"/>
                </a:cubicBezTo>
                <a:cubicBezTo>
                  <a:pt x="528122" y="86256"/>
                  <a:pt x="351910" y="531"/>
                  <a:pt x="343972" y="2"/>
                </a:cubicBezTo>
                <a:cubicBezTo>
                  <a:pt x="336035" y="-527"/>
                  <a:pt x="519126" y="86785"/>
                  <a:pt x="556697" y="104777"/>
                </a:cubicBezTo>
                <a:cubicBezTo>
                  <a:pt x="594268" y="122769"/>
                  <a:pt x="569397" y="107952"/>
                  <a:pt x="569397" y="107952"/>
                </a:cubicBezTo>
                <a:cubicBezTo>
                  <a:pt x="545585" y="104777"/>
                  <a:pt x="437105" y="87314"/>
                  <a:pt x="413822" y="85727"/>
                </a:cubicBezTo>
                <a:cubicBezTo>
                  <a:pt x="390539" y="84139"/>
                  <a:pt x="457214" y="92606"/>
                  <a:pt x="429697" y="98427"/>
                </a:cubicBezTo>
                <a:cubicBezTo>
                  <a:pt x="402180" y="104248"/>
                  <a:pt x="313280" y="109010"/>
                  <a:pt x="248722" y="120652"/>
                </a:cubicBezTo>
                <a:cubicBezTo>
                  <a:pt x="184164" y="132294"/>
                  <a:pt x="-16390" y="192619"/>
                  <a:pt x="1072" y="193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7" name="フリーフォーム 6146">
            <a:extLst>
              <a:ext uri="{FF2B5EF4-FFF2-40B4-BE49-F238E27FC236}">
                <a16:creationId xmlns:a16="http://schemas.microsoft.com/office/drawing/2014/main" id="{C3960231-9131-29F4-8A30-0ADB6C0F22EE}"/>
              </a:ext>
            </a:extLst>
          </p:cNvPr>
          <p:cNvSpPr/>
          <p:nvPr/>
        </p:nvSpPr>
        <p:spPr>
          <a:xfrm>
            <a:off x="3590925" y="8127975"/>
            <a:ext cx="577864" cy="219174"/>
          </a:xfrm>
          <a:custGeom>
            <a:avLst/>
            <a:gdLst>
              <a:gd name="connsiteX0" fmla="*/ 0 w 577864"/>
              <a:gd name="connsiteY0" fmla="*/ 25 h 219174"/>
              <a:gd name="connsiteX1" fmla="*/ 92075 w 577864"/>
              <a:gd name="connsiteY1" fmla="*/ 31775 h 219174"/>
              <a:gd name="connsiteX2" fmla="*/ 555625 w 577864"/>
              <a:gd name="connsiteY2" fmla="*/ 203225 h 219174"/>
              <a:gd name="connsiteX3" fmla="*/ 482600 w 577864"/>
              <a:gd name="connsiteY3" fmla="*/ 193700 h 219174"/>
              <a:gd name="connsiteX4" fmla="*/ 292100 w 577864"/>
              <a:gd name="connsiteY4" fmla="*/ 219100 h 219174"/>
              <a:gd name="connsiteX5" fmla="*/ 498475 w 577864"/>
              <a:gd name="connsiteY5" fmla="*/ 184175 h 219174"/>
              <a:gd name="connsiteX6" fmla="*/ 434975 w 577864"/>
              <a:gd name="connsiteY6" fmla="*/ 136550 h 219174"/>
              <a:gd name="connsiteX7" fmla="*/ 234950 w 577864"/>
              <a:gd name="connsiteY7" fmla="*/ 95275 h 219174"/>
              <a:gd name="connsiteX8" fmla="*/ 0 w 577864"/>
              <a:gd name="connsiteY8" fmla="*/ 25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864" h="219174">
                <a:moveTo>
                  <a:pt x="0" y="25"/>
                </a:moveTo>
                <a:cubicBezTo>
                  <a:pt x="-265" y="-1034"/>
                  <a:pt x="92075" y="31775"/>
                  <a:pt x="92075" y="31775"/>
                </a:cubicBezTo>
                <a:lnTo>
                  <a:pt x="555625" y="203225"/>
                </a:lnTo>
                <a:cubicBezTo>
                  <a:pt x="620712" y="230212"/>
                  <a:pt x="526521" y="191054"/>
                  <a:pt x="482600" y="193700"/>
                </a:cubicBezTo>
                <a:cubicBezTo>
                  <a:pt x="438679" y="196346"/>
                  <a:pt x="289454" y="220688"/>
                  <a:pt x="292100" y="219100"/>
                </a:cubicBezTo>
                <a:cubicBezTo>
                  <a:pt x="294746" y="217513"/>
                  <a:pt x="474663" y="197933"/>
                  <a:pt x="498475" y="184175"/>
                </a:cubicBezTo>
                <a:cubicBezTo>
                  <a:pt x="522287" y="170417"/>
                  <a:pt x="478896" y="151367"/>
                  <a:pt x="434975" y="136550"/>
                </a:cubicBezTo>
                <a:cubicBezTo>
                  <a:pt x="391054" y="121733"/>
                  <a:pt x="301625" y="119088"/>
                  <a:pt x="234950" y="95275"/>
                </a:cubicBezTo>
                <a:cubicBezTo>
                  <a:pt x="168275" y="71463"/>
                  <a:pt x="101600" y="32569"/>
                  <a:pt x="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0" name="フリーフォーム 6189">
            <a:extLst>
              <a:ext uri="{FF2B5EF4-FFF2-40B4-BE49-F238E27FC236}">
                <a16:creationId xmlns:a16="http://schemas.microsoft.com/office/drawing/2014/main" id="{618D0A65-9CCB-8A5A-A926-4A3A04DA1399}"/>
              </a:ext>
            </a:extLst>
          </p:cNvPr>
          <p:cNvSpPr/>
          <p:nvPr/>
        </p:nvSpPr>
        <p:spPr>
          <a:xfrm>
            <a:off x="3409069" y="7907805"/>
            <a:ext cx="340684" cy="376155"/>
          </a:xfrm>
          <a:custGeom>
            <a:avLst/>
            <a:gdLst>
              <a:gd name="connsiteX0" fmla="*/ 150106 w 340684"/>
              <a:gd name="connsiteY0" fmla="*/ 1120 h 376155"/>
              <a:gd name="connsiteX1" fmla="*/ 137406 w 340684"/>
              <a:gd name="connsiteY1" fmla="*/ 242420 h 376155"/>
              <a:gd name="connsiteX2" fmla="*/ 340606 w 340684"/>
              <a:gd name="connsiteY2" fmla="*/ 375770 h 376155"/>
              <a:gd name="connsiteX3" fmla="*/ 159631 w 340684"/>
              <a:gd name="connsiteY3" fmla="*/ 277345 h 376155"/>
              <a:gd name="connsiteX4" fmla="*/ 881 w 340684"/>
              <a:gd name="connsiteY4" fmla="*/ 118595 h 376155"/>
              <a:gd name="connsiteX5" fmla="*/ 96131 w 340684"/>
              <a:gd name="connsiteY5" fmla="*/ 213845 h 376155"/>
              <a:gd name="connsiteX6" fmla="*/ 108831 w 340684"/>
              <a:gd name="connsiteY6" fmla="*/ 153520 h 376155"/>
              <a:gd name="connsiteX7" fmla="*/ 150106 w 340684"/>
              <a:gd name="connsiteY7" fmla="*/ 1120 h 37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84" h="376155">
                <a:moveTo>
                  <a:pt x="150106" y="1120"/>
                </a:moveTo>
                <a:cubicBezTo>
                  <a:pt x="154869" y="15937"/>
                  <a:pt x="105656" y="179978"/>
                  <a:pt x="137406" y="242420"/>
                </a:cubicBezTo>
                <a:cubicBezTo>
                  <a:pt x="169156" y="304862"/>
                  <a:pt x="336902" y="369949"/>
                  <a:pt x="340606" y="375770"/>
                </a:cubicBezTo>
                <a:cubicBezTo>
                  <a:pt x="344310" y="381591"/>
                  <a:pt x="216252" y="320207"/>
                  <a:pt x="159631" y="277345"/>
                </a:cubicBezTo>
                <a:cubicBezTo>
                  <a:pt x="103010" y="234483"/>
                  <a:pt x="881" y="118595"/>
                  <a:pt x="881" y="118595"/>
                </a:cubicBezTo>
                <a:cubicBezTo>
                  <a:pt x="-9702" y="108012"/>
                  <a:pt x="78139" y="208024"/>
                  <a:pt x="96131" y="213845"/>
                </a:cubicBezTo>
                <a:cubicBezTo>
                  <a:pt x="114123" y="219666"/>
                  <a:pt x="103010" y="184212"/>
                  <a:pt x="108831" y="153520"/>
                </a:cubicBezTo>
                <a:cubicBezTo>
                  <a:pt x="114652" y="122828"/>
                  <a:pt x="145343" y="-13697"/>
                  <a:pt x="150106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0" name="フリーフォーム 6199">
            <a:extLst>
              <a:ext uri="{FF2B5EF4-FFF2-40B4-BE49-F238E27FC236}">
                <a16:creationId xmlns:a16="http://schemas.microsoft.com/office/drawing/2014/main" id="{FD4D0AE7-990E-9CC6-55C2-3632F77BA726}"/>
              </a:ext>
            </a:extLst>
          </p:cNvPr>
          <p:cNvSpPr/>
          <p:nvPr/>
        </p:nvSpPr>
        <p:spPr>
          <a:xfrm>
            <a:off x="2682681" y="6933998"/>
            <a:ext cx="211846" cy="521433"/>
          </a:xfrm>
          <a:custGeom>
            <a:avLst/>
            <a:gdLst>
              <a:gd name="connsiteX0" fmla="*/ 194 w 211846"/>
              <a:gd name="connsiteY0" fmla="*/ 202 h 521433"/>
              <a:gd name="connsiteX1" fmla="*/ 82744 w 211846"/>
              <a:gd name="connsiteY1" fmla="*/ 260552 h 521433"/>
              <a:gd name="connsiteX2" fmla="*/ 209744 w 211846"/>
              <a:gd name="connsiteY2" fmla="*/ 514552 h 521433"/>
              <a:gd name="connsiteX3" fmla="*/ 152594 w 211846"/>
              <a:gd name="connsiteY3" fmla="*/ 428827 h 521433"/>
              <a:gd name="connsiteX4" fmla="*/ 31944 w 211846"/>
              <a:gd name="connsiteY4" fmla="*/ 212927 h 521433"/>
              <a:gd name="connsiteX5" fmla="*/ 101794 w 211846"/>
              <a:gd name="connsiteY5" fmla="*/ 349452 h 521433"/>
              <a:gd name="connsiteX6" fmla="*/ 60519 w 211846"/>
              <a:gd name="connsiteY6" fmla="*/ 219277 h 521433"/>
              <a:gd name="connsiteX7" fmla="*/ 194 w 211846"/>
              <a:gd name="connsiteY7" fmla="*/ 202 h 52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46" h="521433">
                <a:moveTo>
                  <a:pt x="194" y="202"/>
                </a:moveTo>
                <a:cubicBezTo>
                  <a:pt x="3898" y="7081"/>
                  <a:pt x="47819" y="174827"/>
                  <a:pt x="82744" y="260552"/>
                </a:cubicBezTo>
                <a:cubicBezTo>
                  <a:pt x="117669" y="346277"/>
                  <a:pt x="198102" y="486506"/>
                  <a:pt x="209744" y="514552"/>
                </a:cubicBezTo>
                <a:cubicBezTo>
                  <a:pt x="221386" y="542598"/>
                  <a:pt x="182227" y="479098"/>
                  <a:pt x="152594" y="428827"/>
                </a:cubicBezTo>
                <a:cubicBezTo>
                  <a:pt x="122961" y="378556"/>
                  <a:pt x="40411" y="226156"/>
                  <a:pt x="31944" y="212927"/>
                </a:cubicBezTo>
                <a:cubicBezTo>
                  <a:pt x="23477" y="199698"/>
                  <a:pt x="97032" y="348394"/>
                  <a:pt x="101794" y="349452"/>
                </a:cubicBezTo>
                <a:cubicBezTo>
                  <a:pt x="106556" y="350510"/>
                  <a:pt x="74277" y="274840"/>
                  <a:pt x="60519" y="219277"/>
                </a:cubicBezTo>
                <a:cubicBezTo>
                  <a:pt x="46761" y="163715"/>
                  <a:pt x="-3510" y="-6677"/>
                  <a:pt x="19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1" name="フリーフォーム 6200">
            <a:extLst>
              <a:ext uri="{FF2B5EF4-FFF2-40B4-BE49-F238E27FC236}">
                <a16:creationId xmlns:a16="http://schemas.microsoft.com/office/drawing/2014/main" id="{0E8DD5F9-F277-E378-123B-427FB14F8BE1}"/>
              </a:ext>
            </a:extLst>
          </p:cNvPr>
          <p:cNvSpPr/>
          <p:nvPr/>
        </p:nvSpPr>
        <p:spPr>
          <a:xfrm>
            <a:off x="2736800" y="6317760"/>
            <a:ext cx="28663" cy="176373"/>
          </a:xfrm>
          <a:custGeom>
            <a:avLst/>
            <a:gdLst>
              <a:gd name="connsiteX0" fmla="*/ 15925 w 28663"/>
              <a:gd name="connsiteY0" fmla="*/ 490 h 176373"/>
              <a:gd name="connsiteX1" fmla="*/ 6400 w 28663"/>
              <a:gd name="connsiteY1" fmla="*/ 130665 h 176373"/>
              <a:gd name="connsiteX2" fmla="*/ 28625 w 28663"/>
              <a:gd name="connsiteY2" fmla="*/ 175115 h 176373"/>
              <a:gd name="connsiteX3" fmla="*/ 50 w 28663"/>
              <a:gd name="connsiteY3" fmla="*/ 89390 h 176373"/>
              <a:gd name="connsiteX4" fmla="*/ 15925 w 28663"/>
              <a:gd name="connsiteY4" fmla="*/ 490 h 17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3" h="176373">
                <a:moveTo>
                  <a:pt x="15925" y="490"/>
                </a:moveTo>
                <a:cubicBezTo>
                  <a:pt x="16983" y="7369"/>
                  <a:pt x="4283" y="101561"/>
                  <a:pt x="6400" y="130665"/>
                </a:cubicBezTo>
                <a:cubicBezTo>
                  <a:pt x="8517" y="159769"/>
                  <a:pt x="29683" y="181994"/>
                  <a:pt x="28625" y="175115"/>
                </a:cubicBezTo>
                <a:cubicBezTo>
                  <a:pt x="27567" y="168236"/>
                  <a:pt x="1108" y="117965"/>
                  <a:pt x="50" y="89390"/>
                </a:cubicBezTo>
                <a:cubicBezTo>
                  <a:pt x="-1008" y="60815"/>
                  <a:pt x="14867" y="-6389"/>
                  <a:pt x="15925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2" name="フリーフォーム 6201">
            <a:extLst>
              <a:ext uri="{FF2B5EF4-FFF2-40B4-BE49-F238E27FC236}">
                <a16:creationId xmlns:a16="http://schemas.microsoft.com/office/drawing/2014/main" id="{E22C5491-E9FD-1001-49CB-21CAFBE68BEF}"/>
              </a:ext>
            </a:extLst>
          </p:cNvPr>
          <p:cNvSpPr/>
          <p:nvPr/>
        </p:nvSpPr>
        <p:spPr>
          <a:xfrm>
            <a:off x="2513359" y="5968968"/>
            <a:ext cx="87790" cy="815578"/>
          </a:xfrm>
          <a:custGeom>
            <a:avLst/>
            <a:gdLst>
              <a:gd name="connsiteX0" fmla="*/ 45691 w 87790"/>
              <a:gd name="connsiteY0" fmla="*/ 32 h 815578"/>
              <a:gd name="connsiteX1" fmla="*/ 26641 w 87790"/>
              <a:gd name="connsiteY1" fmla="*/ 387382 h 815578"/>
              <a:gd name="connsiteX2" fmla="*/ 83791 w 87790"/>
              <a:gd name="connsiteY2" fmla="*/ 796957 h 815578"/>
              <a:gd name="connsiteX3" fmla="*/ 74266 w 87790"/>
              <a:gd name="connsiteY3" fmla="*/ 711232 h 815578"/>
              <a:gd name="connsiteX4" fmla="*/ 4416 w 87790"/>
              <a:gd name="connsiteY4" fmla="*/ 403257 h 815578"/>
              <a:gd name="connsiteX5" fmla="*/ 7591 w 87790"/>
              <a:gd name="connsiteY5" fmla="*/ 511207 h 815578"/>
              <a:gd name="connsiteX6" fmla="*/ 10766 w 87790"/>
              <a:gd name="connsiteY6" fmla="*/ 346107 h 815578"/>
              <a:gd name="connsiteX7" fmla="*/ 10766 w 87790"/>
              <a:gd name="connsiteY7" fmla="*/ 365157 h 815578"/>
              <a:gd name="connsiteX8" fmla="*/ 45691 w 87790"/>
              <a:gd name="connsiteY8" fmla="*/ 32 h 8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90" h="815578">
                <a:moveTo>
                  <a:pt x="45691" y="32"/>
                </a:moveTo>
                <a:cubicBezTo>
                  <a:pt x="48337" y="3736"/>
                  <a:pt x="20291" y="254561"/>
                  <a:pt x="26641" y="387382"/>
                </a:cubicBezTo>
                <a:cubicBezTo>
                  <a:pt x="32991" y="520203"/>
                  <a:pt x="75854" y="742982"/>
                  <a:pt x="83791" y="796957"/>
                </a:cubicBezTo>
                <a:cubicBezTo>
                  <a:pt x="91728" y="850932"/>
                  <a:pt x="87495" y="776849"/>
                  <a:pt x="74266" y="711232"/>
                </a:cubicBezTo>
                <a:cubicBezTo>
                  <a:pt x="61037" y="645615"/>
                  <a:pt x="15528" y="436594"/>
                  <a:pt x="4416" y="403257"/>
                </a:cubicBezTo>
                <a:cubicBezTo>
                  <a:pt x="-6696" y="369920"/>
                  <a:pt x="6533" y="520732"/>
                  <a:pt x="7591" y="511207"/>
                </a:cubicBezTo>
                <a:cubicBezTo>
                  <a:pt x="8649" y="501682"/>
                  <a:pt x="10237" y="370449"/>
                  <a:pt x="10766" y="346107"/>
                </a:cubicBezTo>
                <a:cubicBezTo>
                  <a:pt x="11295" y="321765"/>
                  <a:pt x="3358" y="421249"/>
                  <a:pt x="10766" y="365157"/>
                </a:cubicBezTo>
                <a:cubicBezTo>
                  <a:pt x="18174" y="309065"/>
                  <a:pt x="43045" y="-3672"/>
                  <a:pt x="4569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3" name="フリーフォーム 6202">
            <a:extLst>
              <a:ext uri="{FF2B5EF4-FFF2-40B4-BE49-F238E27FC236}">
                <a16:creationId xmlns:a16="http://schemas.microsoft.com/office/drawing/2014/main" id="{5E09E20F-D075-5814-871C-AA44E764CE51}"/>
              </a:ext>
            </a:extLst>
          </p:cNvPr>
          <p:cNvSpPr/>
          <p:nvPr/>
        </p:nvSpPr>
        <p:spPr>
          <a:xfrm>
            <a:off x="2935756" y="3218684"/>
            <a:ext cx="266277" cy="1116650"/>
          </a:xfrm>
          <a:custGeom>
            <a:avLst/>
            <a:gdLst>
              <a:gd name="connsiteX0" fmla="*/ 264644 w 266277"/>
              <a:gd name="connsiteY0" fmla="*/ 8093 h 1116650"/>
              <a:gd name="connsiteX1" fmla="*/ 71213 w 266277"/>
              <a:gd name="connsiteY1" fmla="*/ 729062 h 1116650"/>
              <a:gd name="connsiteX2" fmla="*/ 71213 w 266277"/>
              <a:gd name="connsiteY2" fmla="*/ 667516 h 1116650"/>
              <a:gd name="connsiteX3" fmla="*/ 875 w 266277"/>
              <a:gd name="connsiteY3" fmla="*/ 1115924 h 1116650"/>
              <a:gd name="connsiteX4" fmla="*/ 36044 w 266277"/>
              <a:gd name="connsiteY4" fmla="*/ 764231 h 1116650"/>
              <a:gd name="connsiteX5" fmla="*/ 97590 w 266277"/>
              <a:gd name="connsiteY5" fmla="*/ 447708 h 1116650"/>
              <a:gd name="connsiteX6" fmla="*/ 88798 w 266277"/>
              <a:gd name="connsiteY6" fmla="*/ 605970 h 1116650"/>
              <a:gd name="connsiteX7" fmla="*/ 159136 w 266277"/>
              <a:gd name="connsiteY7" fmla="*/ 359785 h 1116650"/>
              <a:gd name="connsiteX8" fmla="*/ 264644 w 266277"/>
              <a:gd name="connsiteY8" fmla="*/ 8093 h 11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277" h="1116650">
                <a:moveTo>
                  <a:pt x="264644" y="8093"/>
                </a:moveTo>
                <a:cubicBezTo>
                  <a:pt x="249990" y="69639"/>
                  <a:pt x="103452" y="619158"/>
                  <a:pt x="71213" y="729062"/>
                </a:cubicBezTo>
                <a:cubicBezTo>
                  <a:pt x="38974" y="838966"/>
                  <a:pt x="82936" y="603039"/>
                  <a:pt x="71213" y="667516"/>
                </a:cubicBezTo>
                <a:cubicBezTo>
                  <a:pt x="59490" y="731993"/>
                  <a:pt x="6737" y="1099805"/>
                  <a:pt x="875" y="1115924"/>
                </a:cubicBezTo>
                <a:cubicBezTo>
                  <a:pt x="-4987" y="1132043"/>
                  <a:pt x="19925" y="875600"/>
                  <a:pt x="36044" y="764231"/>
                </a:cubicBezTo>
                <a:cubicBezTo>
                  <a:pt x="52163" y="652862"/>
                  <a:pt x="88798" y="474085"/>
                  <a:pt x="97590" y="447708"/>
                </a:cubicBezTo>
                <a:cubicBezTo>
                  <a:pt x="106382" y="421331"/>
                  <a:pt x="78540" y="620624"/>
                  <a:pt x="88798" y="605970"/>
                </a:cubicBezTo>
                <a:cubicBezTo>
                  <a:pt x="99056" y="591316"/>
                  <a:pt x="126898" y="466758"/>
                  <a:pt x="159136" y="359785"/>
                </a:cubicBezTo>
                <a:cubicBezTo>
                  <a:pt x="191374" y="252812"/>
                  <a:pt x="279298" y="-53453"/>
                  <a:pt x="264644" y="8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4" name="フリーフォーム 6203">
            <a:extLst>
              <a:ext uri="{FF2B5EF4-FFF2-40B4-BE49-F238E27FC236}">
                <a16:creationId xmlns:a16="http://schemas.microsoft.com/office/drawing/2014/main" id="{FDB47814-23F9-620D-8351-9A818C256761}"/>
              </a:ext>
            </a:extLst>
          </p:cNvPr>
          <p:cNvSpPr/>
          <p:nvPr/>
        </p:nvSpPr>
        <p:spPr>
          <a:xfrm>
            <a:off x="4244829" y="8220567"/>
            <a:ext cx="1320764" cy="491857"/>
          </a:xfrm>
          <a:custGeom>
            <a:avLst/>
            <a:gdLst>
              <a:gd name="connsiteX0" fmla="*/ 28233 w 1320764"/>
              <a:gd name="connsiteY0" fmla="*/ 483818 h 491857"/>
              <a:gd name="connsiteX1" fmla="*/ 740409 w 1320764"/>
              <a:gd name="connsiteY1" fmla="*/ 193671 h 491857"/>
              <a:gd name="connsiteX2" fmla="*/ 696448 w 1320764"/>
              <a:gd name="connsiteY2" fmla="*/ 264010 h 491857"/>
              <a:gd name="connsiteX3" fmla="*/ 1320702 w 1320764"/>
              <a:gd name="connsiteY3" fmla="*/ 241 h 491857"/>
              <a:gd name="connsiteX4" fmla="*/ 731617 w 1320764"/>
              <a:gd name="connsiteY4" fmla="*/ 220048 h 491857"/>
              <a:gd name="connsiteX5" fmla="*/ 195286 w 1320764"/>
              <a:gd name="connsiteY5" fmla="*/ 395895 h 491857"/>
              <a:gd name="connsiteX6" fmla="*/ 28233 w 1320764"/>
              <a:gd name="connsiteY6" fmla="*/ 483818 h 49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764" h="491857">
                <a:moveTo>
                  <a:pt x="28233" y="483818"/>
                </a:moveTo>
                <a:cubicBezTo>
                  <a:pt x="119087" y="450114"/>
                  <a:pt x="629040" y="230306"/>
                  <a:pt x="740409" y="193671"/>
                </a:cubicBezTo>
                <a:cubicBezTo>
                  <a:pt x="851778" y="157036"/>
                  <a:pt x="599733" y="296248"/>
                  <a:pt x="696448" y="264010"/>
                </a:cubicBezTo>
                <a:cubicBezTo>
                  <a:pt x="793163" y="231772"/>
                  <a:pt x="1314841" y="7568"/>
                  <a:pt x="1320702" y="241"/>
                </a:cubicBezTo>
                <a:cubicBezTo>
                  <a:pt x="1326563" y="-7086"/>
                  <a:pt x="919186" y="154106"/>
                  <a:pt x="731617" y="220048"/>
                </a:cubicBezTo>
                <a:cubicBezTo>
                  <a:pt x="544048" y="285990"/>
                  <a:pt x="305190" y="354864"/>
                  <a:pt x="195286" y="395895"/>
                </a:cubicBezTo>
                <a:cubicBezTo>
                  <a:pt x="85382" y="436926"/>
                  <a:pt x="-62621" y="517522"/>
                  <a:pt x="28233" y="48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5" name="フリーフォーム 6204">
            <a:extLst>
              <a:ext uri="{FF2B5EF4-FFF2-40B4-BE49-F238E27FC236}">
                <a16:creationId xmlns:a16="http://schemas.microsoft.com/office/drawing/2014/main" id="{CF0A04B5-1A14-01AF-7166-200BFD7551C5}"/>
              </a:ext>
            </a:extLst>
          </p:cNvPr>
          <p:cNvSpPr/>
          <p:nvPr/>
        </p:nvSpPr>
        <p:spPr>
          <a:xfrm>
            <a:off x="4835273" y="2945351"/>
            <a:ext cx="981482" cy="789410"/>
          </a:xfrm>
          <a:custGeom>
            <a:avLst/>
            <a:gdLst>
              <a:gd name="connsiteX0" fmla="*/ 496 w 981482"/>
              <a:gd name="connsiteY0" fmla="*/ 72 h 789410"/>
              <a:gd name="connsiteX1" fmla="*/ 545619 w 981482"/>
              <a:gd name="connsiteY1" fmla="*/ 439687 h 789410"/>
              <a:gd name="connsiteX2" fmla="*/ 519242 w 981482"/>
              <a:gd name="connsiteY2" fmla="*/ 439687 h 789410"/>
              <a:gd name="connsiteX3" fmla="*/ 967650 w 981482"/>
              <a:gd name="connsiteY3" fmla="*/ 782587 h 789410"/>
              <a:gd name="connsiteX4" fmla="*/ 835765 w 981482"/>
              <a:gd name="connsiteY4" fmla="*/ 641911 h 789410"/>
              <a:gd name="connsiteX5" fmla="*/ 519242 w 981482"/>
              <a:gd name="connsiteY5" fmla="*/ 325387 h 789410"/>
              <a:gd name="connsiteX6" fmla="*/ 501658 w 981482"/>
              <a:gd name="connsiteY6" fmla="*/ 386934 h 789410"/>
              <a:gd name="connsiteX7" fmla="*/ 448904 w 981482"/>
              <a:gd name="connsiteY7" fmla="*/ 404518 h 789410"/>
              <a:gd name="connsiteX8" fmla="*/ 496 w 981482"/>
              <a:gd name="connsiteY8" fmla="*/ 72 h 78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482" h="789410">
                <a:moveTo>
                  <a:pt x="496" y="72"/>
                </a:moveTo>
                <a:cubicBezTo>
                  <a:pt x="16615" y="5934"/>
                  <a:pt x="545619" y="439687"/>
                  <a:pt x="545619" y="439687"/>
                </a:cubicBezTo>
                <a:cubicBezTo>
                  <a:pt x="632077" y="512956"/>
                  <a:pt x="448904" y="382537"/>
                  <a:pt x="519242" y="439687"/>
                </a:cubicBezTo>
                <a:cubicBezTo>
                  <a:pt x="589580" y="496837"/>
                  <a:pt x="914896" y="748883"/>
                  <a:pt x="967650" y="782587"/>
                </a:cubicBezTo>
                <a:cubicBezTo>
                  <a:pt x="1020404" y="816291"/>
                  <a:pt x="910500" y="718111"/>
                  <a:pt x="835765" y="641911"/>
                </a:cubicBezTo>
                <a:cubicBezTo>
                  <a:pt x="761030" y="565711"/>
                  <a:pt x="574927" y="367883"/>
                  <a:pt x="519242" y="325387"/>
                </a:cubicBezTo>
                <a:cubicBezTo>
                  <a:pt x="463558" y="282891"/>
                  <a:pt x="513381" y="373746"/>
                  <a:pt x="501658" y="386934"/>
                </a:cubicBezTo>
                <a:cubicBezTo>
                  <a:pt x="489935" y="400122"/>
                  <a:pt x="532431" y="463133"/>
                  <a:pt x="448904" y="404518"/>
                </a:cubicBezTo>
                <a:cubicBezTo>
                  <a:pt x="365377" y="345903"/>
                  <a:pt x="-15623" y="-5790"/>
                  <a:pt x="49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6" name="フリーフォーム 6205">
            <a:extLst>
              <a:ext uri="{FF2B5EF4-FFF2-40B4-BE49-F238E27FC236}">
                <a16:creationId xmlns:a16="http://schemas.microsoft.com/office/drawing/2014/main" id="{487A3E19-FE36-2358-E30E-4AA8D8039FD8}"/>
              </a:ext>
            </a:extLst>
          </p:cNvPr>
          <p:cNvSpPr/>
          <p:nvPr/>
        </p:nvSpPr>
        <p:spPr>
          <a:xfrm>
            <a:off x="5863360" y="3809115"/>
            <a:ext cx="405590" cy="886072"/>
          </a:xfrm>
          <a:custGeom>
            <a:avLst/>
            <a:gdLst>
              <a:gd name="connsiteX0" fmla="*/ 1109 w 405590"/>
              <a:gd name="connsiteY0" fmla="*/ 6747 h 886072"/>
              <a:gd name="connsiteX1" fmla="*/ 238502 w 405590"/>
              <a:gd name="connsiteY1" fmla="*/ 674962 h 886072"/>
              <a:gd name="connsiteX2" fmla="*/ 203332 w 405590"/>
              <a:gd name="connsiteY2" fmla="*/ 499116 h 886072"/>
              <a:gd name="connsiteX3" fmla="*/ 405555 w 405590"/>
              <a:gd name="connsiteY3" fmla="*/ 885977 h 886072"/>
              <a:gd name="connsiteX4" fmla="*/ 185748 w 405590"/>
              <a:gd name="connsiteY4" fmla="*/ 534285 h 886072"/>
              <a:gd name="connsiteX5" fmla="*/ 150578 w 405590"/>
              <a:gd name="connsiteY5" fmla="*/ 340854 h 886072"/>
              <a:gd name="connsiteX6" fmla="*/ 1109 w 405590"/>
              <a:gd name="connsiteY6" fmla="*/ 6747 h 88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90" h="886072">
                <a:moveTo>
                  <a:pt x="1109" y="6747"/>
                </a:moveTo>
                <a:cubicBezTo>
                  <a:pt x="15763" y="62432"/>
                  <a:pt x="204798" y="592900"/>
                  <a:pt x="238502" y="674962"/>
                </a:cubicBezTo>
                <a:cubicBezTo>
                  <a:pt x="272206" y="757024"/>
                  <a:pt x="175490" y="463947"/>
                  <a:pt x="203332" y="499116"/>
                </a:cubicBezTo>
                <a:cubicBezTo>
                  <a:pt x="231174" y="534285"/>
                  <a:pt x="408486" y="880116"/>
                  <a:pt x="405555" y="885977"/>
                </a:cubicBezTo>
                <a:cubicBezTo>
                  <a:pt x="402624" y="891838"/>
                  <a:pt x="228244" y="625139"/>
                  <a:pt x="185748" y="534285"/>
                </a:cubicBezTo>
                <a:cubicBezTo>
                  <a:pt x="143252" y="443431"/>
                  <a:pt x="179886" y="425846"/>
                  <a:pt x="150578" y="340854"/>
                </a:cubicBezTo>
                <a:cubicBezTo>
                  <a:pt x="121270" y="255862"/>
                  <a:pt x="-13545" y="-48938"/>
                  <a:pt x="1109" y="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7" name="フリーフォーム 6206">
            <a:extLst>
              <a:ext uri="{FF2B5EF4-FFF2-40B4-BE49-F238E27FC236}">
                <a16:creationId xmlns:a16="http://schemas.microsoft.com/office/drawing/2014/main" id="{8ACB3E74-8A54-3B85-8815-6577718010DD}"/>
              </a:ext>
            </a:extLst>
          </p:cNvPr>
          <p:cNvSpPr/>
          <p:nvPr/>
        </p:nvSpPr>
        <p:spPr>
          <a:xfrm>
            <a:off x="2699091" y="3278159"/>
            <a:ext cx="299130" cy="1129039"/>
          </a:xfrm>
          <a:custGeom>
            <a:avLst/>
            <a:gdLst>
              <a:gd name="connsiteX0" fmla="*/ 299086 w 299130"/>
              <a:gd name="connsiteY0" fmla="*/ 1372 h 1129039"/>
              <a:gd name="connsiteX1" fmla="*/ 88071 w 299130"/>
              <a:gd name="connsiteY1" fmla="*/ 731133 h 1129039"/>
              <a:gd name="connsiteX2" fmla="*/ 147 w 299130"/>
              <a:gd name="connsiteY2" fmla="*/ 1126787 h 1129039"/>
              <a:gd name="connsiteX3" fmla="*/ 105655 w 299130"/>
              <a:gd name="connsiteY3" fmla="*/ 564079 h 1129039"/>
              <a:gd name="connsiteX4" fmla="*/ 299086 w 299130"/>
              <a:gd name="connsiteY4" fmla="*/ 1372 h 112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30" h="1129039">
                <a:moveTo>
                  <a:pt x="299086" y="1372"/>
                </a:moveTo>
                <a:cubicBezTo>
                  <a:pt x="296155" y="29214"/>
                  <a:pt x="137894" y="543564"/>
                  <a:pt x="88071" y="731133"/>
                </a:cubicBezTo>
                <a:cubicBezTo>
                  <a:pt x="38248" y="918702"/>
                  <a:pt x="-2784" y="1154629"/>
                  <a:pt x="147" y="1126787"/>
                </a:cubicBezTo>
                <a:cubicBezTo>
                  <a:pt x="3078" y="1098945"/>
                  <a:pt x="51436" y="751648"/>
                  <a:pt x="105655" y="564079"/>
                </a:cubicBezTo>
                <a:cubicBezTo>
                  <a:pt x="159874" y="376510"/>
                  <a:pt x="302017" y="-26470"/>
                  <a:pt x="299086" y="1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8" name="フリーフォーム 6207">
            <a:extLst>
              <a:ext uri="{FF2B5EF4-FFF2-40B4-BE49-F238E27FC236}">
                <a16:creationId xmlns:a16="http://schemas.microsoft.com/office/drawing/2014/main" id="{51431A99-BD79-1526-9F0E-2632802E0FF2}"/>
              </a:ext>
            </a:extLst>
          </p:cNvPr>
          <p:cNvSpPr/>
          <p:nvPr/>
        </p:nvSpPr>
        <p:spPr>
          <a:xfrm>
            <a:off x="2469212" y="6704600"/>
            <a:ext cx="628477" cy="1201535"/>
          </a:xfrm>
          <a:custGeom>
            <a:avLst/>
            <a:gdLst>
              <a:gd name="connsiteX0" fmla="*/ 1426 w 628477"/>
              <a:gd name="connsiteY0" fmla="*/ 3931 h 1201535"/>
              <a:gd name="connsiteX1" fmla="*/ 309157 w 628477"/>
              <a:gd name="connsiteY1" fmla="*/ 724900 h 1201535"/>
              <a:gd name="connsiteX2" fmla="*/ 256403 w 628477"/>
              <a:gd name="connsiteY2" fmla="*/ 680938 h 1201535"/>
              <a:gd name="connsiteX3" fmla="*/ 625680 w 628477"/>
              <a:gd name="connsiteY3" fmla="*/ 1199685 h 1201535"/>
              <a:gd name="connsiteX4" fmla="*/ 414665 w 628477"/>
              <a:gd name="connsiteY4" fmla="*/ 839200 h 1201535"/>
              <a:gd name="connsiteX5" fmla="*/ 203650 w 628477"/>
              <a:gd name="connsiteY5" fmla="*/ 452338 h 1201535"/>
              <a:gd name="connsiteX6" fmla="*/ 1426 w 628477"/>
              <a:gd name="connsiteY6" fmla="*/ 3931 h 12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477" h="1201535">
                <a:moveTo>
                  <a:pt x="1426" y="3931"/>
                </a:moveTo>
                <a:cubicBezTo>
                  <a:pt x="19010" y="49358"/>
                  <a:pt x="266661" y="612066"/>
                  <a:pt x="309157" y="724900"/>
                </a:cubicBezTo>
                <a:cubicBezTo>
                  <a:pt x="351653" y="837734"/>
                  <a:pt x="203649" y="601807"/>
                  <a:pt x="256403" y="680938"/>
                </a:cubicBezTo>
                <a:cubicBezTo>
                  <a:pt x="309157" y="760069"/>
                  <a:pt x="599303" y="1173308"/>
                  <a:pt x="625680" y="1199685"/>
                </a:cubicBezTo>
                <a:cubicBezTo>
                  <a:pt x="652057" y="1226062"/>
                  <a:pt x="485003" y="963758"/>
                  <a:pt x="414665" y="839200"/>
                </a:cubicBezTo>
                <a:cubicBezTo>
                  <a:pt x="344327" y="714642"/>
                  <a:pt x="273989" y="585688"/>
                  <a:pt x="203650" y="452338"/>
                </a:cubicBezTo>
                <a:cubicBezTo>
                  <a:pt x="133312" y="318988"/>
                  <a:pt x="-16158" y="-41496"/>
                  <a:pt x="1426" y="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9" name="フリーフォーム 6208">
            <a:extLst>
              <a:ext uri="{FF2B5EF4-FFF2-40B4-BE49-F238E27FC236}">
                <a16:creationId xmlns:a16="http://schemas.microsoft.com/office/drawing/2014/main" id="{D196BC09-ED54-95B7-86B1-449FAF92D8A9}"/>
              </a:ext>
            </a:extLst>
          </p:cNvPr>
          <p:cNvSpPr/>
          <p:nvPr/>
        </p:nvSpPr>
        <p:spPr>
          <a:xfrm>
            <a:off x="3434183" y="7772343"/>
            <a:ext cx="610340" cy="659563"/>
          </a:xfrm>
          <a:custGeom>
            <a:avLst/>
            <a:gdLst>
              <a:gd name="connsiteX0" fmla="*/ 12402 w 610340"/>
              <a:gd name="connsiteY0" fmla="*/ 57 h 659563"/>
              <a:gd name="connsiteX1" fmla="*/ 12402 w 610340"/>
              <a:gd name="connsiteY1" fmla="*/ 334165 h 659563"/>
              <a:gd name="connsiteX2" fmla="*/ 170663 w 610340"/>
              <a:gd name="connsiteY2" fmla="*/ 545180 h 659563"/>
              <a:gd name="connsiteX3" fmla="*/ 126702 w 610340"/>
              <a:gd name="connsiteY3" fmla="*/ 474842 h 659563"/>
              <a:gd name="connsiteX4" fmla="*/ 610279 w 610340"/>
              <a:gd name="connsiteY4" fmla="*/ 659480 h 659563"/>
              <a:gd name="connsiteX5" fmla="*/ 91532 w 610340"/>
              <a:gd name="connsiteY5" fmla="*/ 448465 h 659563"/>
              <a:gd name="connsiteX6" fmla="*/ 29986 w 610340"/>
              <a:gd name="connsiteY6" fmla="*/ 360542 h 659563"/>
              <a:gd name="connsiteX7" fmla="*/ 12402 w 610340"/>
              <a:gd name="connsiteY7" fmla="*/ 57 h 65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40" h="659563">
                <a:moveTo>
                  <a:pt x="12402" y="57"/>
                </a:moveTo>
                <a:cubicBezTo>
                  <a:pt x="9471" y="-4339"/>
                  <a:pt x="-13975" y="243311"/>
                  <a:pt x="12402" y="334165"/>
                </a:cubicBezTo>
                <a:cubicBezTo>
                  <a:pt x="38779" y="425019"/>
                  <a:pt x="151613" y="521734"/>
                  <a:pt x="170663" y="545180"/>
                </a:cubicBezTo>
                <a:cubicBezTo>
                  <a:pt x="189713" y="568626"/>
                  <a:pt x="53433" y="455792"/>
                  <a:pt x="126702" y="474842"/>
                </a:cubicBezTo>
                <a:cubicBezTo>
                  <a:pt x="199971" y="493892"/>
                  <a:pt x="616141" y="663876"/>
                  <a:pt x="610279" y="659480"/>
                </a:cubicBezTo>
                <a:cubicBezTo>
                  <a:pt x="604417" y="655084"/>
                  <a:pt x="188247" y="498288"/>
                  <a:pt x="91532" y="448465"/>
                </a:cubicBezTo>
                <a:cubicBezTo>
                  <a:pt x="-5183" y="398642"/>
                  <a:pt x="38778" y="429415"/>
                  <a:pt x="29986" y="360542"/>
                </a:cubicBezTo>
                <a:cubicBezTo>
                  <a:pt x="21194" y="291669"/>
                  <a:pt x="15333" y="4453"/>
                  <a:pt x="1240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0" name="フリーフォーム 6209">
            <a:extLst>
              <a:ext uri="{FF2B5EF4-FFF2-40B4-BE49-F238E27FC236}">
                <a16:creationId xmlns:a16="http://schemas.microsoft.com/office/drawing/2014/main" id="{A0E12F4E-B459-17CD-4659-B89DFF4D798C}"/>
              </a:ext>
            </a:extLst>
          </p:cNvPr>
          <p:cNvSpPr/>
          <p:nvPr/>
        </p:nvSpPr>
        <p:spPr>
          <a:xfrm>
            <a:off x="3604079" y="8289805"/>
            <a:ext cx="347439" cy="125774"/>
          </a:xfrm>
          <a:custGeom>
            <a:avLst/>
            <a:gdLst>
              <a:gd name="connsiteX0" fmla="*/ 767 w 347439"/>
              <a:gd name="connsiteY0" fmla="*/ 1341 h 125774"/>
              <a:gd name="connsiteX1" fmla="*/ 334875 w 347439"/>
              <a:gd name="connsiteY1" fmla="*/ 124433 h 125774"/>
              <a:gd name="connsiteX2" fmla="*/ 246952 w 347439"/>
              <a:gd name="connsiteY2" fmla="*/ 62887 h 125774"/>
              <a:gd name="connsiteX3" fmla="*/ 767 w 347439"/>
              <a:gd name="connsiteY3" fmla="*/ 1341 h 12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39" h="125774">
                <a:moveTo>
                  <a:pt x="767" y="1341"/>
                </a:moveTo>
                <a:cubicBezTo>
                  <a:pt x="15421" y="11599"/>
                  <a:pt x="293844" y="114175"/>
                  <a:pt x="334875" y="124433"/>
                </a:cubicBezTo>
                <a:cubicBezTo>
                  <a:pt x="375906" y="134691"/>
                  <a:pt x="308498" y="83402"/>
                  <a:pt x="246952" y="62887"/>
                </a:cubicBezTo>
                <a:cubicBezTo>
                  <a:pt x="185406" y="42372"/>
                  <a:pt x="-13887" y="-8917"/>
                  <a:pt x="767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1" name="フリーフォーム 6210">
            <a:extLst>
              <a:ext uri="{FF2B5EF4-FFF2-40B4-BE49-F238E27FC236}">
                <a16:creationId xmlns:a16="http://schemas.microsoft.com/office/drawing/2014/main" id="{54036878-C175-3624-3F27-724993750BE0}"/>
              </a:ext>
            </a:extLst>
          </p:cNvPr>
          <p:cNvSpPr/>
          <p:nvPr/>
        </p:nvSpPr>
        <p:spPr>
          <a:xfrm>
            <a:off x="2136950" y="2496507"/>
            <a:ext cx="2083483" cy="2886974"/>
          </a:xfrm>
          <a:custGeom>
            <a:avLst/>
            <a:gdLst>
              <a:gd name="connsiteX0" fmla="*/ 2083358 w 2083483"/>
              <a:gd name="connsiteY0" fmla="*/ 508 h 2886974"/>
              <a:gd name="connsiteX1" fmla="*/ 588665 w 2083483"/>
              <a:gd name="connsiteY1" fmla="*/ 563216 h 2886974"/>
              <a:gd name="connsiteX2" fmla="*/ 755719 w 2083483"/>
              <a:gd name="connsiteY2" fmla="*/ 536839 h 2886974"/>
              <a:gd name="connsiteX3" fmla="*/ 509535 w 2083483"/>
              <a:gd name="connsiteY3" fmla="*/ 826985 h 2886974"/>
              <a:gd name="connsiteX4" fmla="*/ 245765 w 2083483"/>
              <a:gd name="connsiteY4" fmla="*/ 1723801 h 2886974"/>
              <a:gd name="connsiteX5" fmla="*/ 272142 w 2083483"/>
              <a:gd name="connsiteY5" fmla="*/ 1521578 h 2886974"/>
              <a:gd name="connsiteX6" fmla="*/ 8373 w 2083483"/>
              <a:gd name="connsiteY6" fmla="*/ 2875593 h 2886974"/>
              <a:gd name="connsiteX7" fmla="*/ 105088 w 2083483"/>
              <a:gd name="connsiteY7" fmla="*/ 2084285 h 2886974"/>
              <a:gd name="connsiteX8" fmla="*/ 491950 w 2083483"/>
              <a:gd name="connsiteY8" fmla="*/ 598385 h 2886974"/>
              <a:gd name="connsiteX9" fmla="*/ 360065 w 2083483"/>
              <a:gd name="connsiteY9" fmla="*/ 888531 h 2886974"/>
              <a:gd name="connsiteX10" fmla="*/ 1204127 w 2083483"/>
              <a:gd name="connsiteY10" fmla="*/ 185147 h 2886974"/>
              <a:gd name="connsiteX11" fmla="*/ 676588 w 2083483"/>
              <a:gd name="connsiteY11" fmla="*/ 457708 h 2886974"/>
              <a:gd name="connsiteX12" fmla="*/ 2083358 w 2083483"/>
              <a:gd name="connsiteY12" fmla="*/ 508 h 288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483" h="2886974">
                <a:moveTo>
                  <a:pt x="2083358" y="508"/>
                </a:moveTo>
                <a:cubicBezTo>
                  <a:pt x="2068704" y="18093"/>
                  <a:pt x="809938" y="473828"/>
                  <a:pt x="588665" y="563216"/>
                </a:cubicBezTo>
                <a:cubicBezTo>
                  <a:pt x="367392" y="652605"/>
                  <a:pt x="768907" y="492878"/>
                  <a:pt x="755719" y="536839"/>
                </a:cubicBezTo>
                <a:cubicBezTo>
                  <a:pt x="742531" y="580801"/>
                  <a:pt x="594527" y="629158"/>
                  <a:pt x="509535" y="826985"/>
                </a:cubicBezTo>
                <a:cubicBezTo>
                  <a:pt x="424543" y="1024812"/>
                  <a:pt x="285330" y="1608036"/>
                  <a:pt x="245765" y="1723801"/>
                </a:cubicBezTo>
                <a:cubicBezTo>
                  <a:pt x="206200" y="1839566"/>
                  <a:pt x="311707" y="1329613"/>
                  <a:pt x="272142" y="1521578"/>
                </a:cubicBezTo>
                <a:cubicBezTo>
                  <a:pt x="232577" y="1713543"/>
                  <a:pt x="36215" y="2781809"/>
                  <a:pt x="8373" y="2875593"/>
                </a:cubicBezTo>
                <a:cubicBezTo>
                  <a:pt x="-19469" y="2969377"/>
                  <a:pt x="24492" y="2463820"/>
                  <a:pt x="105088" y="2084285"/>
                </a:cubicBezTo>
                <a:cubicBezTo>
                  <a:pt x="185684" y="1704750"/>
                  <a:pt x="449454" y="797677"/>
                  <a:pt x="491950" y="598385"/>
                </a:cubicBezTo>
                <a:cubicBezTo>
                  <a:pt x="534446" y="399093"/>
                  <a:pt x="241369" y="957404"/>
                  <a:pt x="360065" y="888531"/>
                </a:cubicBezTo>
                <a:cubicBezTo>
                  <a:pt x="478761" y="819658"/>
                  <a:pt x="1151373" y="256951"/>
                  <a:pt x="1204127" y="185147"/>
                </a:cubicBezTo>
                <a:cubicBezTo>
                  <a:pt x="1256881" y="113343"/>
                  <a:pt x="528584" y="488481"/>
                  <a:pt x="676588" y="457708"/>
                </a:cubicBezTo>
                <a:cubicBezTo>
                  <a:pt x="824592" y="426935"/>
                  <a:pt x="2098012" y="-17077"/>
                  <a:pt x="2083358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2" name="フリーフォーム 6211">
            <a:extLst>
              <a:ext uri="{FF2B5EF4-FFF2-40B4-BE49-F238E27FC236}">
                <a16:creationId xmlns:a16="http://schemas.microsoft.com/office/drawing/2014/main" id="{90DC3D71-6F9E-BD61-3B7A-72E377BC1E3F}"/>
              </a:ext>
            </a:extLst>
          </p:cNvPr>
          <p:cNvSpPr/>
          <p:nvPr/>
        </p:nvSpPr>
        <p:spPr>
          <a:xfrm>
            <a:off x="4155794" y="2247822"/>
            <a:ext cx="2572950" cy="2656203"/>
          </a:xfrm>
          <a:custGeom>
            <a:avLst/>
            <a:gdLst>
              <a:gd name="connsiteX0" fmla="*/ 2968 w 2572950"/>
              <a:gd name="connsiteY0" fmla="*/ 3009 h 2656203"/>
              <a:gd name="connsiteX1" fmla="*/ 1400944 w 2572950"/>
              <a:gd name="connsiteY1" fmla="*/ 803109 h 2656203"/>
              <a:gd name="connsiteX2" fmla="*/ 1374568 w 2572950"/>
              <a:gd name="connsiteY2" fmla="*/ 732770 h 2656203"/>
              <a:gd name="connsiteX3" fmla="*/ 1831768 w 2572950"/>
              <a:gd name="connsiteY3" fmla="*/ 1286686 h 2656203"/>
              <a:gd name="connsiteX4" fmla="*/ 2324137 w 2572950"/>
              <a:gd name="connsiteY4" fmla="*/ 1990070 h 2656203"/>
              <a:gd name="connsiteX5" fmla="*/ 2570321 w 2572950"/>
              <a:gd name="connsiteY5" fmla="*/ 2649493 h 2656203"/>
              <a:gd name="connsiteX6" fmla="*/ 2429644 w 2572950"/>
              <a:gd name="connsiteY6" fmla="*/ 2271424 h 2656203"/>
              <a:gd name="connsiteX7" fmla="*/ 2060368 w 2572950"/>
              <a:gd name="connsiteY7" fmla="*/ 1339440 h 2656203"/>
              <a:gd name="connsiteX8" fmla="*/ 2227421 w 2572950"/>
              <a:gd name="connsiteY8" fmla="*/ 1708716 h 2656203"/>
              <a:gd name="connsiteX9" fmla="*/ 1796598 w 2572950"/>
              <a:gd name="connsiteY9" fmla="*/ 1128424 h 2656203"/>
              <a:gd name="connsiteX10" fmla="*/ 882198 w 2572950"/>
              <a:gd name="connsiteY10" fmla="*/ 249193 h 2656203"/>
              <a:gd name="connsiteX11" fmla="*/ 1189929 w 2572950"/>
              <a:gd name="connsiteY11" fmla="*/ 495378 h 2656203"/>
              <a:gd name="connsiteX12" fmla="*/ 767898 w 2572950"/>
              <a:gd name="connsiteY12" fmla="*/ 301947 h 2656203"/>
              <a:gd name="connsiteX13" fmla="*/ 1022875 w 2572950"/>
              <a:gd name="connsiteY13" fmla="*/ 521755 h 2656203"/>
              <a:gd name="connsiteX14" fmla="*/ 2968 w 2572950"/>
              <a:gd name="connsiteY14" fmla="*/ 3009 h 26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2950" h="2656203">
                <a:moveTo>
                  <a:pt x="2968" y="3009"/>
                </a:moveTo>
                <a:cubicBezTo>
                  <a:pt x="65979" y="49901"/>
                  <a:pt x="1172344" y="681482"/>
                  <a:pt x="1400944" y="803109"/>
                </a:cubicBezTo>
                <a:cubicBezTo>
                  <a:pt x="1629544" y="924736"/>
                  <a:pt x="1302764" y="652174"/>
                  <a:pt x="1374568" y="732770"/>
                </a:cubicBezTo>
                <a:cubicBezTo>
                  <a:pt x="1446372" y="813366"/>
                  <a:pt x="1673507" y="1077136"/>
                  <a:pt x="1831768" y="1286686"/>
                </a:cubicBezTo>
                <a:cubicBezTo>
                  <a:pt x="1990030" y="1496236"/>
                  <a:pt x="2201045" y="1762936"/>
                  <a:pt x="2324137" y="1990070"/>
                </a:cubicBezTo>
                <a:cubicBezTo>
                  <a:pt x="2447229" y="2217205"/>
                  <a:pt x="2552736" y="2602601"/>
                  <a:pt x="2570321" y="2649493"/>
                </a:cubicBezTo>
                <a:cubicBezTo>
                  <a:pt x="2587906" y="2696385"/>
                  <a:pt x="2514636" y="2489766"/>
                  <a:pt x="2429644" y="2271424"/>
                </a:cubicBezTo>
                <a:cubicBezTo>
                  <a:pt x="2344652" y="2053082"/>
                  <a:pt x="2094072" y="1433225"/>
                  <a:pt x="2060368" y="1339440"/>
                </a:cubicBezTo>
                <a:cubicBezTo>
                  <a:pt x="2026664" y="1245655"/>
                  <a:pt x="2271383" y="1743885"/>
                  <a:pt x="2227421" y="1708716"/>
                </a:cubicBezTo>
                <a:cubicBezTo>
                  <a:pt x="2183459" y="1673547"/>
                  <a:pt x="2020802" y="1371678"/>
                  <a:pt x="1796598" y="1128424"/>
                </a:cubicBezTo>
                <a:cubicBezTo>
                  <a:pt x="1572394" y="885170"/>
                  <a:pt x="983309" y="354701"/>
                  <a:pt x="882198" y="249193"/>
                </a:cubicBezTo>
                <a:cubicBezTo>
                  <a:pt x="781087" y="143685"/>
                  <a:pt x="1208979" y="486586"/>
                  <a:pt x="1189929" y="495378"/>
                </a:cubicBezTo>
                <a:cubicBezTo>
                  <a:pt x="1170879" y="504170"/>
                  <a:pt x="795740" y="297551"/>
                  <a:pt x="767898" y="301947"/>
                </a:cubicBezTo>
                <a:cubicBezTo>
                  <a:pt x="740056" y="306343"/>
                  <a:pt x="1145967" y="571578"/>
                  <a:pt x="1022875" y="521755"/>
                </a:cubicBezTo>
                <a:cubicBezTo>
                  <a:pt x="899783" y="471932"/>
                  <a:pt x="-60043" y="-43883"/>
                  <a:pt x="2968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3" name="フリーフォーム 6212">
            <a:extLst>
              <a:ext uri="{FF2B5EF4-FFF2-40B4-BE49-F238E27FC236}">
                <a16:creationId xmlns:a16="http://schemas.microsoft.com/office/drawing/2014/main" id="{23124F07-A43E-FC6C-4B9D-50AE3E0529EB}"/>
              </a:ext>
            </a:extLst>
          </p:cNvPr>
          <p:cNvSpPr/>
          <p:nvPr/>
        </p:nvSpPr>
        <p:spPr>
          <a:xfrm>
            <a:off x="6418385" y="4235808"/>
            <a:ext cx="467675" cy="1840121"/>
          </a:xfrm>
          <a:custGeom>
            <a:avLst/>
            <a:gdLst>
              <a:gd name="connsiteX0" fmla="*/ 0 w 467675"/>
              <a:gd name="connsiteY0" fmla="*/ 2084 h 1840121"/>
              <a:gd name="connsiteX1" fmla="*/ 254977 w 467675"/>
              <a:gd name="connsiteY1" fmla="*/ 705469 h 1840121"/>
              <a:gd name="connsiteX2" fmla="*/ 254977 w 467675"/>
              <a:gd name="connsiteY2" fmla="*/ 1171461 h 1840121"/>
              <a:gd name="connsiteX3" fmla="*/ 272561 w 467675"/>
              <a:gd name="connsiteY3" fmla="*/ 907692 h 1840121"/>
              <a:gd name="connsiteX4" fmla="*/ 184638 w 467675"/>
              <a:gd name="connsiteY4" fmla="*/ 1830884 h 1840121"/>
              <a:gd name="connsiteX5" fmla="*/ 246184 w 467675"/>
              <a:gd name="connsiteY5" fmla="*/ 1329723 h 1840121"/>
              <a:gd name="connsiteX6" fmla="*/ 465992 w 467675"/>
              <a:gd name="connsiteY6" fmla="*/ 485661 h 1840121"/>
              <a:gd name="connsiteX7" fmla="*/ 342900 w 467675"/>
              <a:gd name="connsiteY7" fmla="*/ 898900 h 1840121"/>
              <a:gd name="connsiteX8" fmla="*/ 254977 w 467675"/>
              <a:gd name="connsiteY8" fmla="*/ 503246 h 1840121"/>
              <a:gd name="connsiteX9" fmla="*/ 0 w 467675"/>
              <a:gd name="connsiteY9" fmla="*/ 2084 h 184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675" h="1840121">
                <a:moveTo>
                  <a:pt x="0" y="2084"/>
                </a:moveTo>
                <a:cubicBezTo>
                  <a:pt x="0" y="35788"/>
                  <a:pt x="212481" y="510573"/>
                  <a:pt x="254977" y="705469"/>
                </a:cubicBezTo>
                <a:cubicBezTo>
                  <a:pt x="297473" y="900365"/>
                  <a:pt x="252046" y="1137757"/>
                  <a:pt x="254977" y="1171461"/>
                </a:cubicBezTo>
                <a:cubicBezTo>
                  <a:pt x="257908" y="1205165"/>
                  <a:pt x="284284" y="797788"/>
                  <a:pt x="272561" y="907692"/>
                </a:cubicBezTo>
                <a:cubicBezTo>
                  <a:pt x="260838" y="1017596"/>
                  <a:pt x="189034" y="1760546"/>
                  <a:pt x="184638" y="1830884"/>
                </a:cubicBezTo>
                <a:cubicBezTo>
                  <a:pt x="180242" y="1901223"/>
                  <a:pt x="199292" y="1553927"/>
                  <a:pt x="246184" y="1329723"/>
                </a:cubicBezTo>
                <a:cubicBezTo>
                  <a:pt x="293076" y="1105519"/>
                  <a:pt x="449873" y="557465"/>
                  <a:pt x="465992" y="485661"/>
                </a:cubicBezTo>
                <a:cubicBezTo>
                  <a:pt x="482111" y="413857"/>
                  <a:pt x="378069" y="895969"/>
                  <a:pt x="342900" y="898900"/>
                </a:cubicBezTo>
                <a:cubicBezTo>
                  <a:pt x="307731" y="901831"/>
                  <a:pt x="312127" y="654181"/>
                  <a:pt x="254977" y="503246"/>
                </a:cubicBezTo>
                <a:cubicBezTo>
                  <a:pt x="197827" y="352311"/>
                  <a:pt x="0" y="-31620"/>
                  <a:pt x="0" y="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4" name="フリーフォーム 6213">
            <a:extLst>
              <a:ext uri="{FF2B5EF4-FFF2-40B4-BE49-F238E27FC236}">
                <a16:creationId xmlns:a16="http://schemas.microsoft.com/office/drawing/2014/main" id="{21E925B0-0D7A-6853-121E-C35FBFB67F44}"/>
              </a:ext>
            </a:extLst>
          </p:cNvPr>
          <p:cNvSpPr/>
          <p:nvPr/>
        </p:nvSpPr>
        <p:spPr>
          <a:xfrm>
            <a:off x="2180492" y="3772767"/>
            <a:ext cx="202437" cy="1964471"/>
          </a:xfrm>
          <a:custGeom>
            <a:avLst/>
            <a:gdLst>
              <a:gd name="connsiteX0" fmla="*/ 26377 w 202437"/>
              <a:gd name="connsiteY0" fmla="*/ 16718 h 1964471"/>
              <a:gd name="connsiteX1" fmla="*/ 87923 w 202437"/>
              <a:gd name="connsiteY1" fmla="*/ 1124548 h 1964471"/>
              <a:gd name="connsiteX2" fmla="*/ 0 w 202437"/>
              <a:gd name="connsiteY2" fmla="*/ 1959818 h 1964471"/>
              <a:gd name="connsiteX3" fmla="*/ 87923 w 202437"/>
              <a:gd name="connsiteY3" fmla="*/ 1397110 h 1964471"/>
              <a:gd name="connsiteX4" fmla="*/ 202223 w 202437"/>
              <a:gd name="connsiteY4" fmla="*/ 78264 h 1964471"/>
              <a:gd name="connsiteX5" fmla="*/ 114300 w 202437"/>
              <a:gd name="connsiteY5" fmla="*/ 429956 h 1964471"/>
              <a:gd name="connsiteX6" fmla="*/ 26377 w 202437"/>
              <a:gd name="connsiteY6" fmla="*/ 16718 h 19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37" h="1964471">
                <a:moveTo>
                  <a:pt x="26377" y="16718"/>
                </a:moveTo>
                <a:cubicBezTo>
                  <a:pt x="21981" y="132483"/>
                  <a:pt x="92319" y="800698"/>
                  <a:pt x="87923" y="1124548"/>
                </a:cubicBezTo>
                <a:cubicBezTo>
                  <a:pt x="83527" y="1448398"/>
                  <a:pt x="0" y="1914391"/>
                  <a:pt x="0" y="1959818"/>
                </a:cubicBezTo>
                <a:cubicBezTo>
                  <a:pt x="0" y="2005245"/>
                  <a:pt x="54219" y="1710702"/>
                  <a:pt x="87923" y="1397110"/>
                </a:cubicBezTo>
                <a:cubicBezTo>
                  <a:pt x="121627" y="1083518"/>
                  <a:pt x="197827" y="239456"/>
                  <a:pt x="202223" y="78264"/>
                </a:cubicBezTo>
                <a:cubicBezTo>
                  <a:pt x="206619" y="-82928"/>
                  <a:pt x="142142" y="435818"/>
                  <a:pt x="114300" y="429956"/>
                </a:cubicBezTo>
                <a:cubicBezTo>
                  <a:pt x="86458" y="424094"/>
                  <a:pt x="30773" y="-99047"/>
                  <a:pt x="26377" y="1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5" name="フリーフォーム 6214">
            <a:extLst>
              <a:ext uri="{FF2B5EF4-FFF2-40B4-BE49-F238E27FC236}">
                <a16:creationId xmlns:a16="http://schemas.microsoft.com/office/drawing/2014/main" id="{92302843-7238-4137-1C25-2C00A790016B}"/>
              </a:ext>
            </a:extLst>
          </p:cNvPr>
          <p:cNvSpPr/>
          <p:nvPr/>
        </p:nvSpPr>
        <p:spPr>
          <a:xfrm>
            <a:off x="2038918" y="2858307"/>
            <a:ext cx="314494" cy="2675364"/>
          </a:xfrm>
          <a:custGeom>
            <a:avLst/>
            <a:gdLst>
              <a:gd name="connsiteX0" fmla="*/ 282251 w 314494"/>
              <a:gd name="connsiteY0" fmla="*/ 60739 h 2675364"/>
              <a:gd name="connsiteX1" fmla="*/ 299836 w 314494"/>
              <a:gd name="connsiteY1" fmla="*/ 175039 h 2675364"/>
              <a:gd name="connsiteX2" fmla="*/ 88820 w 314494"/>
              <a:gd name="connsiteY2" fmla="*/ 1370793 h 2675364"/>
              <a:gd name="connsiteX3" fmla="*/ 80028 w 314494"/>
              <a:gd name="connsiteY3" fmla="*/ 2663262 h 2675364"/>
              <a:gd name="connsiteX4" fmla="*/ 18482 w 314494"/>
              <a:gd name="connsiteY4" fmla="*/ 1959878 h 2675364"/>
              <a:gd name="connsiteX5" fmla="*/ 53651 w 314494"/>
              <a:gd name="connsiteY5" fmla="*/ 992724 h 2675364"/>
              <a:gd name="connsiteX6" fmla="*/ 897 w 314494"/>
              <a:gd name="connsiteY6" fmla="*/ 1599393 h 2675364"/>
              <a:gd name="connsiteX7" fmla="*/ 106405 w 314494"/>
              <a:gd name="connsiteY7" fmla="*/ 764124 h 2675364"/>
              <a:gd name="connsiteX8" fmla="*/ 88820 w 314494"/>
              <a:gd name="connsiteY8" fmla="*/ 957555 h 2675364"/>
              <a:gd name="connsiteX9" fmla="*/ 203120 w 314494"/>
              <a:gd name="connsiteY9" fmla="*/ 597070 h 2675364"/>
              <a:gd name="connsiteX10" fmla="*/ 167951 w 314494"/>
              <a:gd name="connsiteY10" fmla="*/ 702578 h 2675364"/>
              <a:gd name="connsiteX11" fmla="*/ 282251 w 314494"/>
              <a:gd name="connsiteY11" fmla="*/ 60739 h 26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494" h="2675364">
                <a:moveTo>
                  <a:pt x="282251" y="60739"/>
                </a:moveTo>
                <a:cubicBezTo>
                  <a:pt x="304232" y="-27184"/>
                  <a:pt x="332075" y="-43303"/>
                  <a:pt x="299836" y="175039"/>
                </a:cubicBezTo>
                <a:cubicBezTo>
                  <a:pt x="267597" y="393381"/>
                  <a:pt x="125455" y="956089"/>
                  <a:pt x="88820" y="1370793"/>
                </a:cubicBezTo>
                <a:cubicBezTo>
                  <a:pt x="52185" y="1785497"/>
                  <a:pt x="91751" y="2565081"/>
                  <a:pt x="80028" y="2663262"/>
                </a:cubicBezTo>
                <a:cubicBezTo>
                  <a:pt x="68305" y="2761443"/>
                  <a:pt x="22878" y="2238301"/>
                  <a:pt x="18482" y="1959878"/>
                </a:cubicBezTo>
                <a:cubicBezTo>
                  <a:pt x="14086" y="1681455"/>
                  <a:pt x="56582" y="1052805"/>
                  <a:pt x="53651" y="992724"/>
                </a:cubicBezTo>
                <a:cubicBezTo>
                  <a:pt x="50720" y="932643"/>
                  <a:pt x="-7895" y="1637493"/>
                  <a:pt x="897" y="1599393"/>
                </a:cubicBezTo>
                <a:cubicBezTo>
                  <a:pt x="9689" y="1561293"/>
                  <a:pt x="91751" y="871097"/>
                  <a:pt x="106405" y="764124"/>
                </a:cubicBezTo>
                <a:cubicBezTo>
                  <a:pt x="121059" y="657151"/>
                  <a:pt x="72701" y="985397"/>
                  <a:pt x="88820" y="957555"/>
                </a:cubicBezTo>
                <a:cubicBezTo>
                  <a:pt x="104939" y="929713"/>
                  <a:pt x="189932" y="639566"/>
                  <a:pt x="203120" y="597070"/>
                </a:cubicBezTo>
                <a:cubicBezTo>
                  <a:pt x="216308" y="554574"/>
                  <a:pt x="151832" y="791967"/>
                  <a:pt x="167951" y="702578"/>
                </a:cubicBezTo>
                <a:cubicBezTo>
                  <a:pt x="184070" y="613190"/>
                  <a:pt x="260270" y="148662"/>
                  <a:pt x="282251" y="60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6" name="フリーフォーム 6215">
            <a:extLst>
              <a:ext uri="{FF2B5EF4-FFF2-40B4-BE49-F238E27FC236}">
                <a16:creationId xmlns:a16="http://schemas.microsoft.com/office/drawing/2014/main" id="{C33462B3-60F7-348D-6E59-3B23BCC1D1DA}"/>
              </a:ext>
            </a:extLst>
          </p:cNvPr>
          <p:cNvSpPr/>
          <p:nvPr/>
        </p:nvSpPr>
        <p:spPr>
          <a:xfrm>
            <a:off x="2367992" y="5680627"/>
            <a:ext cx="108765" cy="1279755"/>
          </a:xfrm>
          <a:custGeom>
            <a:avLst/>
            <a:gdLst>
              <a:gd name="connsiteX0" fmla="*/ 100888 w 108765"/>
              <a:gd name="connsiteY0" fmla="*/ 3893 h 1279755"/>
              <a:gd name="connsiteX1" fmla="*/ 17068 w 108765"/>
              <a:gd name="connsiteY1" fmla="*/ 445853 h 1279755"/>
              <a:gd name="connsiteX2" fmla="*/ 100888 w 108765"/>
              <a:gd name="connsiteY2" fmla="*/ 834473 h 1279755"/>
              <a:gd name="connsiteX3" fmla="*/ 32308 w 108765"/>
              <a:gd name="connsiteY3" fmla="*/ 765893 h 1279755"/>
              <a:gd name="connsiteX4" fmla="*/ 108508 w 108765"/>
              <a:gd name="connsiteY4" fmla="*/ 1276433 h 1279755"/>
              <a:gd name="connsiteX5" fmla="*/ 55168 w 108765"/>
              <a:gd name="connsiteY5" fmla="*/ 964013 h 1279755"/>
              <a:gd name="connsiteX6" fmla="*/ 1828 w 108765"/>
              <a:gd name="connsiteY6" fmla="*/ 529673 h 1279755"/>
              <a:gd name="connsiteX7" fmla="*/ 17068 w 108765"/>
              <a:gd name="connsiteY7" fmla="*/ 712553 h 1279755"/>
              <a:gd name="connsiteX8" fmla="*/ 100888 w 108765"/>
              <a:gd name="connsiteY8" fmla="*/ 3893 h 127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65" h="1279755">
                <a:moveTo>
                  <a:pt x="100888" y="3893"/>
                </a:moveTo>
                <a:cubicBezTo>
                  <a:pt x="100888" y="-40557"/>
                  <a:pt x="17068" y="307423"/>
                  <a:pt x="17068" y="445853"/>
                </a:cubicBezTo>
                <a:cubicBezTo>
                  <a:pt x="17068" y="584283"/>
                  <a:pt x="98348" y="781133"/>
                  <a:pt x="100888" y="834473"/>
                </a:cubicBezTo>
                <a:cubicBezTo>
                  <a:pt x="103428" y="887813"/>
                  <a:pt x="31038" y="692233"/>
                  <a:pt x="32308" y="765893"/>
                </a:cubicBezTo>
                <a:cubicBezTo>
                  <a:pt x="33578" y="839553"/>
                  <a:pt x="104698" y="1243413"/>
                  <a:pt x="108508" y="1276433"/>
                </a:cubicBezTo>
                <a:cubicBezTo>
                  <a:pt x="112318" y="1309453"/>
                  <a:pt x="72948" y="1088473"/>
                  <a:pt x="55168" y="964013"/>
                </a:cubicBezTo>
                <a:cubicBezTo>
                  <a:pt x="37388" y="839553"/>
                  <a:pt x="8178" y="571583"/>
                  <a:pt x="1828" y="529673"/>
                </a:cubicBezTo>
                <a:cubicBezTo>
                  <a:pt x="-4522" y="487763"/>
                  <a:pt x="6908" y="796373"/>
                  <a:pt x="17068" y="712553"/>
                </a:cubicBezTo>
                <a:cubicBezTo>
                  <a:pt x="27228" y="628733"/>
                  <a:pt x="100888" y="48343"/>
                  <a:pt x="100888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7" name="フリーフォーム 6216">
            <a:extLst>
              <a:ext uri="{FF2B5EF4-FFF2-40B4-BE49-F238E27FC236}">
                <a16:creationId xmlns:a16="http://schemas.microsoft.com/office/drawing/2014/main" id="{65C28680-9BDB-1591-97D3-D1FBD7983DB6}"/>
              </a:ext>
            </a:extLst>
          </p:cNvPr>
          <p:cNvSpPr/>
          <p:nvPr/>
        </p:nvSpPr>
        <p:spPr>
          <a:xfrm>
            <a:off x="1414624" y="4912637"/>
            <a:ext cx="447701" cy="645403"/>
          </a:xfrm>
          <a:custGeom>
            <a:avLst/>
            <a:gdLst>
              <a:gd name="connsiteX0" fmla="*/ 368456 w 447701"/>
              <a:gd name="connsiteY0" fmla="*/ 642343 h 645403"/>
              <a:gd name="connsiteX1" fmla="*/ 414176 w 447701"/>
              <a:gd name="connsiteY1" fmla="*/ 162283 h 645403"/>
              <a:gd name="connsiteX2" fmla="*/ 353216 w 447701"/>
              <a:gd name="connsiteY2" fmla="*/ 17503 h 645403"/>
              <a:gd name="connsiteX3" fmla="*/ 2696 w 447701"/>
              <a:gd name="connsiteY3" fmla="*/ 230863 h 645403"/>
              <a:gd name="connsiteX4" fmla="*/ 193196 w 447701"/>
              <a:gd name="connsiteY4" fmla="*/ 70843 h 645403"/>
              <a:gd name="connsiteX5" fmla="*/ 231296 w 447701"/>
              <a:gd name="connsiteY5" fmla="*/ 2263 h 645403"/>
              <a:gd name="connsiteX6" fmla="*/ 376076 w 447701"/>
              <a:gd name="connsiteY6" fmla="*/ 147043 h 645403"/>
              <a:gd name="connsiteX7" fmla="*/ 437036 w 447701"/>
              <a:gd name="connsiteY7" fmla="*/ 558523 h 645403"/>
              <a:gd name="connsiteX8" fmla="*/ 437036 w 447701"/>
              <a:gd name="connsiteY8" fmla="*/ 375643 h 645403"/>
              <a:gd name="connsiteX9" fmla="*/ 368456 w 447701"/>
              <a:gd name="connsiteY9" fmla="*/ 642343 h 6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701" h="645403">
                <a:moveTo>
                  <a:pt x="368456" y="642343"/>
                </a:moveTo>
                <a:cubicBezTo>
                  <a:pt x="364646" y="606783"/>
                  <a:pt x="416716" y="266423"/>
                  <a:pt x="414176" y="162283"/>
                </a:cubicBezTo>
                <a:cubicBezTo>
                  <a:pt x="411636" y="58143"/>
                  <a:pt x="421796" y="6073"/>
                  <a:pt x="353216" y="17503"/>
                </a:cubicBezTo>
                <a:cubicBezTo>
                  <a:pt x="284636" y="28933"/>
                  <a:pt x="29366" y="221973"/>
                  <a:pt x="2696" y="230863"/>
                </a:cubicBezTo>
                <a:cubicBezTo>
                  <a:pt x="-23974" y="239753"/>
                  <a:pt x="155096" y="108943"/>
                  <a:pt x="193196" y="70843"/>
                </a:cubicBezTo>
                <a:cubicBezTo>
                  <a:pt x="231296" y="32743"/>
                  <a:pt x="200816" y="-10437"/>
                  <a:pt x="231296" y="2263"/>
                </a:cubicBezTo>
                <a:cubicBezTo>
                  <a:pt x="261776" y="14963"/>
                  <a:pt x="341786" y="54333"/>
                  <a:pt x="376076" y="147043"/>
                </a:cubicBezTo>
                <a:cubicBezTo>
                  <a:pt x="410366" y="239753"/>
                  <a:pt x="426876" y="520423"/>
                  <a:pt x="437036" y="558523"/>
                </a:cubicBezTo>
                <a:cubicBezTo>
                  <a:pt x="447196" y="596623"/>
                  <a:pt x="454816" y="359133"/>
                  <a:pt x="437036" y="375643"/>
                </a:cubicBezTo>
                <a:cubicBezTo>
                  <a:pt x="419256" y="392153"/>
                  <a:pt x="372266" y="677903"/>
                  <a:pt x="368456" y="642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8" name="フリーフォーム 6217">
            <a:extLst>
              <a:ext uri="{FF2B5EF4-FFF2-40B4-BE49-F238E27FC236}">
                <a16:creationId xmlns:a16="http://schemas.microsoft.com/office/drawing/2014/main" id="{0092FF4E-014E-01C3-620B-223BEBE5BFF9}"/>
              </a:ext>
            </a:extLst>
          </p:cNvPr>
          <p:cNvSpPr/>
          <p:nvPr/>
        </p:nvSpPr>
        <p:spPr>
          <a:xfrm>
            <a:off x="1515687" y="5035756"/>
            <a:ext cx="777974" cy="1894563"/>
          </a:xfrm>
          <a:custGeom>
            <a:avLst/>
            <a:gdLst>
              <a:gd name="connsiteX0" fmla="*/ 168333 w 777974"/>
              <a:gd name="connsiteY0" fmla="*/ 1064 h 1894563"/>
              <a:gd name="connsiteX1" fmla="*/ 145473 w 777974"/>
              <a:gd name="connsiteY1" fmla="*/ 443024 h 1894563"/>
              <a:gd name="connsiteX2" fmla="*/ 358833 w 777974"/>
              <a:gd name="connsiteY2" fmla="*/ 1273604 h 1894563"/>
              <a:gd name="connsiteX3" fmla="*/ 313113 w 777974"/>
              <a:gd name="connsiteY3" fmla="*/ 1174544 h 1894563"/>
              <a:gd name="connsiteX4" fmla="*/ 587433 w 777974"/>
              <a:gd name="connsiteY4" fmla="*/ 1677464 h 1894563"/>
              <a:gd name="connsiteX5" fmla="*/ 777933 w 777974"/>
              <a:gd name="connsiteY5" fmla="*/ 1890824 h 1894563"/>
              <a:gd name="connsiteX6" fmla="*/ 572193 w 777974"/>
              <a:gd name="connsiteY6" fmla="*/ 1517444 h 1894563"/>
              <a:gd name="connsiteX7" fmla="*/ 328353 w 777974"/>
              <a:gd name="connsiteY7" fmla="*/ 999284 h 1894563"/>
              <a:gd name="connsiteX8" fmla="*/ 374073 w 777974"/>
              <a:gd name="connsiteY8" fmla="*/ 1174544 h 1894563"/>
              <a:gd name="connsiteX9" fmla="*/ 61653 w 777974"/>
              <a:gd name="connsiteY9" fmla="*/ 267764 h 1894563"/>
              <a:gd name="connsiteX10" fmla="*/ 693 w 777974"/>
              <a:gd name="connsiteY10" fmla="*/ 107744 h 1894563"/>
              <a:gd name="connsiteX11" fmla="*/ 76893 w 777974"/>
              <a:gd name="connsiteY11" fmla="*/ 313484 h 1894563"/>
              <a:gd name="connsiteX12" fmla="*/ 168333 w 777974"/>
              <a:gd name="connsiteY12" fmla="*/ 1064 h 189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974" h="1894563">
                <a:moveTo>
                  <a:pt x="168333" y="1064"/>
                </a:moveTo>
                <a:cubicBezTo>
                  <a:pt x="179763" y="22654"/>
                  <a:pt x="113723" y="230934"/>
                  <a:pt x="145473" y="443024"/>
                </a:cubicBezTo>
                <a:cubicBezTo>
                  <a:pt x="177223" y="655114"/>
                  <a:pt x="330893" y="1151684"/>
                  <a:pt x="358833" y="1273604"/>
                </a:cubicBezTo>
                <a:cubicBezTo>
                  <a:pt x="386773" y="1395524"/>
                  <a:pt x="275013" y="1107234"/>
                  <a:pt x="313113" y="1174544"/>
                </a:cubicBezTo>
                <a:cubicBezTo>
                  <a:pt x="351213" y="1241854"/>
                  <a:pt x="509963" y="1558084"/>
                  <a:pt x="587433" y="1677464"/>
                </a:cubicBezTo>
                <a:cubicBezTo>
                  <a:pt x="664903" y="1796844"/>
                  <a:pt x="780473" y="1917494"/>
                  <a:pt x="777933" y="1890824"/>
                </a:cubicBezTo>
                <a:cubicBezTo>
                  <a:pt x="775393" y="1864154"/>
                  <a:pt x="647123" y="1666034"/>
                  <a:pt x="572193" y="1517444"/>
                </a:cubicBezTo>
                <a:cubicBezTo>
                  <a:pt x="497263" y="1368854"/>
                  <a:pt x="361373" y="1056434"/>
                  <a:pt x="328353" y="999284"/>
                </a:cubicBezTo>
                <a:cubicBezTo>
                  <a:pt x="295333" y="942134"/>
                  <a:pt x="418523" y="1296464"/>
                  <a:pt x="374073" y="1174544"/>
                </a:cubicBezTo>
                <a:cubicBezTo>
                  <a:pt x="329623" y="1052624"/>
                  <a:pt x="123883" y="445564"/>
                  <a:pt x="61653" y="267764"/>
                </a:cubicBezTo>
                <a:cubicBezTo>
                  <a:pt x="-577" y="89964"/>
                  <a:pt x="-1847" y="100124"/>
                  <a:pt x="693" y="107744"/>
                </a:cubicBezTo>
                <a:cubicBezTo>
                  <a:pt x="3233" y="115364"/>
                  <a:pt x="51493" y="333804"/>
                  <a:pt x="76893" y="313484"/>
                </a:cubicBezTo>
                <a:cubicBezTo>
                  <a:pt x="102293" y="293164"/>
                  <a:pt x="156903" y="-20526"/>
                  <a:pt x="168333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9" name="フリーフォーム 6218">
            <a:extLst>
              <a:ext uri="{FF2B5EF4-FFF2-40B4-BE49-F238E27FC236}">
                <a16:creationId xmlns:a16="http://schemas.microsoft.com/office/drawing/2014/main" id="{7A20321C-8504-4D2A-5341-33FB7F1DC90D}"/>
              </a:ext>
            </a:extLst>
          </p:cNvPr>
          <p:cNvSpPr/>
          <p:nvPr/>
        </p:nvSpPr>
        <p:spPr>
          <a:xfrm>
            <a:off x="1561859" y="4996318"/>
            <a:ext cx="291707" cy="659735"/>
          </a:xfrm>
          <a:custGeom>
            <a:avLst/>
            <a:gdLst>
              <a:gd name="connsiteX0" fmla="*/ 35 w 291707"/>
              <a:gd name="connsiteY0" fmla="*/ 754 h 659735"/>
              <a:gd name="connsiteX1" fmla="*/ 168087 w 291707"/>
              <a:gd name="connsiteY1" fmla="*/ 371457 h 659735"/>
              <a:gd name="connsiteX2" fmla="*/ 187858 w 291707"/>
              <a:gd name="connsiteY2" fmla="*/ 658134 h 659735"/>
              <a:gd name="connsiteX3" fmla="*/ 291655 w 291707"/>
              <a:gd name="connsiteY3" fmla="*/ 242947 h 659735"/>
              <a:gd name="connsiteX4" fmla="*/ 173030 w 291707"/>
              <a:gd name="connsiteY4" fmla="*/ 554337 h 659735"/>
              <a:gd name="connsiteX5" fmla="*/ 153259 w 291707"/>
              <a:gd name="connsiteY5" fmla="*/ 282488 h 659735"/>
              <a:gd name="connsiteX6" fmla="*/ 35 w 291707"/>
              <a:gd name="connsiteY6" fmla="*/ 754 h 65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707" h="659735">
                <a:moveTo>
                  <a:pt x="35" y="754"/>
                </a:moveTo>
                <a:cubicBezTo>
                  <a:pt x="2506" y="15582"/>
                  <a:pt x="136783" y="261894"/>
                  <a:pt x="168087" y="371457"/>
                </a:cubicBezTo>
                <a:cubicBezTo>
                  <a:pt x="199391" y="481020"/>
                  <a:pt x="167263" y="679552"/>
                  <a:pt x="187858" y="658134"/>
                </a:cubicBezTo>
                <a:cubicBezTo>
                  <a:pt x="208453" y="636716"/>
                  <a:pt x="294126" y="260246"/>
                  <a:pt x="291655" y="242947"/>
                </a:cubicBezTo>
                <a:cubicBezTo>
                  <a:pt x="289184" y="225648"/>
                  <a:pt x="196096" y="547747"/>
                  <a:pt x="173030" y="554337"/>
                </a:cubicBezTo>
                <a:cubicBezTo>
                  <a:pt x="149964" y="560927"/>
                  <a:pt x="182091" y="371457"/>
                  <a:pt x="153259" y="282488"/>
                </a:cubicBezTo>
                <a:cubicBezTo>
                  <a:pt x="124427" y="193519"/>
                  <a:pt x="-2436" y="-14074"/>
                  <a:pt x="35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0" name="フリーフォーム 6219">
            <a:extLst>
              <a:ext uri="{FF2B5EF4-FFF2-40B4-BE49-F238E27FC236}">
                <a16:creationId xmlns:a16="http://schemas.microsoft.com/office/drawing/2014/main" id="{E7C27334-6946-E43D-1BC1-4C49DD3A22F5}"/>
              </a:ext>
            </a:extLst>
          </p:cNvPr>
          <p:cNvSpPr/>
          <p:nvPr/>
        </p:nvSpPr>
        <p:spPr>
          <a:xfrm>
            <a:off x="1650320" y="5535728"/>
            <a:ext cx="337367" cy="682273"/>
          </a:xfrm>
          <a:custGeom>
            <a:avLst/>
            <a:gdLst>
              <a:gd name="connsiteX0" fmla="*/ 321818 w 337367"/>
              <a:gd name="connsiteY0" fmla="*/ 153323 h 682273"/>
              <a:gd name="connsiteX1" fmla="*/ 267449 w 337367"/>
              <a:gd name="connsiteY1" fmla="*/ 454828 h 682273"/>
              <a:gd name="connsiteX2" fmla="*/ 336646 w 337367"/>
              <a:gd name="connsiteY2" fmla="*/ 682192 h 682273"/>
              <a:gd name="connsiteX3" fmla="*/ 282277 w 337367"/>
              <a:gd name="connsiteY3" fmla="*/ 474598 h 682273"/>
              <a:gd name="connsiteX4" fmla="*/ 543 w 337367"/>
              <a:gd name="connsiteY4" fmla="*/ 99 h 682273"/>
              <a:gd name="connsiteX5" fmla="*/ 213079 w 337367"/>
              <a:gd name="connsiteY5" fmla="*/ 430114 h 682273"/>
              <a:gd name="connsiteX6" fmla="*/ 321818 w 337367"/>
              <a:gd name="connsiteY6" fmla="*/ 153323 h 6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67" h="682273">
                <a:moveTo>
                  <a:pt x="321818" y="153323"/>
                </a:moveTo>
                <a:cubicBezTo>
                  <a:pt x="330880" y="157442"/>
                  <a:pt x="264978" y="366683"/>
                  <a:pt x="267449" y="454828"/>
                </a:cubicBezTo>
                <a:cubicBezTo>
                  <a:pt x="269920" y="542973"/>
                  <a:pt x="334175" y="678897"/>
                  <a:pt x="336646" y="682192"/>
                </a:cubicBezTo>
                <a:cubicBezTo>
                  <a:pt x="339117" y="685487"/>
                  <a:pt x="338294" y="588280"/>
                  <a:pt x="282277" y="474598"/>
                </a:cubicBezTo>
                <a:cubicBezTo>
                  <a:pt x="226260" y="360916"/>
                  <a:pt x="12076" y="7513"/>
                  <a:pt x="543" y="99"/>
                </a:cubicBezTo>
                <a:cubicBezTo>
                  <a:pt x="-10990" y="-7315"/>
                  <a:pt x="164476" y="402105"/>
                  <a:pt x="213079" y="430114"/>
                </a:cubicBezTo>
                <a:cubicBezTo>
                  <a:pt x="261682" y="458123"/>
                  <a:pt x="312756" y="149204"/>
                  <a:pt x="321818" y="15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1" name="フリーフォーム 6220">
            <a:extLst>
              <a:ext uri="{FF2B5EF4-FFF2-40B4-BE49-F238E27FC236}">
                <a16:creationId xmlns:a16="http://schemas.microsoft.com/office/drawing/2014/main" id="{60341A09-A4E5-2313-FCA1-0ED348F8EEE6}"/>
              </a:ext>
            </a:extLst>
          </p:cNvPr>
          <p:cNvSpPr/>
          <p:nvPr/>
        </p:nvSpPr>
        <p:spPr>
          <a:xfrm>
            <a:off x="1938839" y="5790344"/>
            <a:ext cx="399126" cy="1026452"/>
          </a:xfrm>
          <a:custGeom>
            <a:avLst/>
            <a:gdLst>
              <a:gd name="connsiteX0" fmla="*/ 8586 w 399126"/>
              <a:gd name="connsiteY0" fmla="*/ 22274 h 1026452"/>
              <a:gd name="connsiteX1" fmla="*/ 334804 w 399126"/>
              <a:gd name="connsiteY1" fmla="*/ 813107 h 1026452"/>
              <a:gd name="connsiteX2" fmla="*/ 399059 w 399126"/>
              <a:gd name="connsiteY2" fmla="*/ 1025643 h 1026452"/>
              <a:gd name="connsiteX3" fmla="*/ 344690 w 399126"/>
              <a:gd name="connsiteY3" fmla="*/ 763680 h 1026452"/>
              <a:gd name="connsiteX4" fmla="*/ 235950 w 399126"/>
              <a:gd name="connsiteY4" fmla="*/ 679654 h 1026452"/>
              <a:gd name="connsiteX5" fmla="*/ 122268 w 399126"/>
              <a:gd name="connsiteY5" fmla="*/ 427576 h 1026452"/>
              <a:gd name="connsiteX6" fmla="*/ 137096 w 399126"/>
              <a:gd name="connsiteY6" fmla="*/ 699425 h 1026452"/>
              <a:gd name="connsiteX7" fmla="*/ 132153 w 399126"/>
              <a:gd name="connsiteY7" fmla="*/ 318837 h 1026452"/>
              <a:gd name="connsiteX8" fmla="*/ 97555 w 399126"/>
              <a:gd name="connsiteY8" fmla="*/ 224925 h 1026452"/>
              <a:gd name="connsiteX9" fmla="*/ 8586 w 399126"/>
              <a:gd name="connsiteY9" fmla="*/ 22274 h 102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126" h="1026452">
                <a:moveTo>
                  <a:pt x="8586" y="22274"/>
                </a:moveTo>
                <a:cubicBezTo>
                  <a:pt x="48128" y="120304"/>
                  <a:pt x="269725" y="645879"/>
                  <a:pt x="334804" y="813107"/>
                </a:cubicBezTo>
                <a:cubicBezTo>
                  <a:pt x="399883" y="980335"/>
                  <a:pt x="397411" y="1033881"/>
                  <a:pt x="399059" y="1025643"/>
                </a:cubicBezTo>
                <a:cubicBezTo>
                  <a:pt x="400707" y="1017405"/>
                  <a:pt x="371875" y="821345"/>
                  <a:pt x="344690" y="763680"/>
                </a:cubicBezTo>
                <a:cubicBezTo>
                  <a:pt x="317505" y="706015"/>
                  <a:pt x="273020" y="735671"/>
                  <a:pt x="235950" y="679654"/>
                </a:cubicBezTo>
                <a:cubicBezTo>
                  <a:pt x="198880" y="623637"/>
                  <a:pt x="138744" y="424281"/>
                  <a:pt x="122268" y="427576"/>
                </a:cubicBezTo>
                <a:cubicBezTo>
                  <a:pt x="105792" y="430871"/>
                  <a:pt x="135449" y="717548"/>
                  <a:pt x="137096" y="699425"/>
                </a:cubicBezTo>
                <a:cubicBezTo>
                  <a:pt x="138743" y="681302"/>
                  <a:pt x="138743" y="397920"/>
                  <a:pt x="132153" y="318837"/>
                </a:cubicBezTo>
                <a:cubicBezTo>
                  <a:pt x="125563" y="239754"/>
                  <a:pt x="117326" y="271057"/>
                  <a:pt x="97555" y="224925"/>
                </a:cubicBezTo>
                <a:cubicBezTo>
                  <a:pt x="77784" y="178793"/>
                  <a:pt x="-30956" y="-75756"/>
                  <a:pt x="8586" y="2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2" name="フリーフォーム 6221">
            <a:extLst>
              <a:ext uri="{FF2B5EF4-FFF2-40B4-BE49-F238E27FC236}">
                <a16:creationId xmlns:a16="http://schemas.microsoft.com/office/drawing/2014/main" id="{143EE28C-A29A-0F05-977D-FC02D8CA3431}"/>
              </a:ext>
            </a:extLst>
          </p:cNvPr>
          <p:cNvSpPr/>
          <p:nvPr/>
        </p:nvSpPr>
        <p:spPr>
          <a:xfrm>
            <a:off x="6811044" y="4715214"/>
            <a:ext cx="405649" cy="667389"/>
          </a:xfrm>
          <a:custGeom>
            <a:avLst/>
            <a:gdLst>
              <a:gd name="connsiteX0" fmla="*/ 0 w 405649"/>
              <a:gd name="connsiteY0" fmla="*/ 84150 h 667389"/>
              <a:gd name="connsiteX1" fmla="*/ 222422 w 405649"/>
              <a:gd name="connsiteY1" fmla="*/ 89093 h 667389"/>
              <a:gd name="connsiteX2" fmla="*/ 375646 w 405649"/>
              <a:gd name="connsiteY2" fmla="*/ 296687 h 667389"/>
              <a:gd name="connsiteX3" fmla="*/ 370703 w 405649"/>
              <a:gd name="connsiteY3" fmla="*/ 202775 h 667389"/>
              <a:gd name="connsiteX4" fmla="*/ 405302 w 405649"/>
              <a:gd name="connsiteY4" fmla="*/ 375770 h 667389"/>
              <a:gd name="connsiteX5" fmla="*/ 345990 w 405649"/>
              <a:gd name="connsiteY5" fmla="*/ 667389 h 667389"/>
              <a:gd name="connsiteX6" fmla="*/ 405302 w 405649"/>
              <a:gd name="connsiteY6" fmla="*/ 375770 h 667389"/>
              <a:gd name="connsiteX7" fmla="*/ 355875 w 405649"/>
              <a:gd name="connsiteY7" fmla="*/ 84150 h 667389"/>
              <a:gd name="connsiteX8" fmla="*/ 350932 w 405649"/>
              <a:gd name="connsiteY8" fmla="*/ 262088 h 667389"/>
              <a:gd name="connsiteX9" fmla="*/ 266906 w 405649"/>
              <a:gd name="connsiteY9" fmla="*/ 10010 h 667389"/>
              <a:gd name="connsiteX10" fmla="*/ 222422 w 405649"/>
              <a:gd name="connsiteY10" fmla="*/ 54494 h 667389"/>
              <a:gd name="connsiteX11" fmla="*/ 0 w 405649"/>
              <a:gd name="connsiteY11" fmla="*/ 84150 h 66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649" h="667389">
                <a:moveTo>
                  <a:pt x="0" y="84150"/>
                </a:moveTo>
                <a:cubicBezTo>
                  <a:pt x="0" y="89916"/>
                  <a:pt x="159814" y="53670"/>
                  <a:pt x="222422" y="89093"/>
                </a:cubicBezTo>
                <a:cubicBezTo>
                  <a:pt x="285030" y="124516"/>
                  <a:pt x="350933" y="277740"/>
                  <a:pt x="375646" y="296687"/>
                </a:cubicBezTo>
                <a:cubicBezTo>
                  <a:pt x="400360" y="315634"/>
                  <a:pt x="365760" y="189595"/>
                  <a:pt x="370703" y="202775"/>
                </a:cubicBezTo>
                <a:cubicBezTo>
                  <a:pt x="375646" y="215955"/>
                  <a:pt x="409421" y="298334"/>
                  <a:pt x="405302" y="375770"/>
                </a:cubicBezTo>
                <a:cubicBezTo>
                  <a:pt x="401183" y="453206"/>
                  <a:pt x="345990" y="667389"/>
                  <a:pt x="345990" y="667389"/>
                </a:cubicBezTo>
                <a:cubicBezTo>
                  <a:pt x="345990" y="667389"/>
                  <a:pt x="403655" y="472977"/>
                  <a:pt x="405302" y="375770"/>
                </a:cubicBezTo>
                <a:cubicBezTo>
                  <a:pt x="406950" y="278564"/>
                  <a:pt x="364937" y="103097"/>
                  <a:pt x="355875" y="84150"/>
                </a:cubicBezTo>
                <a:cubicBezTo>
                  <a:pt x="346813" y="65203"/>
                  <a:pt x="365760" y="274445"/>
                  <a:pt x="350932" y="262088"/>
                </a:cubicBezTo>
                <a:cubicBezTo>
                  <a:pt x="336104" y="249731"/>
                  <a:pt x="288324" y="44609"/>
                  <a:pt x="266906" y="10010"/>
                </a:cubicBezTo>
                <a:cubicBezTo>
                  <a:pt x="245488" y="-24589"/>
                  <a:pt x="268554" y="40490"/>
                  <a:pt x="222422" y="54494"/>
                </a:cubicBezTo>
                <a:cubicBezTo>
                  <a:pt x="176290" y="68498"/>
                  <a:pt x="0" y="78384"/>
                  <a:pt x="0" y="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3" name="フリーフォーム 6222">
            <a:extLst>
              <a:ext uri="{FF2B5EF4-FFF2-40B4-BE49-F238E27FC236}">
                <a16:creationId xmlns:a16="http://schemas.microsoft.com/office/drawing/2014/main" id="{8E0D0424-7E75-4001-C651-F3047CFE3A21}"/>
              </a:ext>
            </a:extLst>
          </p:cNvPr>
          <p:cNvSpPr/>
          <p:nvPr/>
        </p:nvSpPr>
        <p:spPr>
          <a:xfrm>
            <a:off x="6992448" y="5018593"/>
            <a:ext cx="236925" cy="1137185"/>
          </a:xfrm>
          <a:custGeom>
            <a:avLst/>
            <a:gdLst>
              <a:gd name="connsiteX0" fmla="*/ 204127 w 236925"/>
              <a:gd name="connsiteY0" fmla="*/ 3193 h 1137185"/>
              <a:gd name="connsiteX1" fmla="*/ 134929 w 236925"/>
              <a:gd name="connsiteY1" fmla="*/ 487578 h 1137185"/>
              <a:gd name="connsiteX2" fmla="*/ 1476 w 236925"/>
              <a:gd name="connsiteY2" fmla="*/ 1130129 h 1137185"/>
              <a:gd name="connsiteX3" fmla="*/ 65731 w 236925"/>
              <a:gd name="connsiteY3" fmla="*/ 808853 h 1137185"/>
              <a:gd name="connsiteX4" fmla="*/ 100330 w 236925"/>
              <a:gd name="connsiteY4" fmla="*/ 472750 h 1137185"/>
              <a:gd name="connsiteX5" fmla="*/ 70674 w 236925"/>
              <a:gd name="connsiteY5" fmla="*/ 645744 h 1137185"/>
              <a:gd name="connsiteX6" fmla="*/ 233783 w 236925"/>
              <a:gd name="connsiteY6" fmla="*/ 191016 h 1137185"/>
              <a:gd name="connsiteX7" fmla="*/ 179414 w 236925"/>
              <a:gd name="connsiteY7" fmla="*/ 275042 h 1137185"/>
              <a:gd name="connsiteX8" fmla="*/ 204127 w 236925"/>
              <a:gd name="connsiteY8" fmla="*/ 3193 h 113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5" h="1137185">
                <a:moveTo>
                  <a:pt x="204127" y="3193"/>
                </a:moveTo>
                <a:cubicBezTo>
                  <a:pt x="196713" y="38616"/>
                  <a:pt x="168704" y="299755"/>
                  <a:pt x="134929" y="487578"/>
                </a:cubicBezTo>
                <a:cubicBezTo>
                  <a:pt x="101154" y="675401"/>
                  <a:pt x="13009" y="1076583"/>
                  <a:pt x="1476" y="1130129"/>
                </a:cubicBezTo>
                <a:cubicBezTo>
                  <a:pt x="-10057" y="1183675"/>
                  <a:pt x="49255" y="918416"/>
                  <a:pt x="65731" y="808853"/>
                </a:cubicBezTo>
                <a:cubicBezTo>
                  <a:pt x="82207" y="699290"/>
                  <a:pt x="99506" y="499935"/>
                  <a:pt x="100330" y="472750"/>
                </a:cubicBezTo>
                <a:cubicBezTo>
                  <a:pt x="101154" y="445565"/>
                  <a:pt x="48432" y="692700"/>
                  <a:pt x="70674" y="645744"/>
                </a:cubicBezTo>
                <a:cubicBezTo>
                  <a:pt x="92916" y="598788"/>
                  <a:pt x="215660" y="252800"/>
                  <a:pt x="233783" y="191016"/>
                </a:cubicBezTo>
                <a:cubicBezTo>
                  <a:pt x="251906" y="129232"/>
                  <a:pt x="186004" y="312112"/>
                  <a:pt x="179414" y="275042"/>
                </a:cubicBezTo>
                <a:cubicBezTo>
                  <a:pt x="172824" y="237972"/>
                  <a:pt x="211541" y="-32230"/>
                  <a:pt x="204127" y="3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4" name="フリーフォーム 6223">
            <a:extLst>
              <a:ext uri="{FF2B5EF4-FFF2-40B4-BE49-F238E27FC236}">
                <a16:creationId xmlns:a16="http://schemas.microsoft.com/office/drawing/2014/main" id="{6745F3FA-89AD-B596-C051-EDCF40CDEC00}"/>
              </a:ext>
            </a:extLst>
          </p:cNvPr>
          <p:cNvSpPr/>
          <p:nvPr/>
        </p:nvSpPr>
        <p:spPr>
          <a:xfrm>
            <a:off x="6394581" y="6449446"/>
            <a:ext cx="402984" cy="293877"/>
          </a:xfrm>
          <a:custGeom>
            <a:avLst/>
            <a:gdLst>
              <a:gd name="connsiteX0" fmla="*/ 371979 w 402984"/>
              <a:gd name="connsiteY0" fmla="*/ 781 h 293877"/>
              <a:gd name="connsiteX1" fmla="*/ 396693 w 402984"/>
              <a:gd name="connsiteY1" fmla="*/ 203432 h 293877"/>
              <a:gd name="connsiteX2" fmla="*/ 233583 w 402984"/>
              <a:gd name="connsiteY2" fmla="*/ 247916 h 293877"/>
              <a:gd name="connsiteX3" fmla="*/ 1276 w 402984"/>
              <a:gd name="connsiteY3" fmla="*/ 173776 h 293877"/>
              <a:gd name="connsiteX4" fmla="*/ 149557 w 402984"/>
              <a:gd name="connsiteY4" fmla="*/ 257802 h 293877"/>
              <a:gd name="connsiteX5" fmla="*/ 347265 w 402984"/>
              <a:gd name="connsiteY5" fmla="*/ 287458 h 293877"/>
              <a:gd name="connsiteX6" fmla="*/ 396693 w 402984"/>
              <a:gd name="connsiteY6" fmla="*/ 139177 h 293877"/>
              <a:gd name="connsiteX7" fmla="*/ 371979 w 402984"/>
              <a:gd name="connsiteY7" fmla="*/ 781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984" h="293877">
                <a:moveTo>
                  <a:pt x="371979" y="781"/>
                </a:moveTo>
                <a:cubicBezTo>
                  <a:pt x="371979" y="11490"/>
                  <a:pt x="419759" y="162243"/>
                  <a:pt x="396693" y="203432"/>
                </a:cubicBezTo>
                <a:cubicBezTo>
                  <a:pt x="373627" y="244621"/>
                  <a:pt x="299486" y="252859"/>
                  <a:pt x="233583" y="247916"/>
                </a:cubicBezTo>
                <a:cubicBezTo>
                  <a:pt x="167680" y="242973"/>
                  <a:pt x="15280" y="172128"/>
                  <a:pt x="1276" y="173776"/>
                </a:cubicBezTo>
                <a:cubicBezTo>
                  <a:pt x="-12728" y="175424"/>
                  <a:pt x="91892" y="238855"/>
                  <a:pt x="149557" y="257802"/>
                </a:cubicBezTo>
                <a:cubicBezTo>
                  <a:pt x="207222" y="276749"/>
                  <a:pt x="306076" y="307229"/>
                  <a:pt x="347265" y="287458"/>
                </a:cubicBezTo>
                <a:cubicBezTo>
                  <a:pt x="388454" y="267687"/>
                  <a:pt x="394222" y="186133"/>
                  <a:pt x="396693" y="139177"/>
                </a:cubicBezTo>
                <a:cubicBezTo>
                  <a:pt x="399164" y="92221"/>
                  <a:pt x="371979" y="-9928"/>
                  <a:pt x="371979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5" name="フリーフォーム 6224">
            <a:extLst>
              <a:ext uri="{FF2B5EF4-FFF2-40B4-BE49-F238E27FC236}">
                <a16:creationId xmlns:a16="http://schemas.microsoft.com/office/drawing/2014/main" id="{5F30258C-CB2B-3D90-EB06-9FB32BBDF4BD}"/>
              </a:ext>
            </a:extLst>
          </p:cNvPr>
          <p:cNvSpPr/>
          <p:nvPr/>
        </p:nvSpPr>
        <p:spPr>
          <a:xfrm>
            <a:off x="6825872" y="4868417"/>
            <a:ext cx="363812" cy="1082950"/>
          </a:xfrm>
          <a:custGeom>
            <a:avLst/>
            <a:gdLst>
              <a:gd name="connsiteX0" fmla="*/ 187823 w 363812"/>
              <a:gd name="connsiteY0" fmla="*/ 145 h 1082950"/>
              <a:gd name="connsiteX1" fmla="*/ 84026 w 363812"/>
              <a:gd name="connsiteY1" fmla="*/ 217624 h 1082950"/>
              <a:gd name="connsiteX2" fmla="*/ 222422 w 363812"/>
              <a:gd name="connsiteY2" fmla="*/ 128655 h 1082950"/>
              <a:gd name="connsiteX3" fmla="*/ 281734 w 363812"/>
              <a:gd name="connsiteY3" fmla="*/ 222567 h 1082950"/>
              <a:gd name="connsiteX4" fmla="*/ 252078 w 363812"/>
              <a:gd name="connsiteY4" fmla="*/ 346134 h 1082950"/>
              <a:gd name="connsiteX5" fmla="*/ 163110 w 363812"/>
              <a:gd name="connsiteY5" fmla="*/ 1077654 h 1082950"/>
              <a:gd name="connsiteX6" fmla="*/ 192766 w 363812"/>
              <a:gd name="connsiteY6" fmla="*/ 657525 h 1082950"/>
              <a:gd name="connsiteX7" fmla="*/ 271849 w 363812"/>
              <a:gd name="connsiteY7" fmla="*/ 306593 h 1082950"/>
              <a:gd name="connsiteX8" fmla="*/ 336104 w 363812"/>
              <a:gd name="connsiteY8" fmla="*/ 217624 h 1082950"/>
              <a:gd name="connsiteX9" fmla="*/ 355875 w 363812"/>
              <a:gd name="connsiteY9" fmla="*/ 178082 h 1082950"/>
              <a:gd name="connsiteX10" fmla="*/ 207594 w 363812"/>
              <a:gd name="connsiteY10" fmla="*/ 153369 h 1082950"/>
              <a:gd name="connsiteX11" fmla="*/ 0 w 363812"/>
              <a:gd name="connsiteY11" fmla="*/ 183025 h 1082950"/>
              <a:gd name="connsiteX12" fmla="*/ 187823 w 363812"/>
              <a:gd name="connsiteY12" fmla="*/ 145 h 10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812" h="1082950">
                <a:moveTo>
                  <a:pt x="187823" y="145"/>
                </a:moveTo>
                <a:cubicBezTo>
                  <a:pt x="201827" y="5911"/>
                  <a:pt x="78260" y="196206"/>
                  <a:pt x="84026" y="217624"/>
                </a:cubicBezTo>
                <a:cubicBezTo>
                  <a:pt x="89792" y="239042"/>
                  <a:pt x="189471" y="127831"/>
                  <a:pt x="222422" y="128655"/>
                </a:cubicBezTo>
                <a:cubicBezTo>
                  <a:pt x="255373" y="129479"/>
                  <a:pt x="276791" y="186321"/>
                  <a:pt x="281734" y="222567"/>
                </a:cubicBezTo>
                <a:cubicBezTo>
                  <a:pt x="286677" y="258814"/>
                  <a:pt x="271849" y="203619"/>
                  <a:pt x="252078" y="346134"/>
                </a:cubicBezTo>
                <a:cubicBezTo>
                  <a:pt x="232307" y="488649"/>
                  <a:pt x="172995" y="1025756"/>
                  <a:pt x="163110" y="1077654"/>
                </a:cubicBezTo>
                <a:cubicBezTo>
                  <a:pt x="153225" y="1129553"/>
                  <a:pt x="174643" y="786035"/>
                  <a:pt x="192766" y="657525"/>
                </a:cubicBezTo>
                <a:cubicBezTo>
                  <a:pt x="210889" y="529015"/>
                  <a:pt x="247959" y="379910"/>
                  <a:pt x="271849" y="306593"/>
                </a:cubicBezTo>
                <a:cubicBezTo>
                  <a:pt x="295739" y="233276"/>
                  <a:pt x="322100" y="239042"/>
                  <a:pt x="336104" y="217624"/>
                </a:cubicBezTo>
                <a:cubicBezTo>
                  <a:pt x="350108" y="196206"/>
                  <a:pt x="377293" y="188791"/>
                  <a:pt x="355875" y="178082"/>
                </a:cubicBezTo>
                <a:cubicBezTo>
                  <a:pt x="334457" y="167373"/>
                  <a:pt x="266906" y="152545"/>
                  <a:pt x="207594" y="153369"/>
                </a:cubicBezTo>
                <a:cubicBezTo>
                  <a:pt x="148282" y="154193"/>
                  <a:pt x="0" y="204443"/>
                  <a:pt x="0" y="183025"/>
                </a:cubicBezTo>
                <a:cubicBezTo>
                  <a:pt x="0" y="161607"/>
                  <a:pt x="173819" y="-5621"/>
                  <a:pt x="187823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6" name="フリーフォーム 6225">
            <a:extLst>
              <a:ext uri="{FF2B5EF4-FFF2-40B4-BE49-F238E27FC236}">
                <a16:creationId xmlns:a16="http://schemas.microsoft.com/office/drawing/2014/main" id="{C17A7F80-DFA2-2E6E-BAF0-0D863019CF89}"/>
              </a:ext>
            </a:extLst>
          </p:cNvPr>
          <p:cNvSpPr/>
          <p:nvPr/>
        </p:nvSpPr>
        <p:spPr>
          <a:xfrm>
            <a:off x="6641201" y="5273625"/>
            <a:ext cx="207430" cy="1236351"/>
          </a:xfrm>
          <a:custGeom>
            <a:avLst/>
            <a:gdLst>
              <a:gd name="connsiteX0" fmla="*/ 184671 w 207430"/>
              <a:gd name="connsiteY0" fmla="*/ 239 h 1236351"/>
              <a:gd name="connsiteX1" fmla="*/ 194557 w 207430"/>
              <a:gd name="connsiteY1" fmla="*/ 316572 h 1236351"/>
              <a:gd name="connsiteX2" fmla="*/ 1791 w 207430"/>
              <a:gd name="connsiteY2" fmla="*/ 623019 h 1236351"/>
              <a:gd name="connsiteX3" fmla="*/ 100645 w 207430"/>
              <a:gd name="connsiteY3" fmla="*/ 519223 h 1236351"/>
              <a:gd name="connsiteX4" fmla="*/ 140187 w 207430"/>
              <a:gd name="connsiteY4" fmla="*/ 632905 h 1236351"/>
              <a:gd name="connsiteX5" fmla="*/ 115474 w 207430"/>
              <a:gd name="connsiteY5" fmla="*/ 860269 h 1236351"/>
              <a:gd name="connsiteX6" fmla="*/ 100645 w 207430"/>
              <a:gd name="connsiteY6" fmla="*/ 1235914 h 1236351"/>
              <a:gd name="connsiteX7" fmla="*/ 120416 w 207430"/>
              <a:gd name="connsiteY7" fmla="*/ 781186 h 1236351"/>
              <a:gd name="connsiteX8" fmla="*/ 199500 w 207430"/>
              <a:gd name="connsiteY8" fmla="*/ 529108 h 1236351"/>
              <a:gd name="connsiteX9" fmla="*/ 80875 w 207430"/>
              <a:gd name="connsiteY9" fmla="*/ 509337 h 1236351"/>
              <a:gd name="connsiteX10" fmla="*/ 164901 w 207430"/>
              <a:gd name="connsiteY10" fmla="*/ 277030 h 1236351"/>
              <a:gd name="connsiteX11" fmla="*/ 95703 w 207430"/>
              <a:gd name="connsiteY11" fmla="*/ 207832 h 1236351"/>
              <a:gd name="connsiteX12" fmla="*/ 90760 w 207430"/>
              <a:gd name="connsiteY12" fmla="*/ 430254 h 1236351"/>
              <a:gd name="connsiteX13" fmla="*/ 145130 w 207430"/>
              <a:gd name="connsiteY13" fmla="*/ 267145 h 1236351"/>
              <a:gd name="connsiteX14" fmla="*/ 184671 w 207430"/>
              <a:gd name="connsiteY14" fmla="*/ 239 h 12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30" h="1236351">
                <a:moveTo>
                  <a:pt x="184671" y="239"/>
                </a:moveTo>
                <a:cubicBezTo>
                  <a:pt x="192909" y="8477"/>
                  <a:pt x="225037" y="212775"/>
                  <a:pt x="194557" y="316572"/>
                </a:cubicBezTo>
                <a:cubicBezTo>
                  <a:pt x="164077" y="420369"/>
                  <a:pt x="17443" y="589244"/>
                  <a:pt x="1791" y="623019"/>
                </a:cubicBezTo>
                <a:cubicBezTo>
                  <a:pt x="-13861" y="656794"/>
                  <a:pt x="77579" y="517575"/>
                  <a:pt x="100645" y="519223"/>
                </a:cubicBezTo>
                <a:cubicBezTo>
                  <a:pt x="123711" y="520871"/>
                  <a:pt x="137715" y="576064"/>
                  <a:pt x="140187" y="632905"/>
                </a:cubicBezTo>
                <a:cubicBezTo>
                  <a:pt x="142658" y="689746"/>
                  <a:pt x="122064" y="759768"/>
                  <a:pt x="115474" y="860269"/>
                </a:cubicBezTo>
                <a:cubicBezTo>
                  <a:pt x="108884" y="960770"/>
                  <a:pt x="99821" y="1249094"/>
                  <a:pt x="100645" y="1235914"/>
                </a:cubicBezTo>
                <a:cubicBezTo>
                  <a:pt x="101469" y="1222734"/>
                  <a:pt x="103940" y="898987"/>
                  <a:pt x="120416" y="781186"/>
                </a:cubicBezTo>
                <a:cubicBezTo>
                  <a:pt x="136892" y="663385"/>
                  <a:pt x="206090" y="574416"/>
                  <a:pt x="199500" y="529108"/>
                </a:cubicBezTo>
                <a:cubicBezTo>
                  <a:pt x="192910" y="483800"/>
                  <a:pt x="86642" y="551350"/>
                  <a:pt x="80875" y="509337"/>
                </a:cubicBezTo>
                <a:cubicBezTo>
                  <a:pt x="75108" y="467324"/>
                  <a:pt x="162430" y="327281"/>
                  <a:pt x="164901" y="277030"/>
                </a:cubicBezTo>
                <a:cubicBezTo>
                  <a:pt x="167372" y="226779"/>
                  <a:pt x="108060" y="182295"/>
                  <a:pt x="95703" y="207832"/>
                </a:cubicBezTo>
                <a:cubicBezTo>
                  <a:pt x="83346" y="233369"/>
                  <a:pt x="82522" y="420369"/>
                  <a:pt x="90760" y="430254"/>
                </a:cubicBezTo>
                <a:cubicBezTo>
                  <a:pt x="98998" y="440140"/>
                  <a:pt x="124535" y="335519"/>
                  <a:pt x="145130" y="267145"/>
                </a:cubicBezTo>
                <a:cubicBezTo>
                  <a:pt x="165725" y="198771"/>
                  <a:pt x="176433" y="-7999"/>
                  <a:pt x="184671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7" name="フリーフォーム 6226">
            <a:extLst>
              <a:ext uri="{FF2B5EF4-FFF2-40B4-BE49-F238E27FC236}">
                <a16:creationId xmlns:a16="http://schemas.microsoft.com/office/drawing/2014/main" id="{6A019097-193D-2C4F-5594-D3FC6CFD3A61}"/>
              </a:ext>
            </a:extLst>
          </p:cNvPr>
          <p:cNvSpPr/>
          <p:nvPr/>
        </p:nvSpPr>
        <p:spPr>
          <a:xfrm>
            <a:off x="6482882" y="5254875"/>
            <a:ext cx="191711" cy="1437084"/>
          </a:xfrm>
          <a:custGeom>
            <a:avLst/>
            <a:gdLst>
              <a:gd name="connsiteX0" fmla="*/ 189767 w 191711"/>
              <a:gd name="connsiteY0" fmla="*/ 23931 h 1437084"/>
              <a:gd name="connsiteX1" fmla="*/ 1944 w 191711"/>
              <a:gd name="connsiteY1" fmla="*/ 1427659 h 1437084"/>
              <a:gd name="connsiteX2" fmla="*/ 95855 w 191711"/>
              <a:gd name="connsiteY2" fmla="*/ 607170 h 1437084"/>
              <a:gd name="connsiteX3" fmla="*/ 189767 w 191711"/>
              <a:gd name="connsiteY3" fmla="*/ 23931 h 143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1" h="1437084">
                <a:moveTo>
                  <a:pt x="189767" y="23931"/>
                </a:moveTo>
                <a:cubicBezTo>
                  <a:pt x="174115" y="160679"/>
                  <a:pt x="17596" y="1330453"/>
                  <a:pt x="1944" y="1427659"/>
                </a:cubicBezTo>
                <a:cubicBezTo>
                  <a:pt x="-13708" y="1524866"/>
                  <a:pt x="69494" y="843596"/>
                  <a:pt x="95855" y="607170"/>
                </a:cubicBezTo>
                <a:cubicBezTo>
                  <a:pt x="122216" y="370744"/>
                  <a:pt x="205419" y="-112817"/>
                  <a:pt x="189767" y="2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8" name="フリーフォーム 6227">
            <a:extLst>
              <a:ext uri="{FF2B5EF4-FFF2-40B4-BE49-F238E27FC236}">
                <a16:creationId xmlns:a16="http://schemas.microsoft.com/office/drawing/2014/main" id="{B977081A-2DDA-1D39-4D92-0F1477666FBE}"/>
              </a:ext>
            </a:extLst>
          </p:cNvPr>
          <p:cNvSpPr/>
          <p:nvPr/>
        </p:nvSpPr>
        <p:spPr>
          <a:xfrm>
            <a:off x="6603427" y="5861209"/>
            <a:ext cx="168088" cy="776853"/>
          </a:xfrm>
          <a:custGeom>
            <a:avLst/>
            <a:gdLst>
              <a:gd name="connsiteX0" fmla="*/ 24 w 168088"/>
              <a:gd name="connsiteY0" fmla="*/ 183716 h 776853"/>
              <a:gd name="connsiteX1" fmla="*/ 98878 w 168088"/>
              <a:gd name="connsiteY1" fmla="*/ 65092 h 776853"/>
              <a:gd name="connsiteX2" fmla="*/ 103821 w 168088"/>
              <a:gd name="connsiteY2" fmla="*/ 159003 h 776853"/>
              <a:gd name="connsiteX3" fmla="*/ 168076 w 168088"/>
              <a:gd name="connsiteY3" fmla="*/ 495107 h 776853"/>
              <a:gd name="connsiteX4" fmla="*/ 108763 w 168088"/>
              <a:gd name="connsiteY4" fmla="*/ 539591 h 776853"/>
              <a:gd name="connsiteX5" fmla="*/ 54394 w 168088"/>
              <a:gd name="connsiteY5" fmla="*/ 776841 h 776853"/>
              <a:gd name="connsiteX6" fmla="*/ 88992 w 168088"/>
              <a:gd name="connsiteY6" fmla="*/ 549476 h 776853"/>
              <a:gd name="connsiteX7" fmla="*/ 49451 w 168088"/>
              <a:gd name="connsiteY7" fmla="*/ 366596 h 776853"/>
              <a:gd name="connsiteX8" fmla="*/ 113706 w 168088"/>
              <a:gd name="connsiteY8" fmla="*/ 564305 h 776853"/>
              <a:gd name="connsiteX9" fmla="*/ 158190 w 168088"/>
              <a:gd name="connsiteY9" fmla="*/ 282570 h 776853"/>
              <a:gd name="connsiteX10" fmla="*/ 153248 w 168088"/>
              <a:gd name="connsiteY10" fmla="*/ 287513 h 776853"/>
              <a:gd name="connsiteX11" fmla="*/ 108763 w 168088"/>
              <a:gd name="connsiteY11" fmla="*/ 836 h 776853"/>
              <a:gd name="connsiteX12" fmla="*/ 24 w 168088"/>
              <a:gd name="connsiteY12" fmla="*/ 183716 h 7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88" h="776853">
                <a:moveTo>
                  <a:pt x="24" y="183716"/>
                </a:moveTo>
                <a:cubicBezTo>
                  <a:pt x="-1623" y="194425"/>
                  <a:pt x="81579" y="69211"/>
                  <a:pt x="98878" y="65092"/>
                </a:cubicBezTo>
                <a:cubicBezTo>
                  <a:pt x="116178" y="60973"/>
                  <a:pt x="92288" y="87334"/>
                  <a:pt x="103821" y="159003"/>
                </a:cubicBezTo>
                <a:cubicBezTo>
                  <a:pt x="115354" y="230672"/>
                  <a:pt x="167252" y="431676"/>
                  <a:pt x="168076" y="495107"/>
                </a:cubicBezTo>
                <a:cubicBezTo>
                  <a:pt x="168900" y="558538"/>
                  <a:pt x="127710" y="492635"/>
                  <a:pt x="108763" y="539591"/>
                </a:cubicBezTo>
                <a:cubicBezTo>
                  <a:pt x="89816" y="586547"/>
                  <a:pt x="57689" y="775194"/>
                  <a:pt x="54394" y="776841"/>
                </a:cubicBezTo>
                <a:cubicBezTo>
                  <a:pt x="51099" y="778488"/>
                  <a:pt x="89816" y="617850"/>
                  <a:pt x="88992" y="549476"/>
                </a:cubicBezTo>
                <a:cubicBezTo>
                  <a:pt x="88168" y="481102"/>
                  <a:pt x="45332" y="364125"/>
                  <a:pt x="49451" y="366596"/>
                </a:cubicBezTo>
                <a:cubicBezTo>
                  <a:pt x="53570" y="369068"/>
                  <a:pt x="95583" y="578309"/>
                  <a:pt x="113706" y="564305"/>
                </a:cubicBezTo>
                <a:cubicBezTo>
                  <a:pt x="131829" y="550301"/>
                  <a:pt x="151600" y="328702"/>
                  <a:pt x="158190" y="282570"/>
                </a:cubicBezTo>
                <a:cubicBezTo>
                  <a:pt x="164780" y="236438"/>
                  <a:pt x="161486" y="334469"/>
                  <a:pt x="153248" y="287513"/>
                </a:cubicBezTo>
                <a:cubicBezTo>
                  <a:pt x="145010" y="240557"/>
                  <a:pt x="139243" y="15664"/>
                  <a:pt x="108763" y="836"/>
                </a:cubicBezTo>
                <a:cubicBezTo>
                  <a:pt x="78283" y="-13992"/>
                  <a:pt x="1671" y="173007"/>
                  <a:pt x="24" y="183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9" name="フリーフォーム 6228">
            <a:extLst>
              <a:ext uri="{FF2B5EF4-FFF2-40B4-BE49-F238E27FC236}">
                <a16:creationId xmlns:a16="http://schemas.microsoft.com/office/drawing/2014/main" id="{4E6459F2-2CA6-DAFB-30D6-4F33B8E1ECF6}"/>
              </a:ext>
            </a:extLst>
          </p:cNvPr>
          <p:cNvSpPr/>
          <p:nvPr/>
        </p:nvSpPr>
        <p:spPr>
          <a:xfrm>
            <a:off x="6494277" y="5650286"/>
            <a:ext cx="183956" cy="1038204"/>
          </a:xfrm>
          <a:custGeom>
            <a:avLst/>
            <a:gdLst>
              <a:gd name="connsiteX0" fmla="*/ 178372 w 183956"/>
              <a:gd name="connsiteY0" fmla="*/ 18994 h 1038204"/>
              <a:gd name="connsiteX1" fmla="*/ 434 w 183956"/>
              <a:gd name="connsiteY1" fmla="*/ 1032248 h 1038204"/>
              <a:gd name="connsiteX2" fmla="*/ 128945 w 183956"/>
              <a:gd name="connsiteY2" fmla="*/ 419353 h 1038204"/>
              <a:gd name="connsiteX3" fmla="*/ 178372 w 183956"/>
              <a:gd name="connsiteY3" fmla="*/ 18994 h 10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56" h="1038204">
                <a:moveTo>
                  <a:pt x="178372" y="18994"/>
                </a:moveTo>
                <a:cubicBezTo>
                  <a:pt x="156954" y="121143"/>
                  <a:pt x="8672" y="965522"/>
                  <a:pt x="434" y="1032248"/>
                </a:cubicBezTo>
                <a:cubicBezTo>
                  <a:pt x="-7804" y="1098974"/>
                  <a:pt x="103408" y="586581"/>
                  <a:pt x="128945" y="419353"/>
                </a:cubicBezTo>
                <a:cubicBezTo>
                  <a:pt x="154482" y="252125"/>
                  <a:pt x="199790" y="-83155"/>
                  <a:pt x="178372" y="18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0" name="フリーフォーム 6229">
            <a:extLst>
              <a:ext uri="{FF2B5EF4-FFF2-40B4-BE49-F238E27FC236}">
                <a16:creationId xmlns:a16="http://schemas.microsoft.com/office/drawing/2014/main" id="{AEDF8069-383E-5585-FBCE-57C07627429D}"/>
              </a:ext>
            </a:extLst>
          </p:cNvPr>
          <p:cNvSpPr/>
          <p:nvPr/>
        </p:nvSpPr>
        <p:spPr>
          <a:xfrm>
            <a:off x="6552749" y="6074559"/>
            <a:ext cx="233921" cy="563520"/>
          </a:xfrm>
          <a:custGeom>
            <a:avLst/>
            <a:gdLst>
              <a:gd name="connsiteX0" fmla="*/ 95186 w 233921"/>
              <a:gd name="connsiteY0" fmla="*/ 9908 h 563520"/>
              <a:gd name="connsiteX1" fmla="*/ 139670 w 233921"/>
              <a:gd name="connsiteY1" fmla="*/ 331184 h 563520"/>
              <a:gd name="connsiteX2" fmla="*/ 100129 w 233921"/>
              <a:gd name="connsiteY2" fmla="*/ 232330 h 563520"/>
              <a:gd name="connsiteX3" fmla="*/ 25988 w 233921"/>
              <a:gd name="connsiteY3" fmla="*/ 346012 h 563520"/>
              <a:gd name="connsiteX4" fmla="*/ 119900 w 233921"/>
              <a:gd name="connsiteY4" fmla="*/ 563491 h 563520"/>
              <a:gd name="connsiteX5" fmla="*/ 1275 w 233921"/>
              <a:gd name="connsiteY5" fmla="*/ 360840 h 563520"/>
              <a:gd name="connsiteX6" fmla="*/ 60587 w 233921"/>
              <a:gd name="connsiteY6" fmla="*/ 261986 h 563520"/>
              <a:gd name="connsiteX7" fmla="*/ 114957 w 233921"/>
              <a:gd name="connsiteY7" fmla="*/ 415210 h 563520"/>
              <a:gd name="connsiteX8" fmla="*/ 90243 w 233921"/>
              <a:gd name="connsiteY8" fmla="*/ 439923 h 563520"/>
              <a:gd name="connsiteX9" fmla="*/ 164384 w 233921"/>
              <a:gd name="connsiteY9" fmla="*/ 207616 h 563520"/>
              <a:gd name="connsiteX10" fmla="*/ 233582 w 233921"/>
              <a:gd name="connsiteY10" fmla="*/ 23 h 563520"/>
              <a:gd name="connsiteX11" fmla="*/ 134728 w 233921"/>
              <a:gd name="connsiteY11" fmla="*/ 192788 h 563520"/>
              <a:gd name="connsiteX12" fmla="*/ 95186 w 233921"/>
              <a:gd name="connsiteY12" fmla="*/ 9908 h 5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921" h="563520">
                <a:moveTo>
                  <a:pt x="95186" y="9908"/>
                </a:moveTo>
                <a:cubicBezTo>
                  <a:pt x="96010" y="32974"/>
                  <a:pt x="138846" y="294114"/>
                  <a:pt x="139670" y="331184"/>
                </a:cubicBezTo>
                <a:cubicBezTo>
                  <a:pt x="140494" y="368254"/>
                  <a:pt x="119076" y="229859"/>
                  <a:pt x="100129" y="232330"/>
                </a:cubicBezTo>
                <a:cubicBezTo>
                  <a:pt x="81182" y="234801"/>
                  <a:pt x="22693" y="290819"/>
                  <a:pt x="25988" y="346012"/>
                </a:cubicBezTo>
                <a:cubicBezTo>
                  <a:pt x="29283" y="401205"/>
                  <a:pt x="124019" y="561020"/>
                  <a:pt x="119900" y="563491"/>
                </a:cubicBezTo>
                <a:cubicBezTo>
                  <a:pt x="115781" y="565962"/>
                  <a:pt x="11160" y="411091"/>
                  <a:pt x="1275" y="360840"/>
                </a:cubicBezTo>
                <a:cubicBezTo>
                  <a:pt x="-8611" y="310589"/>
                  <a:pt x="41640" y="252924"/>
                  <a:pt x="60587" y="261986"/>
                </a:cubicBezTo>
                <a:cubicBezTo>
                  <a:pt x="79534" y="271048"/>
                  <a:pt x="110014" y="385554"/>
                  <a:pt x="114957" y="415210"/>
                </a:cubicBezTo>
                <a:cubicBezTo>
                  <a:pt x="119900" y="444866"/>
                  <a:pt x="82005" y="474522"/>
                  <a:pt x="90243" y="439923"/>
                </a:cubicBezTo>
                <a:cubicBezTo>
                  <a:pt x="98481" y="405324"/>
                  <a:pt x="140494" y="280933"/>
                  <a:pt x="164384" y="207616"/>
                </a:cubicBezTo>
                <a:cubicBezTo>
                  <a:pt x="188274" y="134299"/>
                  <a:pt x="238525" y="2494"/>
                  <a:pt x="233582" y="23"/>
                </a:cubicBezTo>
                <a:cubicBezTo>
                  <a:pt x="228639" y="-2448"/>
                  <a:pt x="157794" y="190317"/>
                  <a:pt x="134728" y="192788"/>
                </a:cubicBezTo>
                <a:cubicBezTo>
                  <a:pt x="111662" y="195259"/>
                  <a:pt x="94362" y="-13158"/>
                  <a:pt x="95186" y="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1" name="フリーフォーム 6230">
            <a:extLst>
              <a:ext uri="{FF2B5EF4-FFF2-40B4-BE49-F238E27FC236}">
                <a16:creationId xmlns:a16="http://schemas.microsoft.com/office/drawing/2014/main" id="{2FC50992-F843-E771-36E5-94AD9BCC009E}"/>
              </a:ext>
            </a:extLst>
          </p:cNvPr>
          <p:cNvSpPr/>
          <p:nvPr/>
        </p:nvSpPr>
        <p:spPr>
          <a:xfrm>
            <a:off x="6075447" y="5862851"/>
            <a:ext cx="53869" cy="267900"/>
          </a:xfrm>
          <a:custGeom>
            <a:avLst/>
            <a:gdLst>
              <a:gd name="connsiteX0" fmla="*/ 41101 w 53869"/>
              <a:gd name="connsiteY0" fmla="*/ 268 h 267900"/>
              <a:gd name="connsiteX1" fmla="*/ 47951 w 53869"/>
              <a:gd name="connsiteY1" fmla="*/ 144106 h 267900"/>
              <a:gd name="connsiteX2" fmla="*/ 5 w 53869"/>
              <a:gd name="connsiteY2" fmla="*/ 267396 h 267900"/>
              <a:gd name="connsiteX3" fmla="*/ 51375 w 53869"/>
              <a:gd name="connsiteY3" fmla="*/ 181778 h 267900"/>
              <a:gd name="connsiteX4" fmla="*/ 41101 w 53869"/>
              <a:gd name="connsiteY4" fmla="*/ 268 h 26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9" h="267900">
                <a:moveTo>
                  <a:pt x="41101" y="268"/>
                </a:moveTo>
                <a:cubicBezTo>
                  <a:pt x="40530" y="-6011"/>
                  <a:pt x="54800" y="99585"/>
                  <a:pt x="47951" y="144106"/>
                </a:cubicBezTo>
                <a:cubicBezTo>
                  <a:pt x="41102" y="188627"/>
                  <a:pt x="-566" y="261117"/>
                  <a:pt x="5" y="267396"/>
                </a:cubicBezTo>
                <a:cubicBezTo>
                  <a:pt x="576" y="273675"/>
                  <a:pt x="42243" y="220021"/>
                  <a:pt x="51375" y="181778"/>
                </a:cubicBezTo>
                <a:cubicBezTo>
                  <a:pt x="60507" y="143535"/>
                  <a:pt x="41672" y="6547"/>
                  <a:pt x="41101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2" name="フリーフォーム 6231">
            <a:extLst>
              <a:ext uri="{FF2B5EF4-FFF2-40B4-BE49-F238E27FC236}">
                <a16:creationId xmlns:a16="http://schemas.microsoft.com/office/drawing/2014/main" id="{007617A7-EDC2-6F7C-209B-B17995C2CF7F}"/>
              </a:ext>
            </a:extLst>
          </p:cNvPr>
          <p:cNvSpPr/>
          <p:nvPr/>
        </p:nvSpPr>
        <p:spPr>
          <a:xfrm>
            <a:off x="3397331" y="6140798"/>
            <a:ext cx="251441" cy="224164"/>
          </a:xfrm>
          <a:custGeom>
            <a:avLst/>
            <a:gdLst>
              <a:gd name="connsiteX0" fmla="*/ 251304 w 251441"/>
              <a:gd name="connsiteY0" fmla="*/ 26 h 224164"/>
              <a:gd name="connsiteX1" fmla="*/ 107869 w 251441"/>
              <a:gd name="connsiteY1" fmla="*/ 98637 h 224164"/>
              <a:gd name="connsiteX2" fmla="*/ 293 w 251441"/>
              <a:gd name="connsiteY2" fmla="*/ 224143 h 224164"/>
              <a:gd name="connsiteX3" fmla="*/ 80975 w 251441"/>
              <a:gd name="connsiteY3" fmla="*/ 107602 h 224164"/>
              <a:gd name="connsiteX4" fmla="*/ 251304 w 251441"/>
              <a:gd name="connsiteY4" fmla="*/ 26 h 2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41" h="224164">
                <a:moveTo>
                  <a:pt x="251304" y="26"/>
                </a:moveTo>
                <a:cubicBezTo>
                  <a:pt x="255786" y="-1468"/>
                  <a:pt x="149704" y="61284"/>
                  <a:pt x="107869" y="98637"/>
                </a:cubicBezTo>
                <a:cubicBezTo>
                  <a:pt x="66034" y="135990"/>
                  <a:pt x="4775" y="222649"/>
                  <a:pt x="293" y="224143"/>
                </a:cubicBezTo>
                <a:cubicBezTo>
                  <a:pt x="-4189" y="225637"/>
                  <a:pt x="43622" y="147943"/>
                  <a:pt x="80975" y="107602"/>
                </a:cubicBezTo>
                <a:cubicBezTo>
                  <a:pt x="118328" y="67261"/>
                  <a:pt x="246822" y="1520"/>
                  <a:pt x="25130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3" name="フリーフォーム 6232">
            <a:extLst>
              <a:ext uri="{FF2B5EF4-FFF2-40B4-BE49-F238E27FC236}">
                <a16:creationId xmlns:a16="http://schemas.microsoft.com/office/drawing/2014/main" id="{1C83478E-B63A-5160-453C-CEAB8CD00D00}"/>
              </a:ext>
            </a:extLst>
          </p:cNvPr>
          <p:cNvSpPr/>
          <p:nvPr/>
        </p:nvSpPr>
        <p:spPr>
          <a:xfrm>
            <a:off x="3334648" y="7296503"/>
            <a:ext cx="90032" cy="226077"/>
          </a:xfrm>
          <a:custGeom>
            <a:avLst/>
            <a:gdLst>
              <a:gd name="connsiteX0" fmla="*/ 223 w 90032"/>
              <a:gd name="connsiteY0" fmla="*/ 768 h 226077"/>
              <a:gd name="connsiteX1" fmla="*/ 62976 w 90032"/>
              <a:gd name="connsiteY1" fmla="*/ 153168 h 226077"/>
              <a:gd name="connsiteX2" fmla="*/ 18152 w 90032"/>
              <a:gd name="connsiteY2" fmla="*/ 224885 h 226077"/>
              <a:gd name="connsiteX3" fmla="*/ 89870 w 90032"/>
              <a:gd name="connsiteY3" fmla="*/ 99379 h 226077"/>
              <a:gd name="connsiteX4" fmla="*/ 223 w 90032"/>
              <a:gd name="connsiteY4" fmla="*/ 768 h 2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" h="226077">
                <a:moveTo>
                  <a:pt x="223" y="768"/>
                </a:moveTo>
                <a:cubicBezTo>
                  <a:pt x="-4259" y="9733"/>
                  <a:pt x="59988" y="115815"/>
                  <a:pt x="62976" y="153168"/>
                </a:cubicBezTo>
                <a:cubicBezTo>
                  <a:pt x="65964" y="190521"/>
                  <a:pt x="13670" y="233850"/>
                  <a:pt x="18152" y="224885"/>
                </a:cubicBezTo>
                <a:cubicBezTo>
                  <a:pt x="22634" y="215920"/>
                  <a:pt x="85388" y="135238"/>
                  <a:pt x="89870" y="99379"/>
                </a:cubicBezTo>
                <a:cubicBezTo>
                  <a:pt x="94352" y="63520"/>
                  <a:pt x="4705" y="-8197"/>
                  <a:pt x="223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4" name="フリーフォーム 6233">
            <a:extLst>
              <a:ext uri="{FF2B5EF4-FFF2-40B4-BE49-F238E27FC236}">
                <a16:creationId xmlns:a16="http://schemas.microsoft.com/office/drawing/2014/main" id="{30A6B6EC-1185-086E-B042-15E8280BA22B}"/>
              </a:ext>
            </a:extLst>
          </p:cNvPr>
          <p:cNvSpPr/>
          <p:nvPr/>
        </p:nvSpPr>
        <p:spPr>
          <a:xfrm>
            <a:off x="5620154" y="6122832"/>
            <a:ext cx="81399" cy="215421"/>
          </a:xfrm>
          <a:custGeom>
            <a:avLst/>
            <a:gdLst>
              <a:gd name="connsiteX0" fmla="*/ 81399 w 81399"/>
              <a:gd name="connsiteY0" fmla="*/ 62 h 215421"/>
              <a:gd name="connsiteX1" fmla="*/ 9681 w 81399"/>
              <a:gd name="connsiteY1" fmla="*/ 152462 h 215421"/>
              <a:gd name="connsiteX2" fmla="*/ 717 w 81399"/>
              <a:gd name="connsiteY2" fmla="*/ 215215 h 215421"/>
              <a:gd name="connsiteX3" fmla="*/ 9681 w 81399"/>
              <a:gd name="connsiteY3" fmla="*/ 134533 h 215421"/>
              <a:gd name="connsiteX4" fmla="*/ 81399 w 81399"/>
              <a:gd name="connsiteY4" fmla="*/ 62 h 21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99" h="215421">
                <a:moveTo>
                  <a:pt x="81399" y="62"/>
                </a:moveTo>
                <a:cubicBezTo>
                  <a:pt x="81399" y="3050"/>
                  <a:pt x="23128" y="116603"/>
                  <a:pt x="9681" y="152462"/>
                </a:cubicBezTo>
                <a:cubicBezTo>
                  <a:pt x="-3766" y="188321"/>
                  <a:pt x="717" y="218203"/>
                  <a:pt x="717" y="215215"/>
                </a:cubicBezTo>
                <a:cubicBezTo>
                  <a:pt x="717" y="212227"/>
                  <a:pt x="-2272" y="167403"/>
                  <a:pt x="9681" y="134533"/>
                </a:cubicBezTo>
                <a:cubicBezTo>
                  <a:pt x="21634" y="101663"/>
                  <a:pt x="81399" y="-2926"/>
                  <a:pt x="8139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5" name="フリーフォーム 6234">
            <a:extLst>
              <a:ext uri="{FF2B5EF4-FFF2-40B4-BE49-F238E27FC236}">
                <a16:creationId xmlns:a16="http://schemas.microsoft.com/office/drawing/2014/main" id="{87379E77-2BC3-31B4-0B7C-955B344F6FA5}"/>
              </a:ext>
            </a:extLst>
          </p:cNvPr>
          <p:cNvSpPr/>
          <p:nvPr/>
        </p:nvSpPr>
        <p:spPr>
          <a:xfrm>
            <a:off x="4069976" y="4177264"/>
            <a:ext cx="65263" cy="413940"/>
          </a:xfrm>
          <a:custGeom>
            <a:avLst/>
            <a:gdLst>
              <a:gd name="connsiteX0" fmla="*/ 0 w 65263"/>
              <a:gd name="connsiteY0" fmla="*/ 289 h 413940"/>
              <a:gd name="connsiteX1" fmla="*/ 62753 w 65263"/>
              <a:gd name="connsiteY1" fmla="*/ 314054 h 413940"/>
              <a:gd name="connsiteX2" fmla="*/ 53789 w 65263"/>
              <a:gd name="connsiteY2" fmla="*/ 412665 h 413940"/>
              <a:gd name="connsiteX3" fmla="*/ 62753 w 65263"/>
              <a:gd name="connsiteY3" fmla="*/ 260265 h 413940"/>
              <a:gd name="connsiteX4" fmla="*/ 0 w 65263"/>
              <a:gd name="connsiteY4" fmla="*/ 289 h 4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3" h="413940">
                <a:moveTo>
                  <a:pt x="0" y="289"/>
                </a:moveTo>
                <a:cubicBezTo>
                  <a:pt x="0" y="9254"/>
                  <a:pt x="53788" y="245325"/>
                  <a:pt x="62753" y="314054"/>
                </a:cubicBezTo>
                <a:cubicBezTo>
                  <a:pt x="71718" y="382783"/>
                  <a:pt x="53789" y="421630"/>
                  <a:pt x="53789" y="412665"/>
                </a:cubicBezTo>
                <a:cubicBezTo>
                  <a:pt x="53789" y="403700"/>
                  <a:pt x="68729" y="327500"/>
                  <a:pt x="62753" y="260265"/>
                </a:cubicBezTo>
                <a:cubicBezTo>
                  <a:pt x="56777" y="193030"/>
                  <a:pt x="0" y="-8676"/>
                  <a:pt x="0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6" name="フリーフォーム 6235">
            <a:extLst>
              <a:ext uri="{FF2B5EF4-FFF2-40B4-BE49-F238E27FC236}">
                <a16:creationId xmlns:a16="http://schemas.microsoft.com/office/drawing/2014/main" id="{2ED490DC-9732-B596-2820-407F371732B1}"/>
              </a:ext>
            </a:extLst>
          </p:cNvPr>
          <p:cNvSpPr/>
          <p:nvPr/>
        </p:nvSpPr>
        <p:spPr>
          <a:xfrm>
            <a:off x="4276035" y="4078867"/>
            <a:ext cx="72634" cy="385866"/>
          </a:xfrm>
          <a:custGeom>
            <a:avLst/>
            <a:gdLst>
              <a:gd name="connsiteX0" fmla="*/ 130 w 72634"/>
              <a:gd name="connsiteY0" fmla="*/ 74 h 385866"/>
              <a:gd name="connsiteX1" fmla="*/ 53918 w 72634"/>
              <a:gd name="connsiteY1" fmla="*/ 260051 h 385866"/>
              <a:gd name="connsiteX2" fmla="*/ 44953 w 72634"/>
              <a:gd name="connsiteY2" fmla="*/ 385557 h 385866"/>
              <a:gd name="connsiteX3" fmla="*/ 71847 w 72634"/>
              <a:gd name="connsiteY3" fmla="*/ 286945 h 385866"/>
              <a:gd name="connsiteX4" fmla="*/ 130 w 72634"/>
              <a:gd name="connsiteY4" fmla="*/ 74 h 3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4" h="385866">
                <a:moveTo>
                  <a:pt x="130" y="74"/>
                </a:moveTo>
                <a:cubicBezTo>
                  <a:pt x="-2858" y="-4408"/>
                  <a:pt x="46448" y="195804"/>
                  <a:pt x="53918" y="260051"/>
                </a:cubicBezTo>
                <a:cubicBezTo>
                  <a:pt x="61388" y="324298"/>
                  <a:pt x="41965" y="381075"/>
                  <a:pt x="44953" y="385557"/>
                </a:cubicBezTo>
                <a:cubicBezTo>
                  <a:pt x="47941" y="390039"/>
                  <a:pt x="77823" y="345216"/>
                  <a:pt x="71847" y="286945"/>
                </a:cubicBezTo>
                <a:cubicBezTo>
                  <a:pt x="65871" y="228674"/>
                  <a:pt x="3118" y="4556"/>
                  <a:pt x="1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7" name="フリーフォーム 6236">
            <a:extLst>
              <a:ext uri="{FF2B5EF4-FFF2-40B4-BE49-F238E27FC236}">
                <a16:creationId xmlns:a16="http://schemas.microsoft.com/office/drawing/2014/main" id="{ABD24752-8123-3EC0-3C7A-E021A7090218}"/>
              </a:ext>
            </a:extLst>
          </p:cNvPr>
          <p:cNvSpPr/>
          <p:nvPr/>
        </p:nvSpPr>
        <p:spPr>
          <a:xfrm>
            <a:off x="4733164" y="4052047"/>
            <a:ext cx="189744" cy="251063"/>
          </a:xfrm>
          <a:custGeom>
            <a:avLst/>
            <a:gdLst>
              <a:gd name="connsiteX0" fmla="*/ 201 w 189744"/>
              <a:gd name="connsiteY0" fmla="*/ 0 h 251063"/>
              <a:gd name="connsiteX1" fmla="*/ 71918 w 189744"/>
              <a:gd name="connsiteY1" fmla="*/ 179294 h 251063"/>
              <a:gd name="connsiteX2" fmla="*/ 27095 w 189744"/>
              <a:gd name="connsiteY2" fmla="*/ 251012 h 251063"/>
              <a:gd name="connsiteX3" fmla="*/ 188460 w 189744"/>
              <a:gd name="connsiteY3" fmla="*/ 170329 h 251063"/>
              <a:gd name="connsiteX4" fmla="*/ 98812 w 189744"/>
              <a:gd name="connsiteY4" fmla="*/ 179294 h 251063"/>
              <a:gd name="connsiteX5" fmla="*/ 201 w 189744"/>
              <a:gd name="connsiteY5" fmla="*/ 0 h 25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4" h="251063">
                <a:moveTo>
                  <a:pt x="201" y="0"/>
                </a:moveTo>
                <a:cubicBezTo>
                  <a:pt x="-4281" y="0"/>
                  <a:pt x="67436" y="137459"/>
                  <a:pt x="71918" y="179294"/>
                </a:cubicBezTo>
                <a:cubicBezTo>
                  <a:pt x="76400" y="221129"/>
                  <a:pt x="7671" y="252506"/>
                  <a:pt x="27095" y="251012"/>
                </a:cubicBezTo>
                <a:cubicBezTo>
                  <a:pt x="46519" y="249518"/>
                  <a:pt x="176507" y="182282"/>
                  <a:pt x="188460" y="170329"/>
                </a:cubicBezTo>
                <a:cubicBezTo>
                  <a:pt x="200413" y="158376"/>
                  <a:pt x="125706" y="206188"/>
                  <a:pt x="98812" y="179294"/>
                </a:cubicBezTo>
                <a:cubicBezTo>
                  <a:pt x="71918" y="152400"/>
                  <a:pt x="4683" y="0"/>
                  <a:pt x="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8" name="フリーフォーム 6237">
            <a:extLst>
              <a:ext uri="{FF2B5EF4-FFF2-40B4-BE49-F238E27FC236}">
                <a16:creationId xmlns:a16="http://schemas.microsoft.com/office/drawing/2014/main" id="{E84202D4-7593-73E1-F34A-FA1DF6C0339D}"/>
              </a:ext>
            </a:extLst>
          </p:cNvPr>
          <p:cNvSpPr/>
          <p:nvPr/>
        </p:nvSpPr>
        <p:spPr>
          <a:xfrm>
            <a:off x="2904556" y="4213226"/>
            <a:ext cx="234567" cy="153788"/>
          </a:xfrm>
          <a:custGeom>
            <a:avLst/>
            <a:gdLst>
              <a:gd name="connsiteX0" fmla="*/ 9 w 234567"/>
              <a:gd name="connsiteY0" fmla="*/ 152586 h 153788"/>
              <a:gd name="connsiteX1" fmla="*/ 197232 w 234567"/>
              <a:gd name="connsiteY1" fmla="*/ 98798 h 153788"/>
              <a:gd name="connsiteX2" fmla="*/ 188268 w 234567"/>
              <a:gd name="connsiteY2" fmla="*/ 186 h 153788"/>
              <a:gd name="connsiteX3" fmla="*/ 233091 w 234567"/>
              <a:gd name="connsiteY3" fmla="*/ 125692 h 153788"/>
              <a:gd name="connsiteX4" fmla="*/ 206197 w 234567"/>
              <a:gd name="connsiteY4" fmla="*/ 134656 h 153788"/>
              <a:gd name="connsiteX5" fmla="*/ 9 w 234567"/>
              <a:gd name="connsiteY5" fmla="*/ 152586 h 15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67" h="153788">
                <a:moveTo>
                  <a:pt x="9" y="152586"/>
                </a:moveTo>
                <a:cubicBezTo>
                  <a:pt x="-1485" y="146610"/>
                  <a:pt x="165856" y="124198"/>
                  <a:pt x="197232" y="98798"/>
                </a:cubicBezTo>
                <a:cubicBezTo>
                  <a:pt x="228609" y="73398"/>
                  <a:pt x="182292" y="-4296"/>
                  <a:pt x="188268" y="186"/>
                </a:cubicBezTo>
                <a:cubicBezTo>
                  <a:pt x="194244" y="4668"/>
                  <a:pt x="230103" y="103280"/>
                  <a:pt x="233091" y="125692"/>
                </a:cubicBezTo>
                <a:cubicBezTo>
                  <a:pt x="236079" y="148104"/>
                  <a:pt x="237573" y="128680"/>
                  <a:pt x="206197" y="134656"/>
                </a:cubicBezTo>
                <a:cubicBezTo>
                  <a:pt x="174821" y="140632"/>
                  <a:pt x="1503" y="158562"/>
                  <a:pt x="9" y="15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9" name="フリーフォーム 6238">
            <a:extLst>
              <a:ext uri="{FF2B5EF4-FFF2-40B4-BE49-F238E27FC236}">
                <a16:creationId xmlns:a16="http://schemas.microsoft.com/office/drawing/2014/main" id="{036BA72A-2AA6-CEDC-58C5-62A2FE5739F6}"/>
              </a:ext>
            </a:extLst>
          </p:cNvPr>
          <p:cNvSpPr/>
          <p:nvPr/>
        </p:nvSpPr>
        <p:spPr>
          <a:xfrm>
            <a:off x="3532014" y="4222359"/>
            <a:ext cx="323514" cy="268979"/>
          </a:xfrm>
          <a:custGeom>
            <a:avLst/>
            <a:gdLst>
              <a:gd name="connsiteX0" fmla="*/ 80 w 323514"/>
              <a:gd name="connsiteY0" fmla="*/ 17 h 268979"/>
              <a:gd name="connsiteX1" fmla="*/ 233162 w 323514"/>
              <a:gd name="connsiteY1" fmla="*/ 143453 h 268979"/>
              <a:gd name="connsiteX2" fmla="*/ 322810 w 323514"/>
              <a:gd name="connsiteY2" fmla="*/ 268959 h 268979"/>
              <a:gd name="connsiteX3" fmla="*/ 260057 w 323514"/>
              <a:gd name="connsiteY3" fmla="*/ 134488 h 268979"/>
              <a:gd name="connsiteX4" fmla="*/ 80 w 323514"/>
              <a:gd name="connsiteY4" fmla="*/ 17 h 26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14" h="268979">
                <a:moveTo>
                  <a:pt x="80" y="17"/>
                </a:moveTo>
                <a:cubicBezTo>
                  <a:pt x="-4402" y="1511"/>
                  <a:pt x="179374" y="98629"/>
                  <a:pt x="233162" y="143453"/>
                </a:cubicBezTo>
                <a:cubicBezTo>
                  <a:pt x="286950" y="188277"/>
                  <a:pt x="318328" y="270453"/>
                  <a:pt x="322810" y="268959"/>
                </a:cubicBezTo>
                <a:cubicBezTo>
                  <a:pt x="327292" y="267465"/>
                  <a:pt x="310857" y="176323"/>
                  <a:pt x="260057" y="134488"/>
                </a:cubicBezTo>
                <a:cubicBezTo>
                  <a:pt x="209257" y="92653"/>
                  <a:pt x="4562" y="-1477"/>
                  <a:pt x="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0" name="フリーフォーム 6239">
            <a:extLst>
              <a:ext uri="{FF2B5EF4-FFF2-40B4-BE49-F238E27FC236}">
                <a16:creationId xmlns:a16="http://schemas.microsoft.com/office/drawing/2014/main" id="{0FC1F9E0-55DE-46A6-A686-2B7F0029A550}"/>
              </a:ext>
            </a:extLst>
          </p:cNvPr>
          <p:cNvSpPr/>
          <p:nvPr/>
        </p:nvSpPr>
        <p:spPr>
          <a:xfrm>
            <a:off x="2895564" y="6293208"/>
            <a:ext cx="99049" cy="325055"/>
          </a:xfrm>
          <a:custGeom>
            <a:avLst/>
            <a:gdLst>
              <a:gd name="connsiteX0" fmla="*/ 36 w 99049"/>
              <a:gd name="connsiteY0" fmla="*/ 16 h 325055"/>
              <a:gd name="connsiteX1" fmla="*/ 62789 w 99049"/>
              <a:gd name="connsiteY1" fmla="*/ 152416 h 325055"/>
              <a:gd name="connsiteX2" fmla="*/ 62789 w 99049"/>
              <a:gd name="connsiteY2" fmla="*/ 322745 h 325055"/>
              <a:gd name="connsiteX3" fmla="*/ 98648 w 99049"/>
              <a:gd name="connsiteY3" fmla="*/ 251027 h 325055"/>
              <a:gd name="connsiteX4" fmla="*/ 35895 w 99049"/>
              <a:gd name="connsiteY4" fmla="*/ 251027 h 325055"/>
              <a:gd name="connsiteX5" fmla="*/ 53824 w 99049"/>
              <a:gd name="connsiteY5" fmla="*/ 161380 h 325055"/>
              <a:gd name="connsiteX6" fmla="*/ 36 w 99049"/>
              <a:gd name="connsiteY6" fmla="*/ 16 h 3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49" h="325055">
                <a:moveTo>
                  <a:pt x="36" y="16"/>
                </a:moveTo>
                <a:cubicBezTo>
                  <a:pt x="1530" y="-1478"/>
                  <a:pt x="52330" y="98628"/>
                  <a:pt x="62789" y="152416"/>
                </a:cubicBezTo>
                <a:cubicBezTo>
                  <a:pt x="73248" y="206204"/>
                  <a:pt x="56813" y="306310"/>
                  <a:pt x="62789" y="322745"/>
                </a:cubicBezTo>
                <a:cubicBezTo>
                  <a:pt x="68765" y="339180"/>
                  <a:pt x="103130" y="262980"/>
                  <a:pt x="98648" y="251027"/>
                </a:cubicBezTo>
                <a:cubicBezTo>
                  <a:pt x="94166" y="239074"/>
                  <a:pt x="43366" y="265968"/>
                  <a:pt x="35895" y="251027"/>
                </a:cubicBezTo>
                <a:cubicBezTo>
                  <a:pt x="28424" y="236086"/>
                  <a:pt x="64283" y="204709"/>
                  <a:pt x="53824" y="161380"/>
                </a:cubicBezTo>
                <a:cubicBezTo>
                  <a:pt x="43365" y="118051"/>
                  <a:pt x="-1458" y="1510"/>
                  <a:pt x="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1" name="フリーフォーム 6240">
            <a:extLst>
              <a:ext uri="{FF2B5EF4-FFF2-40B4-BE49-F238E27FC236}">
                <a16:creationId xmlns:a16="http://schemas.microsoft.com/office/drawing/2014/main" id="{FE162FB4-F123-F88E-4F95-2FE9E6FF7263}"/>
              </a:ext>
            </a:extLst>
          </p:cNvPr>
          <p:cNvSpPr/>
          <p:nvPr/>
        </p:nvSpPr>
        <p:spPr>
          <a:xfrm>
            <a:off x="2805579" y="6909052"/>
            <a:ext cx="120282" cy="348261"/>
          </a:xfrm>
          <a:custGeom>
            <a:avLst/>
            <a:gdLst>
              <a:gd name="connsiteX0" fmla="*/ 374 w 120282"/>
              <a:gd name="connsiteY0" fmla="*/ 2736 h 348261"/>
              <a:gd name="connsiteX1" fmla="*/ 116915 w 120282"/>
              <a:gd name="connsiteY1" fmla="*/ 343395 h 348261"/>
              <a:gd name="connsiteX2" fmla="*/ 81056 w 120282"/>
              <a:gd name="connsiteY2" fmla="*/ 190995 h 348261"/>
              <a:gd name="connsiteX3" fmla="*/ 374 w 120282"/>
              <a:gd name="connsiteY3" fmla="*/ 2736 h 3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82" h="348261">
                <a:moveTo>
                  <a:pt x="374" y="2736"/>
                </a:moveTo>
                <a:cubicBezTo>
                  <a:pt x="6351" y="28136"/>
                  <a:pt x="103468" y="312019"/>
                  <a:pt x="116915" y="343395"/>
                </a:cubicBezTo>
                <a:cubicBezTo>
                  <a:pt x="130362" y="374771"/>
                  <a:pt x="100479" y="246277"/>
                  <a:pt x="81056" y="190995"/>
                </a:cubicBezTo>
                <a:cubicBezTo>
                  <a:pt x="61633" y="135713"/>
                  <a:pt x="-5603" y="-22664"/>
                  <a:pt x="374" y="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2" name="フリーフォーム 6241">
            <a:extLst>
              <a:ext uri="{FF2B5EF4-FFF2-40B4-BE49-F238E27FC236}">
                <a16:creationId xmlns:a16="http://schemas.microsoft.com/office/drawing/2014/main" id="{F6A595E4-428F-CE86-BBBC-0177D2719A0D}"/>
              </a:ext>
            </a:extLst>
          </p:cNvPr>
          <p:cNvSpPr/>
          <p:nvPr/>
        </p:nvSpPr>
        <p:spPr>
          <a:xfrm>
            <a:off x="5459495" y="7440700"/>
            <a:ext cx="152610" cy="318090"/>
          </a:xfrm>
          <a:custGeom>
            <a:avLst/>
            <a:gdLst>
              <a:gd name="connsiteX0" fmla="*/ 11 w 152610"/>
              <a:gd name="connsiteY0" fmla="*/ 6 h 318090"/>
              <a:gd name="connsiteX1" fmla="*/ 143446 w 152610"/>
              <a:gd name="connsiteY1" fmla="*/ 295841 h 318090"/>
              <a:gd name="connsiteX2" fmla="*/ 26905 w 152610"/>
              <a:gd name="connsiteY2" fmla="*/ 295841 h 318090"/>
              <a:gd name="connsiteX3" fmla="*/ 152411 w 152610"/>
              <a:gd name="connsiteY3" fmla="*/ 286876 h 318090"/>
              <a:gd name="connsiteX4" fmla="*/ 11 w 152610"/>
              <a:gd name="connsiteY4" fmla="*/ 6 h 31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0" h="318090">
                <a:moveTo>
                  <a:pt x="11" y="6"/>
                </a:moveTo>
                <a:cubicBezTo>
                  <a:pt x="-1483" y="1500"/>
                  <a:pt x="138964" y="246535"/>
                  <a:pt x="143446" y="295841"/>
                </a:cubicBezTo>
                <a:cubicBezTo>
                  <a:pt x="147928" y="345147"/>
                  <a:pt x="25411" y="297335"/>
                  <a:pt x="26905" y="295841"/>
                </a:cubicBezTo>
                <a:cubicBezTo>
                  <a:pt x="28399" y="294347"/>
                  <a:pt x="158387" y="333194"/>
                  <a:pt x="152411" y="286876"/>
                </a:cubicBezTo>
                <a:cubicBezTo>
                  <a:pt x="146435" y="240558"/>
                  <a:pt x="1505" y="-1488"/>
                  <a:pt x="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3" name="フリーフォーム 6242">
            <a:extLst>
              <a:ext uri="{FF2B5EF4-FFF2-40B4-BE49-F238E27FC236}">
                <a16:creationId xmlns:a16="http://schemas.microsoft.com/office/drawing/2014/main" id="{4A87ED2F-1755-690C-7432-CE9F7502820C}"/>
              </a:ext>
            </a:extLst>
          </p:cNvPr>
          <p:cNvSpPr/>
          <p:nvPr/>
        </p:nvSpPr>
        <p:spPr>
          <a:xfrm>
            <a:off x="5674603" y="6723518"/>
            <a:ext cx="36085" cy="304840"/>
          </a:xfrm>
          <a:custGeom>
            <a:avLst/>
            <a:gdLst>
              <a:gd name="connsiteX0" fmla="*/ 56 w 36085"/>
              <a:gd name="connsiteY0" fmla="*/ 11 h 304840"/>
              <a:gd name="connsiteX1" fmla="*/ 26950 w 36085"/>
              <a:gd name="connsiteY1" fmla="*/ 197235 h 304840"/>
              <a:gd name="connsiteX2" fmla="*/ 56 w 36085"/>
              <a:gd name="connsiteY2" fmla="*/ 304811 h 304840"/>
              <a:gd name="connsiteX3" fmla="*/ 35915 w 36085"/>
              <a:gd name="connsiteY3" fmla="*/ 206200 h 304840"/>
              <a:gd name="connsiteX4" fmla="*/ 56 w 36085"/>
              <a:gd name="connsiteY4" fmla="*/ 11 h 3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5" h="304840">
                <a:moveTo>
                  <a:pt x="56" y="11"/>
                </a:moveTo>
                <a:cubicBezTo>
                  <a:pt x="-1438" y="-1483"/>
                  <a:pt x="26950" y="146435"/>
                  <a:pt x="26950" y="197235"/>
                </a:cubicBezTo>
                <a:cubicBezTo>
                  <a:pt x="26950" y="248035"/>
                  <a:pt x="-1438" y="303317"/>
                  <a:pt x="56" y="304811"/>
                </a:cubicBezTo>
                <a:cubicBezTo>
                  <a:pt x="1550" y="306305"/>
                  <a:pt x="32927" y="251023"/>
                  <a:pt x="35915" y="206200"/>
                </a:cubicBezTo>
                <a:cubicBezTo>
                  <a:pt x="38903" y="161377"/>
                  <a:pt x="1550" y="1505"/>
                  <a:pt x="5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32F0913-E468-2B4A-4458-420DAC38DDA8}"/>
              </a:ext>
            </a:extLst>
          </p:cNvPr>
          <p:cNvSpPr/>
          <p:nvPr/>
        </p:nvSpPr>
        <p:spPr>
          <a:xfrm>
            <a:off x="2489636" y="7061712"/>
            <a:ext cx="474621" cy="777885"/>
          </a:xfrm>
          <a:custGeom>
            <a:avLst/>
            <a:gdLst>
              <a:gd name="connsiteX0" fmla="*/ 176 w 474621"/>
              <a:gd name="connsiteY0" fmla="*/ 100 h 777885"/>
              <a:gd name="connsiteX1" fmla="*/ 286615 w 474621"/>
              <a:gd name="connsiteY1" fmla="*/ 495859 h 777885"/>
              <a:gd name="connsiteX2" fmla="*/ 468393 w 474621"/>
              <a:gd name="connsiteY2" fmla="*/ 771281 h 777885"/>
              <a:gd name="connsiteX3" fmla="*/ 407800 w 474621"/>
              <a:gd name="connsiteY3" fmla="*/ 666621 h 777885"/>
              <a:gd name="connsiteX4" fmla="*/ 170937 w 474621"/>
              <a:gd name="connsiteY4" fmla="*/ 385690 h 777885"/>
              <a:gd name="connsiteX5" fmla="*/ 242547 w 474621"/>
              <a:gd name="connsiteY5" fmla="*/ 451792 h 777885"/>
              <a:gd name="connsiteX6" fmla="*/ 176 w 474621"/>
              <a:gd name="connsiteY6" fmla="*/ 100 h 77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621" h="777885">
                <a:moveTo>
                  <a:pt x="176" y="100"/>
                </a:moveTo>
                <a:cubicBezTo>
                  <a:pt x="7521" y="7444"/>
                  <a:pt x="208579" y="367329"/>
                  <a:pt x="286615" y="495859"/>
                </a:cubicBezTo>
                <a:cubicBezTo>
                  <a:pt x="364651" y="624389"/>
                  <a:pt x="448196" y="742821"/>
                  <a:pt x="468393" y="771281"/>
                </a:cubicBezTo>
                <a:cubicBezTo>
                  <a:pt x="488590" y="799741"/>
                  <a:pt x="457376" y="730886"/>
                  <a:pt x="407800" y="666621"/>
                </a:cubicBezTo>
                <a:cubicBezTo>
                  <a:pt x="358224" y="602356"/>
                  <a:pt x="198479" y="421495"/>
                  <a:pt x="170937" y="385690"/>
                </a:cubicBezTo>
                <a:cubicBezTo>
                  <a:pt x="143395" y="349885"/>
                  <a:pt x="268253" y="514221"/>
                  <a:pt x="242547" y="451792"/>
                </a:cubicBezTo>
                <a:cubicBezTo>
                  <a:pt x="216841" y="389363"/>
                  <a:pt x="-7169" y="-7244"/>
                  <a:pt x="17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4" name="フリーフォーム 6243">
            <a:extLst>
              <a:ext uri="{FF2B5EF4-FFF2-40B4-BE49-F238E27FC236}">
                <a16:creationId xmlns:a16="http://schemas.microsoft.com/office/drawing/2014/main" id="{DAAEA5B8-AD9A-CF4F-D2BC-24BF12188D09}"/>
              </a:ext>
            </a:extLst>
          </p:cNvPr>
          <p:cNvSpPr/>
          <p:nvPr/>
        </p:nvSpPr>
        <p:spPr>
          <a:xfrm>
            <a:off x="3188900" y="7912834"/>
            <a:ext cx="303859" cy="394067"/>
          </a:xfrm>
          <a:custGeom>
            <a:avLst/>
            <a:gdLst>
              <a:gd name="connsiteX0" fmla="*/ 171245 w 303859"/>
              <a:gd name="connsiteY0" fmla="*/ 2785 h 394067"/>
              <a:gd name="connsiteX1" fmla="*/ 171245 w 303859"/>
              <a:gd name="connsiteY1" fmla="*/ 250665 h 394067"/>
              <a:gd name="connsiteX2" fmla="*/ 303447 w 303859"/>
              <a:gd name="connsiteY2" fmla="*/ 393884 h 394067"/>
              <a:gd name="connsiteX3" fmla="*/ 121669 w 303859"/>
              <a:gd name="connsiteY3" fmla="*/ 223123 h 394067"/>
              <a:gd name="connsiteX4" fmla="*/ 483 w 303859"/>
              <a:gd name="connsiteY4" fmla="*/ 118462 h 394067"/>
              <a:gd name="connsiteX5" fmla="*/ 165736 w 303859"/>
              <a:gd name="connsiteY5" fmla="*/ 217614 h 394067"/>
              <a:gd name="connsiteX6" fmla="*/ 138194 w 303859"/>
              <a:gd name="connsiteY6" fmla="*/ 123971 h 394067"/>
              <a:gd name="connsiteX7" fmla="*/ 171245 w 303859"/>
              <a:gd name="connsiteY7" fmla="*/ 2785 h 39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59" h="394067">
                <a:moveTo>
                  <a:pt x="171245" y="2785"/>
                </a:moveTo>
                <a:cubicBezTo>
                  <a:pt x="176753" y="23901"/>
                  <a:pt x="149211" y="185482"/>
                  <a:pt x="171245" y="250665"/>
                </a:cubicBezTo>
                <a:cubicBezTo>
                  <a:pt x="193279" y="315848"/>
                  <a:pt x="311710" y="398474"/>
                  <a:pt x="303447" y="393884"/>
                </a:cubicBezTo>
                <a:cubicBezTo>
                  <a:pt x="295184" y="389294"/>
                  <a:pt x="172163" y="269027"/>
                  <a:pt x="121669" y="223123"/>
                </a:cubicBezTo>
                <a:cubicBezTo>
                  <a:pt x="71175" y="177219"/>
                  <a:pt x="-6861" y="119380"/>
                  <a:pt x="483" y="118462"/>
                </a:cubicBezTo>
                <a:cubicBezTo>
                  <a:pt x="7827" y="117544"/>
                  <a:pt x="142784" y="216696"/>
                  <a:pt x="165736" y="217614"/>
                </a:cubicBezTo>
                <a:cubicBezTo>
                  <a:pt x="188688" y="218532"/>
                  <a:pt x="133604" y="161612"/>
                  <a:pt x="138194" y="123971"/>
                </a:cubicBezTo>
                <a:cubicBezTo>
                  <a:pt x="142784" y="86330"/>
                  <a:pt x="165737" y="-18331"/>
                  <a:pt x="171245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5" name="フリーフォーム 6244">
            <a:extLst>
              <a:ext uri="{FF2B5EF4-FFF2-40B4-BE49-F238E27FC236}">
                <a16:creationId xmlns:a16="http://schemas.microsoft.com/office/drawing/2014/main" id="{18BA8718-3B31-081C-5A53-B5736C88732D}"/>
              </a:ext>
            </a:extLst>
          </p:cNvPr>
          <p:cNvSpPr/>
          <p:nvPr/>
        </p:nvSpPr>
        <p:spPr>
          <a:xfrm>
            <a:off x="4889213" y="4959323"/>
            <a:ext cx="38519" cy="279482"/>
          </a:xfrm>
          <a:custGeom>
            <a:avLst/>
            <a:gdLst>
              <a:gd name="connsiteX0" fmla="*/ 38387 w 38519"/>
              <a:gd name="connsiteY0" fmla="*/ 27 h 279482"/>
              <a:gd name="connsiteX1" fmla="*/ 12987 w 38519"/>
              <a:gd name="connsiteY1" fmla="*/ 165127 h 279482"/>
              <a:gd name="connsiteX2" fmla="*/ 16162 w 38519"/>
              <a:gd name="connsiteY2" fmla="*/ 279427 h 279482"/>
              <a:gd name="connsiteX3" fmla="*/ 287 w 38519"/>
              <a:gd name="connsiteY3" fmla="*/ 177827 h 279482"/>
              <a:gd name="connsiteX4" fmla="*/ 38387 w 38519"/>
              <a:gd name="connsiteY4" fmla="*/ 27 h 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279482">
                <a:moveTo>
                  <a:pt x="38387" y="27"/>
                </a:moveTo>
                <a:cubicBezTo>
                  <a:pt x="40504" y="-2090"/>
                  <a:pt x="16691" y="118560"/>
                  <a:pt x="12987" y="165127"/>
                </a:cubicBezTo>
                <a:cubicBezTo>
                  <a:pt x="9283" y="211694"/>
                  <a:pt x="18279" y="277310"/>
                  <a:pt x="16162" y="279427"/>
                </a:cubicBezTo>
                <a:cubicBezTo>
                  <a:pt x="14045" y="281544"/>
                  <a:pt x="-2359" y="222806"/>
                  <a:pt x="287" y="177827"/>
                </a:cubicBezTo>
                <a:cubicBezTo>
                  <a:pt x="2933" y="132848"/>
                  <a:pt x="36270" y="2144"/>
                  <a:pt x="3838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6" name="フリーフォーム 6245">
            <a:extLst>
              <a:ext uri="{FF2B5EF4-FFF2-40B4-BE49-F238E27FC236}">
                <a16:creationId xmlns:a16="http://schemas.microsoft.com/office/drawing/2014/main" id="{CA2F47C7-377A-431C-B2AB-4D18E764E019}"/>
              </a:ext>
            </a:extLst>
          </p:cNvPr>
          <p:cNvSpPr/>
          <p:nvPr/>
        </p:nvSpPr>
        <p:spPr>
          <a:xfrm>
            <a:off x="4971862" y="5194291"/>
            <a:ext cx="534861" cy="67264"/>
          </a:xfrm>
          <a:custGeom>
            <a:avLst/>
            <a:gdLst>
              <a:gd name="connsiteX0" fmla="*/ 188 w 534861"/>
              <a:gd name="connsiteY0" fmla="*/ 9 h 67264"/>
              <a:gd name="connsiteX1" fmla="*/ 270063 w 534861"/>
              <a:gd name="connsiteY1" fmla="*/ 25409 h 67264"/>
              <a:gd name="connsiteX2" fmla="*/ 241488 w 534861"/>
              <a:gd name="connsiteY2" fmla="*/ 19059 h 67264"/>
              <a:gd name="connsiteX3" fmla="*/ 533588 w 534861"/>
              <a:gd name="connsiteY3" fmla="*/ 66684 h 67264"/>
              <a:gd name="connsiteX4" fmla="*/ 343088 w 534861"/>
              <a:gd name="connsiteY4" fmla="*/ 44459 h 67264"/>
              <a:gd name="connsiteX5" fmla="*/ 228788 w 534861"/>
              <a:gd name="connsiteY5" fmla="*/ 28584 h 67264"/>
              <a:gd name="connsiteX6" fmla="*/ 188 w 534861"/>
              <a:gd name="connsiteY6" fmla="*/ 9 h 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" h="67264">
                <a:moveTo>
                  <a:pt x="188" y="9"/>
                </a:moveTo>
                <a:cubicBezTo>
                  <a:pt x="7067" y="-520"/>
                  <a:pt x="229846" y="22234"/>
                  <a:pt x="270063" y="25409"/>
                </a:cubicBezTo>
                <a:cubicBezTo>
                  <a:pt x="310280" y="28584"/>
                  <a:pt x="241488" y="19059"/>
                  <a:pt x="241488" y="19059"/>
                </a:cubicBezTo>
                <a:lnTo>
                  <a:pt x="533588" y="66684"/>
                </a:lnTo>
                <a:cubicBezTo>
                  <a:pt x="550521" y="70917"/>
                  <a:pt x="393888" y="50809"/>
                  <a:pt x="343088" y="44459"/>
                </a:cubicBezTo>
                <a:cubicBezTo>
                  <a:pt x="292288" y="38109"/>
                  <a:pt x="281175" y="33346"/>
                  <a:pt x="228788" y="28584"/>
                </a:cubicBezTo>
                <a:cubicBezTo>
                  <a:pt x="176401" y="23822"/>
                  <a:pt x="-6691" y="538"/>
                  <a:pt x="1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7" name="フリーフォーム 6246">
            <a:extLst>
              <a:ext uri="{FF2B5EF4-FFF2-40B4-BE49-F238E27FC236}">
                <a16:creationId xmlns:a16="http://schemas.microsoft.com/office/drawing/2014/main" id="{01E55709-1282-D819-3D59-A99166CBD297}"/>
              </a:ext>
            </a:extLst>
          </p:cNvPr>
          <p:cNvSpPr/>
          <p:nvPr/>
        </p:nvSpPr>
        <p:spPr>
          <a:xfrm>
            <a:off x="5196252" y="5263752"/>
            <a:ext cx="613779" cy="72494"/>
          </a:xfrm>
          <a:custGeom>
            <a:avLst/>
            <a:gdLst>
              <a:gd name="connsiteX0" fmla="*/ 4398 w 613779"/>
              <a:gd name="connsiteY0" fmla="*/ 398 h 72494"/>
              <a:gd name="connsiteX1" fmla="*/ 334598 w 613779"/>
              <a:gd name="connsiteY1" fmla="*/ 60723 h 72494"/>
              <a:gd name="connsiteX2" fmla="*/ 299673 w 613779"/>
              <a:gd name="connsiteY2" fmla="*/ 70248 h 72494"/>
              <a:gd name="connsiteX3" fmla="*/ 610823 w 613779"/>
              <a:gd name="connsiteY3" fmla="*/ 32148 h 72494"/>
              <a:gd name="connsiteX4" fmla="*/ 458423 w 613779"/>
              <a:gd name="connsiteY4" fmla="*/ 28973 h 72494"/>
              <a:gd name="connsiteX5" fmla="*/ 493348 w 613779"/>
              <a:gd name="connsiteY5" fmla="*/ 38498 h 72494"/>
              <a:gd name="connsiteX6" fmla="*/ 299673 w 613779"/>
              <a:gd name="connsiteY6" fmla="*/ 67073 h 72494"/>
              <a:gd name="connsiteX7" fmla="*/ 258398 w 613779"/>
              <a:gd name="connsiteY7" fmla="*/ 48023 h 72494"/>
              <a:gd name="connsiteX8" fmla="*/ 150448 w 613779"/>
              <a:gd name="connsiteY8" fmla="*/ 35323 h 72494"/>
              <a:gd name="connsiteX9" fmla="*/ 4398 w 613779"/>
              <a:gd name="connsiteY9" fmla="*/ 398 h 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779" h="72494">
                <a:moveTo>
                  <a:pt x="4398" y="398"/>
                </a:moveTo>
                <a:cubicBezTo>
                  <a:pt x="35090" y="4631"/>
                  <a:pt x="285386" y="49081"/>
                  <a:pt x="334598" y="60723"/>
                </a:cubicBezTo>
                <a:cubicBezTo>
                  <a:pt x="383811" y="72365"/>
                  <a:pt x="253636" y="75011"/>
                  <a:pt x="299673" y="70248"/>
                </a:cubicBezTo>
                <a:cubicBezTo>
                  <a:pt x="345711" y="65486"/>
                  <a:pt x="584365" y="39027"/>
                  <a:pt x="610823" y="32148"/>
                </a:cubicBezTo>
                <a:cubicBezTo>
                  <a:pt x="637281" y="25269"/>
                  <a:pt x="478002" y="27915"/>
                  <a:pt x="458423" y="28973"/>
                </a:cubicBezTo>
                <a:cubicBezTo>
                  <a:pt x="438844" y="30031"/>
                  <a:pt x="519806" y="32148"/>
                  <a:pt x="493348" y="38498"/>
                </a:cubicBezTo>
                <a:cubicBezTo>
                  <a:pt x="466890" y="44848"/>
                  <a:pt x="338831" y="65486"/>
                  <a:pt x="299673" y="67073"/>
                </a:cubicBezTo>
                <a:cubicBezTo>
                  <a:pt x="260515" y="68660"/>
                  <a:pt x="283269" y="53315"/>
                  <a:pt x="258398" y="48023"/>
                </a:cubicBezTo>
                <a:cubicBezTo>
                  <a:pt x="233527" y="42731"/>
                  <a:pt x="188548" y="43790"/>
                  <a:pt x="150448" y="35323"/>
                </a:cubicBezTo>
                <a:cubicBezTo>
                  <a:pt x="112348" y="26856"/>
                  <a:pt x="-26294" y="-3835"/>
                  <a:pt x="4398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8" name="フリーフォーム 6247">
            <a:extLst>
              <a:ext uri="{FF2B5EF4-FFF2-40B4-BE49-F238E27FC236}">
                <a16:creationId xmlns:a16="http://schemas.microsoft.com/office/drawing/2014/main" id="{AF65B45A-D446-207D-7BAB-1350E14687DE}"/>
              </a:ext>
            </a:extLst>
          </p:cNvPr>
          <p:cNvSpPr/>
          <p:nvPr/>
        </p:nvSpPr>
        <p:spPr>
          <a:xfrm>
            <a:off x="5480050" y="6016543"/>
            <a:ext cx="28664" cy="136865"/>
          </a:xfrm>
          <a:custGeom>
            <a:avLst/>
            <a:gdLst>
              <a:gd name="connsiteX0" fmla="*/ 25400 w 28664"/>
              <a:gd name="connsiteY0" fmla="*/ 82 h 136865"/>
              <a:gd name="connsiteX1" fmla="*/ 9525 w 28664"/>
              <a:gd name="connsiteY1" fmla="*/ 98507 h 136865"/>
              <a:gd name="connsiteX2" fmla="*/ 28575 w 28664"/>
              <a:gd name="connsiteY2" fmla="*/ 136607 h 136865"/>
              <a:gd name="connsiteX3" fmla="*/ 0 w 28664"/>
              <a:gd name="connsiteY3" fmla="*/ 82632 h 136865"/>
              <a:gd name="connsiteX4" fmla="*/ 25400 w 28664"/>
              <a:gd name="connsiteY4" fmla="*/ 82 h 1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4" h="136865">
                <a:moveTo>
                  <a:pt x="25400" y="82"/>
                </a:moveTo>
                <a:cubicBezTo>
                  <a:pt x="26988" y="2728"/>
                  <a:pt x="8996" y="75753"/>
                  <a:pt x="9525" y="98507"/>
                </a:cubicBezTo>
                <a:cubicBezTo>
                  <a:pt x="10054" y="121261"/>
                  <a:pt x="30163" y="139253"/>
                  <a:pt x="28575" y="136607"/>
                </a:cubicBezTo>
                <a:cubicBezTo>
                  <a:pt x="26988" y="133961"/>
                  <a:pt x="0" y="105915"/>
                  <a:pt x="0" y="82632"/>
                </a:cubicBezTo>
                <a:cubicBezTo>
                  <a:pt x="0" y="59349"/>
                  <a:pt x="23812" y="-2564"/>
                  <a:pt x="2540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9" name="フリーフォーム 6248">
            <a:extLst>
              <a:ext uri="{FF2B5EF4-FFF2-40B4-BE49-F238E27FC236}">
                <a16:creationId xmlns:a16="http://schemas.microsoft.com/office/drawing/2014/main" id="{4349FE3C-A1AC-A00C-5101-AEA7FA1AC184}"/>
              </a:ext>
            </a:extLst>
          </p:cNvPr>
          <p:cNvSpPr/>
          <p:nvPr/>
        </p:nvSpPr>
        <p:spPr>
          <a:xfrm>
            <a:off x="5436810" y="6597422"/>
            <a:ext cx="62367" cy="175420"/>
          </a:xfrm>
          <a:custGeom>
            <a:avLst/>
            <a:gdLst>
              <a:gd name="connsiteX0" fmla="*/ 62290 w 62367"/>
              <a:gd name="connsiteY0" fmla="*/ 228 h 175420"/>
              <a:gd name="connsiteX1" fmla="*/ 14665 w 62367"/>
              <a:gd name="connsiteY1" fmla="*/ 95478 h 175420"/>
              <a:gd name="connsiteX2" fmla="*/ 14665 w 62367"/>
              <a:gd name="connsiteY2" fmla="*/ 174853 h 175420"/>
              <a:gd name="connsiteX3" fmla="*/ 1965 w 62367"/>
              <a:gd name="connsiteY3" fmla="*/ 124053 h 175420"/>
              <a:gd name="connsiteX4" fmla="*/ 62290 w 62367"/>
              <a:gd name="connsiteY4" fmla="*/ 228 h 1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7" h="175420">
                <a:moveTo>
                  <a:pt x="62290" y="228"/>
                </a:moveTo>
                <a:cubicBezTo>
                  <a:pt x="64407" y="-4534"/>
                  <a:pt x="22602" y="66374"/>
                  <a:pt x="14665" y="95478"/>
                </a:cubicBezTo>
                <a:cubicBezTo>
                  <a:pt x="6728" y="124582"/>
                  <a:pt x="16782" y="170091"/>
                  <a:pt x="14665" y="174853"/>
                </a:cubicBezTo>
                <a:cubicBezTo>
                  <a:pt x="12548" y="179615"/>
                  <a:pt x="-5972" y="153686"/>
                  <a:pt x="1965" y="124053"/>
                </a:cubicBezTo>
                <a:cubicBezTo>
                  <a:pt x="9902" y="94420"/>
                  <a:pt x="60173" y="4990"/>
                  <a:pt x="6229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0" name="フリーフォーム 6249">
            <a:extLst>
              <a:ext uri="{FF2B5EF4-FFF2-40B4-BE49-F238E27FC236}">
                <a16:creationId xmlns:a16="http://schemas.microsoft.com/office/drawing/2014/main" id="{23DAC152-D1D7-9A5F-EE96-ADA2652F1ECD}"/>
              </a:ext>
            </a:extLst>
          </p:cNvPr>
          <p:cNvSpPr/>
          <p:nvPr/>
        </p:nvSpPr>
        <p:spPr>
          <a:xfrm>
            <a:off x="2752181" y="5680009"/>
            <a:ext cx="35469" cy="117681"/>
          </a:xfrm>
          <a:custGeom>
            <a:avLst/>
            <a:gdLst>
              <a:gd name="connsiteX0" fmla="*/ 13244 w 35469"/>
              <a:gd name="connsiteY0" fmla="*/ 66 h 117681"/>
              <a:gd name="connsiteX1" fmla="*/ 544 w 35469"/>
              <a:gd name="connsiteY1" fmla="*/ 66741 h 117681"/>
              <a:gd name="connsiteX2" fmla="*/ 35469 w 35469"/>
              <a:gd name="connsiteY2" fmla="*/ 117541 h 117681"/>
              <a:gd name="connsiteX3" fmla="*/ 544 w 35469"/>
              <a:gd name="connsiteY3" fmla="*/ 79441 h 117681"/>
              <a:gd name="connsiteX4" fmla="*/ 13244 w 35469"/>
              <a:gd name="connsiteY4" fmla="*/ 66 h 1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117681">
                <a:moveTo>
                  <a:pt x="13244" y="66"/>
                </a:moveTo>
                <a:cubicBezTo>
                  <a:pt x="13244" y="-2051"/>
                  <a:pt x="-3160" y="47162"/>
                  <a:pt x="544" y="66741"/>
                </a:cubicBezTo>
                <a:cubicBezTo>
                  <a:pt x="4248" y="86320"/>
                  <a:pt x="35469" y="115424"/>
                  <a:pt x="35469" y="117541"/>
                </a:cubicBezTo>
                <a:cubicBezTo>
                  <a:pt x="35469" y="119658"/>
                  <a:pt x="3190" y="97433"/>
                  <a:pt x="544" y="79441"/>
                </a:cubicBezTo>
                <a:cubicBezTo>
                  <a:pt x="-2102" y="61449"/>
                  <a:pt x="13244" y="2183"/>
                  <a:pt x="1324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1" name="フリーフォーム 6250">
            <a:extLst>
              <a:ext uri="{FF2B5EF4-FFF2-40B4-BE49-F238E27FC236}">
                <a16:creationId xmlns:a16="http://schemas.microsoft.com/office/drawing/2014/main" id="{C0141F5B-1382-5C96-D513-BD41278038E9}"/>
              </a:ext>
            </a:extLst>
          </p:cNvPr>
          <p:cNvSpPr/>
          <p:nvPr/>
        </p:nvSpPr>
        <p:spPr>
          <a:xfrm>
            <a:off x="4037780" y="4834927"/>
            <a:ext cx="32654" cy="305402"/>
          </a:xfrm>
          <a:custGeom>
            <a:avLst/>
            <a:gdLst>
              <a:gd name="connsiteX0" fmla="*/ 32570 w 32654"/>
              <a:gd name="connsiteY0" fmla="*/ 598 h 305402"/>
              <a:gd name="connsiteX1" fmla="*/ 10345 w 32654"/>
              <a:gd name="connsiteY1" fmla="*/ 203798 h 305402"/>
              <a:gd name="connsiteX2" fmla="*/ 16695 w 32654"/>
              <a:gd name="connsiteY2" fmla="*/ 305398 h 305402"/>
              <a:gd name="connsiteX3" fmla="*/ 7170 w 32654"/>
              <a:gd name="connsiteY3" fmla="*/ 200623 h 305402"/>
              <a:gd name="connsiteX4" fmla="*/ 820 w 32654"/>
              <a:gd name="connsiteY4" fmla="*/ 143473 h 305402"/>
              <a:gd name="connsiteX5" fmla="*/ 32570 w 32654"/>
              <a:gd name="connsiteY5" fmla="*/ 598 h 30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4" h="305402">
                <a:moveTo>
                  <a:pt x="32570" y="598"/>
                </a:moveTo>
                <a:cubicBezTo>
                  <a:pt x="34157" y="10652"/>
                  <a:pt x="12991" y="152998"/>
                  <a:pt x="10345" y="203798"/>
                </a:cubicBezTo>
                <a:cubicBezTo>
                  <a:pt x="7699" y="254598"/>
                  <a:pt x="17224" y="305927"/>
                  <a:pt x="16695" y="305398"/>
                </a:cubicBezTo>
                <a:cubicBezTo>
                  <a:pt x="16166" y="304869"/>
                  <a:pt x="9816" y="227611"/>
                  <a:pt x="7170" y="200623"/>
                </a:cubicBezTo>
                <a:cubicBezTo>
                  <a:pt x="4524" y="173636"/>
                  <a:pt x="-2355" y="176810"/>
                  <a:pt x="820" y="143473"/>
                </a:cubicBezTo>
                <a:cubicBezTo>
                  <a:pt x="3995" y="110136"/>
                  <a:pt x="30983" y="-9456"/>
                  <a:pt x="32570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2" name="フリーフォーム 6251">
            <a:extLst>
              <a:ext uri="{FF2B5EF4-FFF2-40B4-BE49-F238E27FC236}">
                <a16:creationId xmlns:a16="http://schemas.microsoft.com/office/drawing/2014/main" id="{8F0C97E5-28EA-B127-CA7C-638235126382}"/>
              </a:ext>
            </a:extLst>
          </p:cNvPr>
          <p:cNvSpPr/>
          <p:nvPr/>
        </p:nvSpPr>
        <p:spPr>
          <a:xfrm>
            <a:off x="3733773" y="4965486"/>
            <a:ext cx="110769" cy="416152"/>
          </a:xfrm>
          <a:custGeom>
            <a:avLst/>
            <a:gdLst>
              <a:gd name="connsiteX0" fmla="*/ 27 w 110769"/>
              <a:gd name="connsiteY0" fmla="*/ 214 h 416152"/>
              <a:gd name="connsiteX1" fmla="*/ 79402 w 110769"/>
              <a:gd name="connsiteY1" fmla="*/ 209764 h 416152"/>
              <a:gd name="connsiteX2" fmla="*/ 82577 w 110769"/>
              <a:gd name="connsiteY2" fmla="*/ 336764 h 416152"/>
              <a:gd name="connsiteX3" fmla="*/ 107977 w 110769"/>
              <a:gd name="connsiteY3" fmla="*/ 260564 h 416152"/>
              <a:gd name="connsiteX4" fmla="*/ 107977 w 110769"/>
              <a:gd name="connsiteY4" fmla="*/ 416139 h 416152"/>
              <a:gd name="connsiteX5" fmla="*/ 88927 w 110769"/>
              <a:gd name="connsiteY5" fmla="*/ 251039 h 416152"/>
              <a:gd name="connsiteX6" fmla="*/ 27 w 110769"/>
              <a:gd name="connsiteY6" fmla="*/ 214 h 4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69" h="416152">
                <a:moveTo>
                  <a:pt x="27" y="214"/>
                </a:moveTo>
                <a:cubicBezTo>
                  <a:pt x="-1560" y="-6665"/>
                  <a:pt x="65644" y="153672"/>
                  <a:pt x="79402" y="209764"/>
                </a:cubicBezTo>
                <a:cubicBezTo>
                  <a:pt x="93160" y="265856"/>
                  <a:pt x="77814" y="328297"/>
                  <a:pt x="82577" y="336764"/>
                </a:cubicBezTo>
                <a:cubicBezTo>
                  <a:pt x="87340" y="345231"/>
                  <a:pt x="103744" y="247335"/>
                  <a:pt x="107977" y="260564"/>
                </a:cubicBezTo>
                <a:cubicBezTo>
                  <a:pt x="112210" y="273793"/>
                  <a:pt x="111152" y="417726"/>
                  <a:pt x="107977" y="416139"/>
                </a:cubicBezTo>
                <a:cubicBezTo>
                  <a:pt x="104802" y="414552"/>
                  <a:pt x="105331" y="317185"/>
                  <a:pt x="88927" y="251039"/>
                </a:cubicBezTo>
                <a:cubicBezTo>
                  <a:pt x="72523" y="184893"/>
                  <a:pt x="1614" y="7093"/>
                  <a:pt x="27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3" name="フリーフォーム 6252">
            <a:extLst>
              <a:ext uri="{FF2B5EF4-FFF2-40B4-BE49-F238E27FC236}">
                <a16:creationId xmlns:a16="http://schemas.microsoft.com/office/drawing/2014/main" id="{987E5E79-A898-BF2B-DBD7-08C7E783E0FA}"/>
              </a:ext>
            </a:extLst>
          </p:cNvPr>
          <p:cNvSpPr/>
          <p:nvPr/>
        </p:nvSpPr>
        <p:spPr>
          <a:xfrm>
            <a:off x="2924035" y="5343511"/>
            <a:ext cx="127169" cy="152923"/>
          </a:xfrm>
          <a:custGeom>
            <a:avLst/>
            <a:gdLst>
              <a:gd name="connsiteX0" fmla="*/ 41415 w 127169"/>
              <a:gd name="connsiteY0" fmla="*/ 14 h 152923"/>
              <a:gd name="connsiteX1" fmla="*/ 16015 w 127169"/>
              <a:gd name="connsiteY1" fmla="*/ 66689 h 152923"/>
              <a:gd name="connsiteX2" fmla="*/ 44590 w 127169"/>
              <a:gd name="connsiteY2" fmla="*/ 57164 h 152923"/>
              <a:gd name="connsiteX3" fmla="*/ 38240 w 127169"/>
              <a:gd name="connsiteY3" fmla="*/ 152414 h 152923"/>
              <a:gd name="connsiteX4" fmla="*/ 50940 w 127169"/>
              <a:gd name="connsiteY4" fmla="*/ 92089 h 152923"/>
              <a:gd name="connsiteX5" fmla="*/ 127140 w 127169"/>
              <a:gd name="connsiteY5" fmla="*/ 28589 h 152923"/>
              <a:gd name="connsiteX6" fmla="*/ 41415 w 127169"/>
              <a:gd name="connsiteY6" fmla="*/ 66689 h 152923"/>
              <a:gd name="connsiteX7" fmla="*/ 140 w 127169"/>
              <a:gd name="connsiteY7" fmla="*/ 73039 h 152923"/>
              <a:gd name="connsiteX8" fmla="*/ 41415 w 127169"/>
              <a:gd name="connsiteY8" fmla="*/ 14 h 15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69" h="152923">
                <a:moveTo>
                  <a:pt x="41415" y="14"/>
                </a:moveTo>
                <a:cubicBezTo>
                  <a:pt x="44061" y="-1044"/>
                  <a:pt x="15486" y="57164"/>
                  <a:pt x="16015" y="66689"/>
                </a:cubicBezTo>
                <a:cubicBezTo>
                  <a:pt x="16544" y="76214"/>
                  <a:pt x="40886" y="42877"/>
                  <a:pt x="44590" y="57164"/>
                </a:cubicBezTo>
                <a:cubicBezTo>
                  <a:pt x="48294" y="71451"/>
                  <a:pt x="37182" y="146593"/>
                  <a:pt x="38240" y="152414"/>
                </a:cubicBezTo>
                <a:cubicBezTo>
                  <a:pt x="39298" y="158235"/>
                  <a:pt x="36123" y="112726"/>
                  <a:pt x="50940" y="92089"/>
                </a:cubicBezTo>
                <a:cubicBezTo>
                  <a:pt x="65757" y="71452"/>
                  <a:pt x="128727" y="32822"/>
                  <a:pt x="127140" y="28589"/>
                </a:cubicBezTo>
                <a:cubicBezTo>
                  <a:pt x="125553" y="24356"/>
                  <a:pt x="62582" y="59281"/>
                  <a:pt x="41415" y="66689"/>
                </a:cubicBezTo>
                <a:cubicBezTo>
                  <a:pt x="20248" y="74097"/>
                  <a:pt x="-1977" y="85739"/>
                  <a:pt x="140" y="73039"/>
                </a:cubicBezTo>
                <a:cubicBezTo>
                  <a:pt x="2257" y="60339"/>
                  <a:pt x="38769" y="1072"/>
                  <a:pt x="414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4" name="フリーフォーム 6253">
            <a:extLst>
              <a:ext uri="{FF2B5EF4-FFF2-40B4-BE49-F238E27FC236}">
                <a16:creationId xmlns:a16="http://schemas.microsoft.com/office/drawing/2014/main" id="{AE5B3FD3-E7C8-0198-701B-FFFBA466C507}"/>
              </a:ext>
            </a:extLst>
          </p:cNvPr>
          <p:cNvSpPr/>
          <p:nvPr/>
        </p:nvSpPr>
        <p:spPr>
          <a:xfrm>
            <a:off x="3861418" y="7041380"/>
            <a:ext cx="330670" cy="175388"/>
          </a:xfrm>
          <a:custGeom>
            <a:avLst/>
            <a:gdLst>
              <a:gd name="connsiteX0" fmla="*/ 329582 w 330670"/>
              <a:gd name="connsiteY0" fmla="*/ 770 h 175388"/>
              <a:gd name="connsiteX1" fmla="*/ 8907 w 330670"/>
              <a:gd name="connsiteY1" fmla="*/ 172220 h 175388"/>
              <a:gd name="connsiteX2" fmla="*/ 91457 w 330670"/>
              <a:gd name="connsiteY2" fmla="*/ 111895 h 175388"/>
              <a:gd name="connsiteX3" fmla="*/ 113682 w 330670"/>
              <a:gd name="connsiteY3" fmla="*/ 108720 h 175388"/>
              <a:gd name="connsiteX4" fmla="*/ 329582 w 330670"/>
              <a:gd name="connsiteY4" fmla="*/ 770 h 1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70" h="175388">
                <a:moveTo>
                  <a:pt x="329582" y="770"/>
                </a:moveTo>
                <a:cubicBezTo>
                  <a:pt x="312119" y="11353"/>
                  <a:pt x="48594" y="153699"/>
                  <a:pt x="8907" y="172220"/>
                </a:cubicBezTo>
                <a:cubicBezTo>
                  <a:pt x="-30780" y="190741"/>
                  <a:pt x="73994" y="122478"/>
                  <a:pt x="91457" y="111895"/>
                </a:cubicBezTo>
                <a:cubicBezTo>
                  <a:pt x="108919" y="101312"/>
                  <a:pt x="78228" y="125653"/>
                  <a:pt x="113682" y="108720"/>
                </a:cubicBezTo>
                <a:cubicBezTo>
                  <a:pt x="149136" y="91787"/>
                  <a:pt x="347045" y="-9813"/>
                  <a:pt x="329582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5" name="フリーフォーム 6254">
            <a:extLst>
              <a:ext uri="{FF2B5EF4-FFF2-40B4-BE49-F238E27FC236}">
                <a16:creationId xmlns:a16="http://schemas.microsoft.com/office/drawing/2014/main" id="{B143E9F8-9C8E-A2FC-C68F-3D8CF0B87FEA}"/>
              </a:ext>
            </a:extLst>
          </p:cNvPr>
          <p:cNvSpPr/>
          <p:nvPr/>
        </p:nvSpPr>
        <p:spPr>
          <a:xfrm>
            <a:off x="3486138" y="7302500"/>
            <a:ext cx="19103" cy="136525"/>
          </a:xfrm>
          <a:custGeom>
            <a:avLst/>
            <a:gdLst>
              <a:gd name="connsiteX0" fmla="*/ 12 w 19103"/>
              <a:gd name="connsiteY0" fmla="*/ 0 h 136525"/>
              <a:gd name="connsiteX1" fmla="*/ 15887 w 19103"/>
              <a:gd name="connsiteY1" fmla="*/ 76200 h 136525"/>
              <a:gd name="connsiteX2" fmla="*/ 12 w 19103"/>
              <a:gd name="connsiteY2" fmla="*/ 136525 h 136525"/>
              <a:gd name="connsiteX3" fmla="*/ 19062 w 19103"/>
              <a:gd name="connsiteY3" fmla="*/ 76200 h 136525"/>
              <a:gd name="connsiteX4" fmla="*/ 12 w 19103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136525">
                <a:moveTo>
                  <a:pt x="12" y="0"/>
                </a:moveTo>
                <a:cubicBezTo>
                  <a:pt x="-517" y="0"/>
                  <a:pt x="15887" y="53446"/>
                  <a:pt x="15887" y="76200"/>
                </a:cubicBezTo>
                <a:cubicBezTo>
                  <a:pt x="15887" y="98954"/>
                  <a:pt x="-517" y="136525"/>
                  <a:pt x="12" y="136525"/>
                </a:cubicBezTo>
                <a:cubicBezTo>
                  <a:pt x="541" y="136525"/>
                  <a:pt x="20120" y="99483"/>
                  <a:pt x="19062" y="76200"/>
                </a:cubicBezTo>
                <a:cubicBezTo>
                  <a:pt x="18004" y="52917"/>
                  <a:pt x="541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6" name="フリーフォーム 6255">
            <a:extLst>
              <a:ext uri="{FF2B5EF4-FFF2-40B4-BE49-F238E27FC236}">
                <a16:creationId xmlns:a16="http://schemas.microsoft.com/office/drawing/2014/main" id="{D5F673AC-CA45-F831-ED48-55594D18C8C3}"/>
              </a:ext>
            </a:extLst>
          </p:cNvPr>
          <p:cNvSpPr/>
          <p:nvPr/>
        </p:nvSpPr>
        <p:spPr>
          <a:xfrm>
            <a:off x="3617886" y="7285454"/>
            <a:ext cx="38179" cy="149628"/>
          </a:xfrm>
          <a:custGeom>
            <a:avLst/>
            <a:gdLst>
              <a:gd name="connsiteX0" fmla="*/ 7964 w 38179"/>
              <a:gd name="connsiteY0" fmla="*/ 1171 h 149628"/>
              <a:gd name="connsiteX1" fmla="*/ 1614 w 38179"/>
              <a:gd name="connsiteY1" fmla="*/ 61496 h 149628"/>
              <a:gd name="connsiteX2" fmla="*/ 36539 w 38179"/>
              <a:gd name="connsiteY2" fmla="*/ 147221 h 149628"/>
              <a:gd name="connsiteX3" fmla="*/ 27014 w 38179"/>
              <a:gd name="connsiteY3" fmla="*/ 115471 h 149628"/>
              <a:gd name="connsiteX4" fmla="*/ 7964 w 38179"/>
              <a:gd name="connsiteY4" fmla="*/ 1171 h 14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" h="149628">
                <a:moveTo>
                  <a:pt x="7964" y="1171"/>
                </a:moveTo>
                <a:cubicBezTo>
                  <a:pt x="3731" y="-7825"/>
                  <a:pt x="-3148" y="37154"/>
                  <a:pt x="1614" y="61496"/>
                </a:cubicBezTo>
                <a:cubicBezTo>
                  <a:pt x="6376" y="85838"/>
                  <a:pt x="32306" y="138225"/>
                  <a:pt x="36539" y="147221"/>
                </a:cubicBezTo>
                <a:cubicBezTo>
                  <a:pt x="40772" y="156217"/>
                  <a:pt x="36539" y="138754"/>
                  <a:pt x="27014" y="115471"/>
                </a:cubicBezTo>
                <a:cubicBezTo>
                  <a:pt x="17489" y="92188"/>
                  <a:pt x="12197" y="10167"/>
                  <a:pt x="7964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7" name="フリーフォーム 6256">
            <a:extLst>
              <a:ext uri="{FF2B5EF4-FFF2-40B4-BE49-F238E27FC236}">
                <a16:creationId xmlns:a16="http://schemas.microsoft.com/office/drawing/2014/main" id="{9B240F5F-10B0-16BC-151F-731A4B752D06}"/>
              </a:ext>
            </a:extLst>
          </p:cNvPr>
          <p:cNvSpPr/>
          <p:nvPr/>
        </p:nvSpPr>
        <p:spPr>
          <a:xfrm>
            <a:off x="4162387" y="7000827"/>
            <a:ext cx="311371" cy="160578"/>
          </a:xfrm>
          <a:custGeom>
            <a:avLst/>
            <a:gdLst>
              <a:gd name="connsiteX0" fmla="*/ 38 w 311371"/>
              <a:gd name="connsiteY0" fmla="*/ 48 h 160578"/>
              <a:gd name="connsiteX1" fmla="*/ 187363 w 311371"/>
              <a:gd name="connsiteY1" fmla="*/ 101648 h 160578"/>
              <a:gd name="connsiteX2" fmla="*/ 215938 w 311371"/>
              <a:gd name="connsiteY2" fmla="*/ 158798 h 160578"/>
              <a:gd name="connsiteX3" fmla="*/ 215938 w 311371"/>
              <a:gd name="connsiteY3" fmla="*/ 139748 h 160578"/>
              <a:gd name="connsiteX4" fmla="*/ 311188 w 311371"/>
              <a:gd name="connsiteY4" fmla="*/ 76248 h 160578"/>
              <a:gd name="connsiteX5" fmla="*/ 238163 w 311371"/>
              <a:gd name="connsiteY5" fmla="*/ 120698 h 160578"/>
              <a:gd name="connsiteX6" fmla="*/ 171488 w 311371"/>
              <a:gd name="connsiteY6" fmla="*/ 88948 h 160578"/>
              <a:gd name="connsiteX7" fmla="*/ 38 w 311371"/>
              <a:gd name="connsiteY7" fmla="*/ 48 h 16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71" h="160578">
                <a:moveTo>
                  <a:pt x="38" y="48"/>
                </a:moveTo>
                <a:cubicBezTo>
                  <a:pt x="2684" y="2165"/>
                  <a:pt x="151380" y="75190"/>
                  <a:pt x="187363" y="101648"/>
                </a:cubicBezTo>
                <a:cubicBezTo>
                  <a:pt x="223346" y="128106"/>
                  <a:pt x="215938" y="158798"/>
                  <a:pt x="215938" y="158798"/>
                </a:cubicBezTo>
                <a:cubicBezTo>
                  <a:pt x="220700" y="165148"/>
                  <a:pt x="200063" y="153506"/>
                  <a:pt x="215938" y="139748"/>
                </a:cubicBezTo>
                <a:cubicBezTo>
                  <a:pt x="231813" y="125990"/>
                  <a:pt x="307484" y="79423"/>
                  <a:pt x="311188" y="76248"/>
                </a:cubicBezTo>
                <a:cubicBezTo>
                  <a:pt x="314892" y="73073"/>
                  <a:pt x="261446" y="118581"/>
                  <a:pt x="238163" y="120698"/>
                </a:cubicBezTo>
                <a:cubicBezTo>
                  <a:pt x="214880" y="122815"/>
                  <a:pt x="209588" y="112231"/>
                  <a:pt x="171488" y="88948"/>
                </a:cubicBezTo>
                <a:cubicBezTo>
                  <a:pt x="133388" y="65665"/>
                  <a:pt x="-2608" y="-2069"/>
                  <a:pt x="3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8" name="フリーフォーム 6257">
            <a:extLst>
              <a:ext uri="{FF2B5EF4-FFF2-40B4-BE49-F238E27FC236}">
                <a16:creationId xmlns:a16="http://schemas.microsoft.com/office/drawing/2014/main" id="{475BA5A1-FFD6-C2BE-F1A6-17C0C48A3D51}"/>
              </a:ext>
            </a:extLst>
          </p:cNvPr>
          <p:cNvSpPr/>
          <p:nvPr/>
        </p:nvSpPr>
        <p:spPr>
          <a:xfrm>
            <a:off x="4012553" y="1075773"/>
            <a:ext cx="684351" cy="247408"/>
          </a:xfrm>
          <a:custGeom>
            <a:avLst/>
            <a:gdLst>
              <a:gd name="connsiteX0" fmla="*/ 2557 w 684351"/>
              <a:gd name="connsiteY0" fmla="*/ 244263 h 247408"/>
              <a:gd name="connsiteX1" fmla="*/ 256939 w 684351"/>
              <a:gd name="connsiteY1" fmla="*/ 10507 h 247408"/>
              <a:gd name="connsiteX2" fmla="*/ 181312 w 684351"/>
              <a:gd name="connsiteY2" fmla="*/ 93009 h 247408"/>
              <a:gd name="connsiteX3" fmla="*/ 353191 w 684351"/>
              <a:gd name="connsiteY3" fmla="*/ 3632 h 247408"/>
              <a:gd name="connsiteX4" fmla="*/ 683200 w 684351"/>
              <a:gd name="connsiteY4" fmla="*/ 17382 h 247408"/>
              <a:gd name="connsiteX5" fmla="*/ 463194 w 684351"/>
              <a:gd name="connsiteY5" fmla="*/ 17382 h 247408"/>
              <a:gd name="connsiteX6" fmla="*/ 490695 w 684351"/>
              <a:gd name="connsiteY6" fmla="*/ 65508 h 247408"/>
              <a:gd name="connsiteX7" fmla="*/ 621324 w 684351"/>
              <a:gd name="connsiteY7" fmla="*/ 65508 h 247408"/>
              <a:gd name="connsiteX8" fmla="*/ 126310 w 684351"/>
              <a:gd name="connsiteY8" fmla="*/ 79259 h 247408"/>
              <a:gd name="connsiteX9" fmla="*/ 126310 w 684351"/>
              <a:gd name="connsiteY9" fmla="*/ 141135 h 247408"/>
              <a:gd name="connsiteX10" fmla="*/ 2557 w 684351"/>
              <a:gd name="connsiteY10" fmla="*/ 244263 h 24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351" h="247408">
                <a:moveTo>
                  <a:pt x="2557" y="244263"/>
                </a:moveTo>
                <a:cubicBezTo>
                  <a:pt x="24328" y="222492"/>
                  <a:pt x="227147" y="35716"/>
                  <a:pt x="256939" y="10507"/>
                </a:cubicBezTo>
                <a:cubicBezTo>
                  <a:pt x="286732" y="-14702"/>
                  <a:pt x="165270" y="94155"/>
                  <a:pt x="181312" y="93009"/>
                </a:cubicBezTo>
                <a:cubicBezTo>
                  <a:pt x="197354" y="91863"/>
                  <a:pt x="269543" y="16236"/>
                  <a:pt x="353191" y="3632"/>
                </a:cubicBezTo>
                <a:cubicBezTo>
                  <a:pt x="436839" y="-8973"/>
                  <a:pt x="664866" y="15090"/>
                  <a:pt x="683200" y="17382"/>
                </a:cubicBezTo>
                <a:cubicBezTo>
                  <a:pt x="701534" y="19674"/>
                  <a:pt x="495278" y="9361"/>
                  <a:pt x="463194" y="17382"/>
                </a:cubicBezTo>
                <a:cubicBezTo>
                  <a:pt x="431110" y="25403"/>
                  <a:pt x="464340" y="57487"/>
                  <a:pt x="490695" y="65508"/>
                </a:cubicBezTo>
                <a:cubicBezTo>
                  <a:pt x="517050" y="73529"/>
                  <a:pt x="621324" y="65508"/>
                  <a:pt x="621324" y="65508"/>
                </a:cubicBezTo>
                <a:lnTo>
                  <a:pt x="126310" y="79259"/>
                </a:lnTo>
                <a:cubicBezTo>
                  <a:pt x="43808" y="91863"/>
                  <a:pt x="148081" y="113634"/>
                  <a:pt x="126310" y="141135"/>
                </a:cubicBezTo>
                <a:cubicBezTo>
                  <a:pt x="104539" y="168636"/>
                  <a:pt x="-19214" y="266034"/>
                  <a:pt x="2557" y="244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9" name="フリーフォーム 6258">
            <a:extLst>
              <a:ext uri="{FF2B5EF4-FFF2-40B4-BE49-F238E27FC236}">
                <a16:creationId xmlns:a16="http://schemas.microsoft.com/office/drawing/2014/main" id="{6CC1E6F4-5C8A-9FEC-1FEE-9DD91522C597}"/>
              </a:ext>
            </a:extLst>
          </p:cNvPr>
          <p:cNvSpPr/>
          <p:nvPr/>
        </p:nvSpPr>
        <p:spPr>
          <a:xfrm>
            <a:off x="3300039" y="1086514"/>
            <a:ext cx="777151" cy="192661"/>
          </a:xfrm>
          <a:custGeom>
            <a:avLst/>
            <a:gdLst>
              <a:gd name="connsiteX0" fmla="*/ 776947 w 777151"/>
              <a:gd name="connsiteY0" fmla="*/ 192271 h 192661"/>
              <a:gd name="connsiteX1" fmla="*/ 673820 w 777151"/>
              <a:gd name="connsiteY1" fmla="*/ 54767 h 192661"/>
              <a:gd name="connsiteX2" fmla="*/ 378187 w 777151"/>
              <a:gd name="connsiteY2" fmla="*/ 27266 h 192661"/>
              <a:gd name="connsiteX3" fmla="*/ 433188 w 777151"/>
              <a:gd name="connsiteY3" fmla="*/ 34142 h 192661"/>
              <a:gd name="connsiteX4" fmla="*/ 51 w 777151"/>
              <a:gd name="connsiteY4" fmla="*/ 96018 h 192661"/>
              <a:gd name="connsiteX5" fmla="*/ 405687 w 777151"/>
              <a:gd name="connsiteY5" fmla="*/ 54767 h 192661"/>
              <a:gd name="connsiteX6" fmla="*/ 653194 w 777151"/>
              <a:gd name="connsiteY6" fmla="*/ 6641 h 192661"/>
              <a:gd name="connsiteX7" fmla="*/ 776947 w 777151"/>
              <a:gd name="connsiteY7" fmla="*/ 192271 h 19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51" h="192661">
                <a:moveTo>
                  <a:pt x="776947" y="192271"/>
                </a:moveTo>
                <a:cubicBezTo>
                  <a:pt x="780385" y="200292"/>
                  <a:pt x="740280" y="82268"/>
                  <a:pt x="673820" y="54767"/>
                </a:cubicBezTo>
                <a:cubicBezTo>
                  <a:pt x="607360" y="27266"/>
                  <a:pt x="418292" y="30703"/>
                  <a:pt x="378187" y="27266"/>
                </a:cubicBezTo>
                <a:cubicBezTo>
                  <a:pt x="338082" y="23829"/>
                  <a:pt x="496211" y="22683"/>
                  <a:pt x="433188" y="34142"/>
                </a:cubicBezTo>
                <a:cubicBezTo>
                  <a:pt x="370165" y="45601"/>
                  <a:pt x="4634" y="92581"/>
                  <a:pt x="51" y="96018"/>
                </a:cubicBezTo>
                <a:cubicBezTo>
                  <a:pt x="-4532" y="99455"/>
                  <a:pt x="296830" y="69663"/>
                  <a:pt x="405687" y="54767"/>
                </a:cubicBezTo>
                <a:cubicBezTo>
                  <a:pt x="514544" y="39871"/>
                  <a:pt x="589026" y="-19714"/>
                  <a:pt x="653194" y="6641"/>
                </a:cubicBezTo>
                <a:cubicBezTo>
                  <a:pt x="717362" y="32996"/>
                  <a:pt x="773509" y="184250"/>
                  <a:pt x="776947" y="19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0" name="フリーフォーム 6259">
            <a:extLst>
              <a:ext uri="{FF2B5EF4-FFF2-40B4-BE49-F238E27FC236}">
                <a16:creationId xmlns:a16="http://schemas.microsoft.com/office/drawing/2014/main" id="{26934A58-CDD2-2B92-C0D9-729A4A27F3C6}"/>
              </a:ext>
            </a:extLst>
          </p:cNvPr>
          <p:cNvSpPr/>
          <p:nvPr/>
        </p:nvSpPr>
        <p:spPr>
          <a:xfrm>
            <a:off x="3320624" y="1065654"/>
            <a:ext cx="570975" cy="172237"/>
          </a:xfrm>
          <a:custGeom>
            <a:avLst/>
            <a:gdLst>
              <a:gd name="connsiteX0" fmla="*/ 570732 w 570975"/>
              <a:gd name="connsiteY0" fmla="*/ 158129 h 172237"/>
              <a:gd name="connsiteX1" fmla="*/ 385102 w 570975"/>
              <a:gd name="connsiteY1" fmla="*/ 48126 h 172237"/>
              <a:gd name="connsiteX2" fmla="*/ 92 w 570975"/>
              <a:gd name="connsiteY2" fmla="*/ 171880 h 172237"/>
              <a:gd name="connsiteX3" fmla="*/ 350726 w 570975"/>
              <a:gd name="connsiteY3" fmla="*/ 0 h 172237"/>
              <a:gd name="connsiteX4" fmla="*/ 570732 w 570975"/>
              <a:gd name="connsiteY4" fmla="*/ 158129 h 1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975" h="172237">
                <a:moveTo>
                  <a:pt x="570732" y="158129"/>
                </a:moveTo>
                <a:cubicBezTo>
                  <a:pt x="576461" y="166150"/>
                  <a:pt x="480209" y="45834"/>
                  <a:pt x="385102" y="48126"/>
                </a:cubicBezTo>
                <a:cubicBezTo>
                  <a:pt x="289995" y="50418"/>
                  <a:pt x="5821" y="179901"/>
                  <a:pt x="92" y="171880"/>
                </a:cubicBezTo>
                <a:cubicBezTo>
                  <a:pt x="-5637" y="163859"/>
                  <a:pt x="255619" y="0"/>
                  <a:pt x="350726" y="0"/>
                </a:cubicBezTo>
                <a:cubicBezTo>
                  <a:pt x="445833" y="0"/>
                  <a:pt x="565003" y="150108"/>
                  <a:pt x="570732" y="15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1" name="フリーフォーム 6260">
            <a:extLst>
              <a:ext uri="{FF2B5EF4-FFF2-40B4-BE49-F238E27FC236}">
                <a16:creationId xmlns:a16="http://schemas.microsoft.com/office/drawing/2014/main" id="{23C60FD5-4D2C-CAF3-E333-27F6EF580C11}"/>
              </a:ext>
            </a:extLst>
          </p:cNvPr>
          <p:cNvSpPr/>
          <p:nvPr/>
        </p:nvSpPr>
        <p:spPr>
          <a:xfrm>
            <a:off x="2122177" y="1238909"/>
            <a:ext cx="1831058" cy="645586"/>
          </a:xfrm>
          <a:custGeom>
            <a:avLst/>
            <a:gdLst>
              <a:gd name="connsiteX0" fmla="*/ 1831056 w 1831058"/>
              <a:gd name="connsiteY0" fmla="*/ 74252 h 645586"/>
              <a:gd name="connsiteX1" fmla="*/ 1253540 w 1831058"/>
              <a:gd name="connsiteY1" fmla="*/ 12375 h 645586"/>
              <a:gd name="connsiteX2" fmla="*/ 689775 w 1831058"/>
              <a:gd name="connsiteY2" fmla="*/ 67377 h 645586"/>
              <a:gd name="connsiteX3" fmla="*/ 916656 w 1831058"/>
              <a:gd name="connsiteY3" fmla="*/ 60502 h 645586"/>
              <a:gd name="connsiteX4" fmla="*/ 710400 w 1831058"/>
              <a:gd name="connsiteY4" fmla="*/ 170505 h 645586"/>
              <a:gd name="connsiteX5" fmla="*/ 2256 w 1831058"/>
              <a:gd name="connsiteY5" fmla="*/ 644893 h 645586"/>
              <a:gd name="connsiteX6" fmla="*/ 971658 w 1831058"/>
              <a:gd name="connsiteY6" fmla="*/ 53626 h 645586"/>
              <a:gd name="connsiteX7" fmla="*/ 1246665 w 1831058"/>
              <a:gd name="connsiteY7" fmla="*/ 33001 h 645586"/>
              <a:gd name="connsiteX8" fmla="*/ 1831056 w 1831058"/>
              <a:gd name="connsiteY8" fmla="*/ 74252 h 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058" h="645586">
                <a:moveTo>
                  <a:pt x="1831056" y="74252"/>
                </a:moveTo>
                <a:cubicBezTo>
                  <a:pt x="1832202" y="70814"/>
                  <a:pt x="1443753" y="13521"/>
                  <a:pt x="1253540" y="12375"/>
                </a:cubicBezTo>
                <a:cubicBezTo>
                  <a:pt x="1063327" y="11229"/>
                  <a:pt x="745922" y="59356"/>
                  <a:pt x="689775" y="67377"/>
                </a:cubicBezTo>
                <a:cubicBezTo>
                  <a:pt x="633628" y="75398"/>
                  <a:pt x="913218" y="43314"/>
                  <a:pt x="916656" y="60502"/>
                </a:cubicBezTo>
                <a:cubicBezTo>
                  <a:pt x="920093" y="77690"/>
                  <a:pt x="862800" y="73107"/>
                  <a:pt x="710400" y="170505"/>
                </a:cubicBezTo>
                <a:cubicBezTo>
                  <a:pt x="558000" y="267903"/>
                  <a:pt x="-41287" y="664373"/>
                  <a:pt x="2256" y="644893"/>
                </a:cubicBezTo>
                <a:cubicBezTo>
                  <a:pt x="45799" y="625413"/>
                  <a:pt x="764257" y="155608"/>
                  <a:pt x="971658" y="53626"/>
                </a:cubicBezTo>
                <a:cubicBezTo>
                  <a:pt x="1179059" y="-48356"/>
                  <a:pt x="1101140" y="24980"/>
                  <a:pt x="1246665" y="33001"/>
                </a:cubicBezTo>
                <a:cubicBezTo>
                  <a:pt x="1392190" y="41022"/>
                  <a:pt x="1829910" y="77690"/>
                  <a:pt x="1831056" y="7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2" name="フリーフォーム 6261">
            <a:extLst>
              <a:ext uri="{FF2B5EF4-FFF2-40B4-BE49-F238E27FC236}">
                <a16:creationId xmlns:a16="http://schemas.microsoft.com/office/drawing/2014/main" id="{F0DF1E58-9AD3-38CC-3344-924690669984}"/>
              </a:ext>
            </a:extLst>
          </p:cNvPr>
          <p:cNvSpPr/>
          <p:nvPr/>
        </p:nvSpPr>
        <p:spPr>
          <a:xfrm>
            <a:off x="1505813" y="1548542"/>
            <a:ext cx="2333432" cy="2285429"/>
          </a:xfrm>
          <a:custGeom>
            <a:avLst/>
            <a:gdLst>
              <a:gd name="connsiteX0" fmla="*/ 2323667 w 2333432"/>
              <a:gd name="connsiteY0" fmla="*/ 197756 h 2285429"/>
              <a:gd name="connsiteX1" fmla="*/ 1051757 w 2333432"/>
              <a:gd name="connsiteY1" fmla="*/ 349010 h 2285429"/>
              <a:gd name="connsiteX2" fmla="*/ 384864 w 2333432"/>
              <a:gd name="connsiteY2" fmla="*/ 905900 h 2285429"/>
              <a:gd name="connsiteX3" fmla="*/ 27354 w 2333432"/>
              <a:gd name="connsiteY3" fmla="*/ 2191560 h 2285429"/>
              <a:gd name="connsiteX4" fmla="*/ 61730 w 2333432"/>
              <a:gd name="connsiteY4" fmla="*/ 2019681 h 2285429"/>
              <a:gd name="connsiteX5" fmla="*/ 357363 w 2333432"/>
              <a:gd name="connsiteY5" fmla="*/ 685894 h 2285429"/>
              <a:gd name="connsiteX6" fmla="*/ 336737 w 2333432"/>
              <a:gd name="connsiteY6" fmla="*/ 967777 h 2285429"/>
              <a:gd name="connsiteX7" fmla="*/ 873002 w 2333432"/>
              <a:gd name="connsiteY7" fmla="*/ 211506 h 2285429"/>
              <a:gd name="connsiteX8" fmla="*/ 350488 w 2333432"/>
              <a:gd name="connsiteY8" fmla="*/ 899025 h 2285429"/>
              <a:gd name="connsiteX9" fmla="*/ 1127384 w 2333432"/>
              <a:gd name="connsiteY9" fmla="*/ 12126 h 2285429"/>
              <a:gd name="connsiteX10" fmla="*/ 879877 w 2333432"/>
              <a:gd name="connsiteY10" fmla="*/ 376511 h 2285429"/>
              <a:gd name="connsiteX11" fmla="*/ 1326764 w 2333432"/>
              <a:gd name="connsiteY11" fmla="*/ 266508 h 2285429"/>
              <a:gd name="connsiteX12" fmla="*/ 1622398 w 2333432"/>
              <a:gd name="connsiteY12" fmla="*/ 197756 h 2285429"/>
              <a:gd name="connsiteX13" fmla="*/ 2323667 w 2333432"/>
              <a:gd name="connsiteY13" fmla="*/ 197756 h 228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3432" h="2285429">
                <a:moveTo>
                  <a:pt x="2323667" y="197756"/>
                </a:moveTo>
                <a:cubicBezTo>
                  <a:pt x="2228560" y="222965"/>
                  <a:pt x="1374891" y="230986"/>
                  <a:pt x="1051757" y="349010"/>
                </a:cubicBezTo>
                <a:cubicBezTo>
                  <a:pt x="728623" y="467034"/>
                  <a:pt x="555598" y="598808"/>
                  <a:pt x="384864" y="905900"/>
                </a:cubicBezTo>
                <a:cubicBezTo>
                  <a:pt x="214130" y="1212992"/>
                  <a:pt x="81210" y="2005930"/>
                  <a:pt x="27354" y="2191560"/>
                </a:cubicBezTo>
                <a:cubicBezTo>
                  <a:pt x="-26502" y="2377190"/>
                  <a:pt x="6729" y="2270625"/>
                  <a:pt x="61730" y="2019681"/>
                </a:cubicBezTo>
                <a:cubicBezTo>
                  <a:pt x="116731" y="1768737"/>
                  <a:pt x="311528" y="861211"/>
                  <a:pt x="357363" y="685894"/>
                </a:cubicBezTo>
                <a:cubicBezTo>
                  <a:pt x="403197" y="510577"/>
                  <a:pt x="250797" y="1046842"/>
                  <a:pt x="336737" y="967777"/>
                </a:cubicBezTo>
                <a:cubicBezTo>
                  <a:pt x="422677" y="888712"/>
                  <a:pt x="870710" y="222965"/>
                  <a:pt x="873002" y="211506"/>
                </a:cubicBezTo>
                <a:cubicBezTo>
                  <a:pt x="875294" y="200047"/>
                  <a:pt x="308091" y="932255"/>
                  <a:pt x="350488" y="899025"/>
                </a:cubicBezTo>
                <a:cubicBezTo>
                  <a:pt x="392885" y="865795"/>
                  <a:pt x="1039153" y="99212"/>
                  <a:pt x="1127384" y="12126"/>
                </a:cubicBezTo>
                <a:cubicBezTo>
                  <a:pt x="1215615" y="-74960"/>
                  <a:pt x="846647" y="334114"/>
                  <a:pt x="879877" y="376511"/>
                </a:cubicBezTo>
                <a:cubicBezTo>
                  <a:pt x="913107" y="418908"/>
                  <a:pt x="1326764" y="266508"/>
                  <a:pt x="1326764" y="266508"/>
                </a:cubicBezTo>
                <a:cubicBezTo>
                  <a:pt x="1450517" y="236716"/>
                  <a:pt x="1452810" y="203485"/>
                  <a:pt x="1622398" y="197756"/>
                </a:cubicBezTo>
                <a:cubicBezTo>
                  <a:pt x="1791986" y="192027"/>
                  <a:pt x="2418774" y="172547"/>
                  <a:pt x="2323667" y="197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3" name="フリーフォーム 6262">
            <a:extLst>
              <a:ext uri="{FF2B5EF4-FFF2-40B4-BE49-F238E27FC236}">
                <a16:creationId xmlns:a16="http://schemas.microsoft.com/office/drawing/2014/main" id="{8DA6B105-3EDE-764D-4CB7-5252FA035239}"/>
              </a:ext>
            </a:extLst>
          </p:cNvPr>
          <p:cNvSpPr/>
          <p:nvPr/>
        </p:nvSpPr>
        <p:spPr>
          <a:xfrm>
            <a:off x="1759042" y="2000191"/>
            <a:ext cx="2329419" cy="2910613"/>
          </a:xfrm>
          <a:custGeom>
            <a:avLst/>
            <a:gdLst>
              <a:gd name="connsiteX0" fmla="*/ 2304194 w 2329419"/>
              <a:gd name="connsiteY0" fmla="*/ 48615 h 2910613"/>
              <a:gd name="connsiteX1" fmla="*/ 764152 w 2329419"/>
              <a:gd name="connsiteY1" fmla="*/ 440501 h 2910613"/>
              <a:gd name="connsiteX2" fmla="*/ 28507 w 2329419"/>
              <a:gd name="connsiteY2" fmla="*/ 1980543 h 2910613"/>
              <a:gd name="connsiteX3" fmla="*/ 138510 w 2329419"/>
              <a:gd name="connsiteY3" fmla="*/ 1712411 h 2910613"/>
              <a:gd name="connsiteX4" fmla="*/ 21632 w 2329419"/>
              <a:gd name="connsiteY4" fmla="*/ 2908693 h 2910613"/>
              <a:gd name="connsiteX5" fmla="*/ 179761 w 2329419"/>
              <a:gd name="connsiteY5" fmla="*/ 1389277 h 2910613"/>
              <a:gd name="connsiteX6" fmla="*/ 166011 w 2329419"/>
              <a:gd name="connsiteY6" fmla="*/ 1588657 h 2910613"/>
              <a:gd name="connsiteX7" fmla="*/ 695400 w 2329419"/>
              <a:gd name="connsiteY7" fmla="*/ 337373 h 2910613"/>
              <a:gd name="connsiteX8" fmla="*/ 516645 w 2329419"/>
              <a:gd name="connsiteY8" fmla="*/ 674257 h 2910613"/>
              <a:gd name="connsiteX9" fmla="*/ 1114787 w 2329419"/>
              <a:gd name="connsiteY9" fmla="*/ 14239 h 2910613"/>
              <a:gd name="connsiteX10" fmla="*/ 977283 w 2329419"/>
              <a:gd name="connsiteY10" fmla="*/ 213620 h 2910613"/>
              <a:gd name="connsiteX11" fmla="*/ 1321042 w 2329419"/>
              <a:gd name="connsiteY11" fmla="*/ 124242 h 2910613"/>
              <a:gd name="connsiteX12" fmla="*/ 956657 w 2329419"/>
              <a:gd name="connsiteY12" fmla="*/ 357998 h 2910613"/>
              <a:gd name="connsiteX13" fmla="*/ 1664802 w 2329419"/>
              <a:gd name="connsiteY13" fmla="*/ 89866 h 2910613"/>
              <a:gd name="connsiteX14" fmla="*/ 2304194 w 2329419"/>
              <a:gd name="connsiteY14" fmla="*/ 48615 h 29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29419" h="2910613">
                <a:moveTo>
                  <a:pt x="2304194" y="48615"/>
                </a:moveTo>
                <a:cubicBezTo>
                  <a:pt x="2154086" y="107054"/>
                  <a:pt x="1143433" y="118513"/>
                  <a:pt x="764152" y="440501"/>
                </a:cubicBezTo>
                <a:cubicBezTo>
                  <a:pt x="384871" y="762489"/>
                  <a:pt x="132781" y="1768558"/>
                  <a:pt x="28507" y="1980543"/>
                </a:cubicBezTo>
                <a:cubicBezTo>
                  <a:pt x="-75767" y="2192528"/>
                  <a:pt x="139656" y="1557719"/>
                  <a:pt x="138510" y="1712411"/>
                </a:cubicBezTo>
                <a:cubicBezTo>
                  <a:pt x="137364" y="1867103"/>
                  <a:pt x="14757" y="2962549"/>
                  <a:pt x="21632" y="2908693"/>
                </a:cubicBezTo>
                <a:cubicBezTo>
                  <a:pt x="28507" y="2854837"/>
                  <a:pt x="155698" y="1609283"/>
                  <a:pt x="179761" y="1389277"/>
                </a:cubicBezTo>
                <a:cubicBezTo>
                  <a:pt x="203824" y="1169271"/>
                  <a:pt x="80071" y="1763974"/>
                  <a:pt x="166011" y="1588657"/>
                </a:cubicBezTo>
                <a:cubicBezTo>
                  <a:pt x="251951" y="1413340"/>
                  <a:pt x="636961" y="489773"/>
                  <a:pt x="695400" y="337373"/>
                </a:cubicBezTo>
                <a:cubicBezTo>
                  <a:pt x="753839" y="184973"/>
                  <a:pt x="446747" y="728113"/>
                  <a:pt x="516645" y="674257"/>
                </a:cubicBezTo>
                <a:cubicBezTo>
                  <a:pt x="586543" y="620401"/>
                  <a:pt x="1038014" y="91012"/>
                  <a:pt x="1114787" y="14239"/>
                </a:cubicBezTo>
                <a:cubicBezTo>
                  <a:pt x="1191560" y="-62534"/>
                  <a:pt x="942907" y="195286"/>
                  <a:pt x="977283" y="213620"/>
                </a:cubicBezTo>
                <a:cubicBezTo>
                  <a:pt x="1011659" y="231954"/>
                  <a:pt x="1324480" y="100179"/>
                  <a:pt x="1321042" y="124242"/>
                </a:cubicBezTo>
                <a:cubicBezTo>
                  <a:pt x="1317604" y="148305"/>
                  <a:pt x="899364" y="363727"/>
                  <a:pt x="956657" y="357998"/>
                </a:cubicBezTo>
                <a:cubicBezTo>
                  <a:pt x="1013950" y="352269"/>
                  <a:pt x="1434483" y="137992"/>
                  <a:pt x="1664802" y="89866"/>
                </a:cubicBezTo>
                <a:cubicBezTo>
                  <a:pt x="1895121" y="41740"/>
                  <a:pt x="2454302" y="-9824"/>
                  <a:pt x="2304194" y="4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4" name="フリーフォーム 6263">
            <a:extLst>
              <a:ext uri="{FF2B5EF4-FFF2-40B4-BE49-F238E27FC236}">
                <a16:creationId xmlns:a16="http://schemas.microsoft.com/office/drawing/2014/main" id="{72AC0B1E-4291-BDE3-551E-93759F47F855}"/>
              </a:ext>
            </a:extLst>
          </p:cNvPr>
          <p:cNvSpPr/>
          <p:nvPr/>
        </p:nvSpPr>
        <p:spPr>
          <a:xfrm>
            <a:off x="1294726" y="3698820"/>
            <a:ext cx="280938" cy="1226911"/>
          </a:xfrm>
          <a:custGeom>
            <a:avLst/>
            <a:gdLst>
              <a:gd name="connsiteX0" fmla="*/ 252191 w 280938"/>
              <a:gd name="connsiteY0" fmla="*/ 31 h 1226911"/>
              <a:gd name="connsiteX1" fmla="*/ 39060 w 280938"/>
              <a:gd name="connsiteY1" fmla="*/ 563797 h 1226911"/>
              <a:gd name="connsiteX2" fmla="*/ 272817 w 280938"/>
              <a:gd name="connsiteY2" fmla="*/ 1196314 h 1226911"/>
              <a:gd name="connsiteX3" fmla="*/ 231566 w 280938"/>
              <a:gd name="connsiteY3" fmla="*/ 1134437 h 1226911"/>
              <a:gd name="connsiteX4" fmla="*/ 18435 w 280938"/>
              <a:gd name="connsiteY4" fmla="*/ 804428 h 1226911"/>
              <a:gd name="connsiteX5" fmla="*/ 32185 w 280938"/>
              <a:gd name="connsiteY5" fmla="*/ 831929 h 1226911"/>
              <a:gd name="connsiteX6" fmla="*/ 204065 w 280938"/>
              <a:gd name="connsiteY6" fmla="*/ 275039 h 1226911"/>
              <a:gd name="connsiteX7" fmla="*/ 52811 w 280938"/>
              <a:gd name="connsiteY7" fmla="*/ 536296 h 1226911"/>
              <a:gd name="connsiteX8" fmla="*/ 252191 w 280938"/>
              <a:gd name="connsiteY8" fmla="*/ 31 h 12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38" h="1226911">
                <a:moveTo>
                  <a:pt x="252191" y="31"/>
                </a:moveTo>
                <a:cubicBezTo>
                  <a:pt x="249899" y="4615"/>
                  <a:pt x="35622" y="364417"/>
                  <a:pt x="39060" y="563797"/>
                </a:cubicBezTo>
                <a:cubicBezTo>
                  <a:pt x="42498" y="763178"/>
                  <a:pt x="240733" y="1101207"/>
                  <a:pt x="272817" y="1196314"/>
                </a:cubicBezTo>
                <a:cubicBezTo>
                  <a:pt x="304901" y="1291421"/>
                  <a:pt x="231566" y="1134437"/>
                  <a:pt x="231566" y="1134437"/>
                </a:cubicBezTo>
                <a:lnTo>
                  <a:pt x="18435" y="804428"/>
                </a:lnTo>
                <a:cubicBezTo>
                  <a:pt x="-14795" y="754010"/>
                  <a:pt x="1247" y="920160"/>
                  <a:pt x="32185" y="831929"/>
                </a:cubicBezTo>
                <a:cubicBezTo>
                  <a:pt x="63123" y="743698"/>
                  <a:pt x="200627" y="324311"/>
                  <a:pt x="204065" y="275039"/>
                </a:cubicBezTo>
                <a:cubicBezTo>
                  <a:pt x="207503" y="225767"/>
                  <a:pt x="49373" y="584422"/>
                  <a:pt x="52811" y="536296"/>
                </a:cubicBezTo>
                <a:cubicBezTo>
                  <a:pt x="56249" y="488170"/>
                  <a:pt x="254483" y="-4553"/>
                  <a:pt x="25219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5" name="フリーフォーム 6264">
            <a:extLst>
              <a:ext uri="{FF2B5EF4-FFF2-40B4-BE49-F238E27FC236}">
                <a16:creationId xmlns:a16="http://schemas.microsoft.com/office/drawing/2014/main" id="{40A2F684-EEC9-FFD1-F04E-882C51CE7957}"/>
              </a:ext>
            </a:extLst>
          </p:cNvPr>
          <p:cNvSpPr/>
          <p:nvPr/>
        </p:nvSpPr>
        <p:spPr>
          <a:xfrm>
            <a:off x="1587758" y="3850057"/>
            <a:ext cx="426985" cy="990798"/>
          </a:xfrm>
          <a:custGeom>
            <a:avLst/>
            <a:gdLst>
              <a:gd name="connsiteX0" fmla="*/ 426672 w 426985"/>
              <a:gd name="connsiteY0" fmla="*/ 48 h 990798"/>
              <a:gd name="connsiteX1" fmla="*/ 144789 w 426985"/>
              <a:gd name="connsiteY1" fmla="*/ 605065 h 990798"/>
              <a:gd name="connsiteX2" fmla="*/ 158540 w 426985"/>
              <a:gd name="connsiteY2" fmla="*/ 969450 h 990798"/>
              <a:gd name="connsiteX3" fmla="*/ 144789 w 426985"/>
              <a:gd name="connsiteY3" fmla="*/ 893823 h 990798"/>
              <a:gd name="connsiteX4" fmla="*/ 410 w 426985"/>
              <a:gd name="connsiteY4" fmla="*/ 446935 h 990798"/>
              <a:gd name="connsiteX5" fmla="*/ 103538 w 426985"/>
              <a:gd name="connsiteY5" fmla="*/ 625690 h 990798"/>
              <a:gd name="connsiteX6" fmla="*/ 172290 w 426985"/>
              <a:gd name="connsiteY6" fmla="*/ 412560 h 990798"/>
              <a:gd name="connsiteX7" fmla="*/ 82913 w 426985"/>
              <a:gd name="connsiteY7" fmla="*/ 570689 h 990798"/>
              <a:gd name="connsiteX8" fmla="*/ 426672 w 426985"/>
              <a:gd name="connsiteY8" fmla="*/ 48 h 9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985" h="990798">
                <a:moveTo>
                  <a:pt x="426672" y="48"/>
                </a:moveTo>
                <a:cubicBezTo>
                  <a:pt x="436985" y="5777"/>
                  <a:pt x="189478" y="443498"/>
                  <a:pt x="144789" y="605065"/>
                </a:cubicBezTo>
                <a:cubicBezTo>
                  <a:pt x="100100" y="766632"/>
                  <a:pt x="158540" y="921324"/>
                  <a:pt x="158540" y="969450"/>
                </a:cubicBezTo>
                <a:cubicBezTo>
                  <a:pt x="158540" y="1017576"/>
                  <a:pt x="171144" y="980909"/>
                  <a:pt x="144789" y="893823"/>
                </a:cubicBezTo>
                <a:cubicBezTo>
                  <a:pt x="118434" y="806737"/>
                  <a:pt x="7285" y="491624"/>
                  <a:pt x="410" y="446935"/>
                </a:cubicBezTo>
                <a:cubicBezTo>
                  <a:pt x="-6465" y="402246"/>
                  <a:pt x="74891" y="631419"/>
                  <a:pt x="103538" y="625690"/>
                </a:cubicBezTo>
                <a:cubicBezTo>
                  <a:pt x="132185" y="619961"/>
                  <a:pt x="175727" y="421727"/>
                  <a:pt x="172290" y="412560"/>
                </a:cubicBezTo>
                <a:cubicBezTo>
                  <a:pt x="168853" y="403393"/>
                  <a:pt x="35933" y="638295"/>
                  <a:pt x="82913" y="570689"/>
                </a:cubicBezTo>
                <a:cubicBezTo>
                  <a:pt x="129893" y="503083"/>
                  <a:pt x="416359" y="-5681"/>
                  <a:pt x="42667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6" name="フリーフォーム 6265">
            <a:extLst>
              <a:ext uri="{FF2B5EF4-FFF2-40B4-BE49-F238E27FC236}">
                <a16:creationId xmlns:a16="http://schemas.microsoft.com/office/drawing/2014/main" id="{3B511871-DE4E-B51F-0FD7-0E67E1F0DE00}"/>
              </a:ext>
            </a:extLst>
          </p:cNvPr>
          <p:cNvSpPr/>
          <p:nvPr/>
        </p:nvSpPr>
        <p:spPr>
          <a:xfrm>
            <a:off x="4169373" y="1132750"/>
            <a:ext cx="1884477" cy="604888"/>
          </a:xfrm>
          <a:custGeom>
            <a:avLst/>
            <a:gdLst>
              <a:gd name="connsiteX0" fmla="*/ 61 w 1884477"/>
              <a:gd name="connsiteY0" fmla="*/ 80699 h 604888"/>
              <a:gd name="connsiteX1" fmla="*/ 465887 w 1884477"/>
              <a:gd name="connsiteY1" fmla="*/ 5937 h 604888"/>
              <a:gd name="connsiteX2" fmla="*/ 1161752 w 1884477"/>
              <a:gd name="connsiteY2" fmla="*/ 264729 h 604888"/>
              <a:gd name="connsiteX3" fmla="*/ 1132997 w 1884477"/>
              <a:gd name="connsiteY3" fmla="*/ 224473 h 604888"/>
              <a:gd name="connsiteX4" fmla="*/ 1828861 w 1884477"/>
              <a:gd name="connsiteY4" fmla="*/ 581031 h 604888"/>
              <a:gd name="connsiteX5" fmla="*/ 1725344 w 1884477"/>
              <a:gd name="connsiteY5" fmla="*/ 517771 h 604888"/>
              <a:gd name="connsiteX6" fmla="*/ 805193 w 1884477"/>
              <a:gd name="connsiteY6" fmla="*/ 80699 h 604888"/>
              <a:gd name="connsiteX7" fmla="*/ 362370 w 1884477"/>
              <a:gd name="connsiteY7" fmla="*/ 86450 h 604888"/>
              <a:gd name="connsiteX8" fmla="*/ 494642 w 1884477"/>
              <a:gd name="connsiteY8" fmla="*/ 51944 h 604888"/>
              <a:gd name="connsiteX9" fmla="*/ 61 w 1884477"/>
              <a:gd name="connsiteY9" fmla="*/ 80699 h 6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4477" h="604888">
                <a:moveTo>
                  <a:pt x="61" y="80699"/>
                </a:moveTo>
                <a:cubicBezTo>
                  <a:pt x="-4732" y="73031"/>
                  <a:pt x="272272" y="-24735"/>
                  <a:pt x="465887" y="5937"/>
                </a:cubicBezTo>
                <a:cubicBezTo>
                  <a:pt x="659502" y="36609"/>
                  <a:pt x="1050567" y="228306"/>
                  <a:pt x="1161752" y="264729"/>
                </a:cubicBezTo>
                <a:cubicBezTo>
                  <a:pt x="1272937" y="301152"/>
                  <a:pt x="1021812" y="171756"/>
                  <a:pt x="1132997" y="224473"/>
                </a:cubicBezTo>
                <a:cubicBezTo>
                  <a:pt x="1244182" y="277190"/>
                  <a:pt x="1730137" y="532148"/>
                  <a:pt x="1828861" y="581031"/>
                </a:cubicBezTo>
                <a:cubicBezTo>
                  <a:pt x="1927585" y="629914"/>
                  <a:pt x="1895955" y="601160"/>
                  <a:pt x="1725344" y="517771"/>
                </a:cubicBezTo>
                <a:cubicBezTo>
                  <a:pt x="1554733" y="434382"/>
                  <a:pt x="1032355" y="152586"/>
                  <a:pt x="805193" y="80699"/>
                </a:cubicBezTo>
                <a:cubicBezTo>
                  <a:pt x="578031" y="8812"/>
                  <a:pt x="414128" y="91242"/>
                  <a:pt x="362370" y="86450"/>
                </a:cubicBezTo>
                <a:cubicBezTo>
                  <a:pt x="310612" y="81658"/>
                  <a:pt x="558861" y="53861"/>
                  <a:pt x="494642" y="51944"/>
                </a:cubicBezTo>
                <a:cubicBezTo>
                  <a:pt x="430423" y="50027"/>
                  <a:pt x="4854" y="88367"/>
                  <a:pt x="61" y="8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7" name="フリーフォーム 6266">
            <a:extLst>
              <a:ext uri="{FF2B5EF4-FFF2-40B4-BE49-F238E27FC236}">
                <a16:creationId xmlns:a16="http://schemas.microsoft.com/office/drawing/2014/main" id="{2BFB50F1-72F6-AC11-6259-89BD52DE73E5}"/>
              </a:ext>
            </a:extLst>
          </p:cNvPr>
          <p:cNvSpPr/>
          <p:nvPr/>
        </p:nvSpPr>
        <p:spPr>
          <a:xfrm>
            <a:off x="5675115" y="1561297"/>
            <a:ext cx="1254803" cy="1454378"/>
          </a:xfrm>
          <a:custGeom>
            <a:avLst/>
            <a:gdLst>
              <a:gd name="connsiteX0" fmla="*/ 1066 w 1254803"/>
              <a:gd name="connsiteY0" fmla="*/ 2960 h 1454378"/>
              <a:gd name="connsiteX1" fmla="*/ 593413 w 1254803"/>
              <a:gd name="connsiteY1" fmla="*/ 480288 h 1454378"/>
              <a:gd name="connsiteX2" fmla="*/ 501398 w 1254803"/>
              <a:gd name="connsiteY2" fmla="*/ 388273 h 1454378"/>
              <a:gd name="connsiteX3" fmla="*/ 857957 w 1254803"/>
              <a:gd name="connsiteY3" fmla="*/ 687322 h 1454378"/>
              <a:gd name="connsiteX4" fmla="*/ 806198 w 1254803"/>
              <a:gd name="connsiteY4" fmla="*/ 578054 h 1454378"/>
              <a:gd name="connsiteX5" fmla="*/ 1082243 w 1254803"/>
              <a:gd name="connsiteY5" fmla="*/ 1049631 h 1454378"/>
              <a:gd name="connsiteX6" fmla="*/ 1001730 w 1254803"/>
              <a:gd name="connsiteY6" fmla="*/ 963367 h 1454378"/>
              <a:gd name="connsiteX7" fmla="*/ 1243270 w 1254803"/>
              <a:gd name="connsiteY7" fmla="*/ 1440695 h 1454378"/>
              <a:gd name="connsiteX8" fmla="*/ 570410 w 1254803"/>
              <a:gd name="connsiteY8" fmla="*/ 342265 h 1454378"/>
              <a:gd name="connsiteX9" fmla="*/ 846455 w 1254803"/>
              <a:gd name="connsiteY9" fmla="*/ 606809 h 1454378"/>
              <a:gd name="connsiteX10" fmla="*/ 311617 w 1254803"/>
              <a:gd name="connsiteY10" fmla="*/ 169737 h 1454378"/>
              <a:gd name="connsiteX11" fmla="*/ 443889 w 1254803"/>
              <a:gd name="connsiteY11" fmla="*/ 273254 h 1454378"/>
              <a:gd name="connsiteX12" fmla="*/ 1066 w 1254803"/>
              <a:gd name="connsiteY12" fmla="*/ 2960 h 145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4803" h="1454378">
                <a:moveTo>
                  <a:pt x="1066" y="2960"/>
                </a:moveTo>
                <a:cubicBezTo>
                  <a:pt x="25987" y="37466"/>
                  <a:pt x="510024" y="416069"/>
                  <a:pt x="593413" y="480288"/>
                </a:cubicBezTo>
                <a:cubicBezTo>
                  <a:pt x="676802" y="544507"/>
                  <a:pt x="457307" y="353767"/>
                  <a:pt x="501398" y="388273"/>
                </a:cubicBezTo>
                <a:cubicBezTo>
                  <a:pt x="545489" y="422779"/>
                  <a:pt x="807157" y="655692"/>
                  <a:pt x="857957" y="687322"/>
                </a:cubicBezTo>
                <a:cubicBezTo>
                  <a:pt x="908757" y="718952"/>
                  <a:pt x="768817" y="517669"/>
                  <a:pt x="806198" y="578054"/>
                </a:cubicBezTo>
                <a:cubicBezTo>
                  <a:pt x="843579" y="638439"/>
                  <a:pt x="1049654" y="985412"/>
                  <a:pt x="1082243" y="1049631"/>
                </a:cubicBezTo>
                <a:cubicBezTo>
                  <a:pt x="1114832" y="1113850"/>
                  <a:pt x="974892" y="898190"/>
                  <a:pt x="1001730" y="963367"/>
                </a:cubicBezTo>
                <a:cubicBezTo>
                  <a:pt x="1028568" y="1028544"/>
                  <a:pt x="1315157" y="1544212"/>
                  <a:pt x="1243270" y="1440695"/>
                </a:cubicBezTo>
                <a:cubicBezTo>
                  <a:pt x="1171383" y="1337178"/>
                  <a:pt x="636546" y="481246"/>
                  <a:pt x="570410" y="342265"/>
                </a:cubicBezTo>
                <a:cubicBezTo>
                  <a:pt x="504274" y="203284"/>
                  <a:pt x="889587" y="635564"/>
                  <a:pt x="846455" y="606809"/>
                </a:cubicBezTo>
                <a:cubicBezTo>
                  <a:pt x="803323" y="578054"/>
                  <a:pt x="378711" y="225329"/>
                  <a:pt x="311617" y="169737"/>
                </a:cubicBezTo>
                <a:cubicBezTo>
                  <a:pt x="244523" y="114145"/>
                  <a:pt x="491814" y="300092"/>
                  <a:pt x="443889" y="273254"/>
                </a:cubicBezTo>
                <a:cubicBezTo>
                  <a:pt x="395965" y="246416"/>
                  <a:pt x="-23855" y="-31546"/>
                  <a:pt x="1066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8" name="フリーフォーム 6267">
            <a:extLst>
              <a:ext uri="{FF2B5EF4-FFF2-40B4-BE49-F238E27FC236}">
                <a16:creationId xmlns:a16="http://schemas.microsoft.com/office/drawing/2014/main" id="{0CB3688B-0C00-12E8-FFE0-C55750922CA6}"/>
              </a:ext>
            </a:extLst>
          </p:cNvPr>
          <p:cNvSpPr/>
          <p:nvPr/>
        </p:nvSpPr>
        <p:spPr>
          <a:xfrm>
            <a:off x="6831518" y="2946997"/>
            <a:ext cx="317319" cy="1630939"/>
          </a:xfrm>
          <a:custGeom>
            <a:avLst/>
            <a:gdLst>
              <a:gd name="connsiteX0" fmla="*/ 603 w 317319"/>
              <a:gd name="connsiteY0" fmla="*/ 3237 h 1630939"/>
              <a:gd name="connsiteX1" fmla="*/ 127124 w 317319"/>
              <a:gd name="connsiteY1" fmla="*/ 244777 h 1630939"/>
              <a:gd name="connsiteX2" fmla="*/ 173131 w 317319"/>
              <a:gd name="connsiteY2" fmla="*/ 676097 h 1630939"/>
              <a:gd name="connsiteX3" fmla="*/ 178882 w 317319"/>
              <a:gd name="connsiteY3" fmla="*/ 572580 h 1630939"/>
              <a:gd name="connsiteX4" fmla="*/ 247893 w 317319"/>
              <a:gd name="connsiteY4" fmla="*/ 1130422 h 1630939"/>
              <a:gd name="connsiteX5" fmla="*/ 242142 w 317319"/>
              <a:gd name="connsiteY5" fmla="*/ 963645 h 1630939"/>
              <a:gd name="connsiteX6" fmla="*/ 311154 w 317319"/>
              <a:gd name="connsiteY6" fmla="*/ 1613501 h 1630939"/>
              <a:gd name="connsiteX7" fmla="*/ 299652 w 317319"/>
              <a:gd name="connsiteY7" fmla="*/ 1343207 h 1630939"/>
              <a:gd name="connsiteX8" fmla="*/ 184633 w 317319"/>
              <a:gd name="connsiteY8" fmla="*/ 290784 h 1630939"/>
              <a:gd name="connsiteX9" fmla="*/ 213388 w 317319"/>
              <a:gd name="connsiteY9" fmla="*/ 561078 h 1630939"/>
              <a:gd name="connsiteX10" fmla="*/ 184633 w 317319"/>
              <a:gd name="connsiteY10" fmla="*/ 411554 h 1630939"/>
              <a:gd name="connsiteX11" fmla="*/ 603 w 317319"/>
              <a:gd name="connsiteY11" fmla="*/ 3237 h 163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319" h="1630939">
                <a:moveTo>
                  <a:pt x="603" y="3237"/>
                </a:moveTo>
                <a:cubicBezTo>
                  <a:pt x="-8982" y="-24559"/>
                  <a:pt x="98369" y="132634"/>
                  <a:pt x="127124" y="244777"/>
                </a:cubicBezTo>
                <a:cubicBezTo>
                  <a:pt x="155879" y="356920"/>
                  <a:pt x="164505" y="621463"/>
                  <a:pt x="173131" y="676097"/>
                </a:cubicBezTo>
                <a:cubicBezTo>
                  <a:pt x="181757" y="730731"/>
                  <a:pt x="166422" y="496859"/>
                  <a:pt x="178882" y="572580"/>
                </a:cubicBezTo>
                <a:cubicBezTo>
                  <a:pt x="191342" y="648301"/>
                  <a:pt x="237350" y="1065245"/>
                  <a:pt x="247893" y="1130422"/>
                </a:cubicBezTo>
                <a:cubicBezTo>
                  <a:pt x="258436" y="1195600"/>
                  <a:pt x="231599" y="883132"/>
                  <a:pt x="242142" y="963645"/>
                </a:cubicBezTo>
                <a:cubicBezTo>
                  <a:pt x="252685" y="1044158"/>
                  <a:pt x="301569" y="1550241"/>
                  <a:pt x="311154" y="1613501"/>
                </a:cubicBezTo>
                <a:cubicBezTo>
                  <a:pt x="320739" y="1676761"/>
                  <a:pt x="320739" y="1563660"/>
                  <a:pt x="299652" y="1343207"/>
                </a:cubicBezTo>
                <a:cubicBezTo>
                  <a:pt x="278565" y="1122754"/>
                  <a:pt x="199010" y="421139"/>
                  <a:pt x="184633" y="290784"/>
                </a:cubicBezTo>
                <a:cubicBezTo>
                  <a:pt x="170256" y="160429"/>
                  <a:pt x="213388" y="540950"/>
                  <a:pt x="213388" y="561078"/>
                </a:cubicBezTo>
                <a:cubicBezTo>
                  <a:pt x="213388" y="581206"/>
                  <a:pt x="216263" y="501652"/>
                  <a:pt x="184633" y="411554"/>
                </a:cubicBezTo>
                <a:cubicBezTo>
                  <a:pt x="153003" y="321456"/>
                  <a:pt x="10188" y="31033"/>
                  <a:pt x="603" y="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9" name="フリーフォーム 6268">
            <a:extLst>
              <a:ext uri="{FF2B5EF4-FFF2-40B4-BE49-F238E27FC236}">
                <a16:creationId xmlns:a16="http://schemas.microsoft.com/office/drawing/2014/main" id="{7D18ABA1-AB3F-F750-C455-E927985F6D69}"/>
              </a:ext>
            </a:extLst>
          </p:cNvPr>
          <p:cNvSpPr/>
          <p:nvPr/>
        </p:nvSpPr>
        <p:spPr>
          <a:xfrm>
            <a:off x="3013179" y="7874905"/>
            <a:ext cx="604175" cy="2057550"/>
          </a:xfrm>
          <a:custGeom>
            <a:avLst/>
            <a:gdLst>
              <a:gd name="connsiteX0" fmla="*/ 315 w 604175"/>
              <a:gd name="connsiteY0" fmla="*/ 3887 h 2057550"/>
              <a:gd name="connsiteX1" fmla="*/ 282112 w 604175"/>
              <a:gd name="connsiteY1" fmla="*/ 981548 h 2057550"/>
              <a:gd name="connsiteX2" fmla="*/ 276361 w 604175"/>
              <a:gd name="connsiteY2" fmla="*/ 826272 h 2057550"/>
              <a:gd name="connsiteX3" fmla="*/ 604164 w 604175"/>
              <a:gd name="connsiteY3" fmla="*/ 2056974 h 2057550"/>
              <a:gd name="connsiteX4" fmla="*/ 287863 w 604175"/>
              <a:gd name="connsiteY4" fmla="*/ 981548 h 2057550"/>
              <a:gd name="connsiteX5" fmla="*/ 172844 w 604175"/>
              <a:gd name="connsiteY5" fmla="*/ 561729 h 2057550"/>
              <a:gd name="connsiteX6" fmla="*/ 224602 w 604175"/>
              <a:gd name="connsiteY6" fmla="*/ 636491 h 2057550"/>
              <a:gd name="connsiteX7" fmla="*/ 315 w 604175"/>
              <a:gd name="connsiteY7" fmla="*/ 3887 h 20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175" h="2057550">
                <a:moveTo>
                  <a:pt x="315" y="3887"/>
                </a:moveTo>
                <a:cubicBezTo>
                  <a:pt x="9900" y="61397"/>
                  <a:pt x="236104" y="844484"/>
                  <a:pt x="282112" y="981548"/>
                </a:cubicBezTo>
                <a:cubicBezTo>
                  <a:pt x="328120" y="1118612"/>
                  <a:pt x="222686" y="647034"/>
                  <a:pt x="276361" y="826272"/>
                </a:cubicBezTo>
                <a:cubicBezTo>
                  <a:pt x="330036" y="1005510"/>
                  <a:pt x="602247" y="2031095"/>
                  <a:pt x="604164" y="2056974"/>
                </a:cubicBezTo>
                <a:cubicBezTo>
                  <a:pt x="606081" y="2082853"/>
                  <a:pt x="359750" y="1230755"/>
                  <a:pt x="287863" y="981548"/>
                </a:cubicBezTo>
                <a:cubicBezTo>
                  <a:pt x="215976" y="732341"/>
                  <a:pt x="183387" y="619238"/>
                  <a:pt x="172844" y="561729"/>
                </a:cubicBezTo>
                <a:cubicBezTo>
                  <a:pt x="162301" y="504220"/>
                  <a:pt x="246647" y="728506"/>
                  <a:pt x="224602" y="636491"/>
                </a:cubicBezTo>
                <a:cubicBezTo>
                  <a:pt x="202557" y="544476"/>
                  <a:pt x="-9270" y="-53623"/>
                  <a:pt x="315" y="3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0" name="フリーフォーム 6269">
            <a:extLst>
              <a:ext uri="{FF2B5EF4-FFF2-40B4-BE49-F238E27FC236}">
                <a16:creationId xmlns:a16="http://schemas.microsoft.com/office/drawing/2014/main" id="{D7FA986C-51DA-A0A8-664F-A94AA1D4D21B}"/>
              </a:ext>
            </a:extLst>
          </p:cNvPr>
          <p:cNvSpPr/>
          <p:nvPr/>
        </p:nvSpPr>
        <p:spPr>
          <a:xfrm>
            <a:off x="4605840" y="7417637"/>
            <a:ext cx="507081" cy="334851"/>
          </a:xfrm>
          <a:custGeom>
            <a:avLst/>
            <a:gdLst>
              <a:gd name="connsiteX0" fmla="*/ 666 w 507081"/>
              <a:gd name="connsiteY0" fmla="*/ 334635 h 334851"/>
              <a:gd name="connsiteX1" fmla="*/ 265209 w 507081"/>
              <a:gd name="connsiteY1" fmla="*/ 162106 h 334851"/>
              <a:gd name="connsiteX2" fmla="*/ 201949 w 507081"/>
              <a:gd name="connsiteY2" fmla="*/ 179359 h 334851"/>
              <a:gd name="connsiteX3" fmla="*/ 391730 w 507081"/>
              <a:gd name="connsiteY3" fmla="*/ 18333 h 334851"/>
              <a:gd name="connsiteX4" fmla="*/ 506749 w 507081"/>
              <a:gd name="connsiteY4" fmla="*/ 6831 h 334851"/>
              <a:gd name="connsiteX5" fmla="*/ 357224 w 507081"/>
              <a:gd name="connsiteY5" fmla="*/ 47088 h 334851"/>
              <a:gd name="connsiteX6" fmla="*/ 236454 w 507081"/>
              <a:gd name="connsiteY6" fmla="*/ 144854 h 334851"/>
              <a:gd name="connsiteX7" fmla="*/ 190447 w 507081"/>
              <a:gd name="connsiteY7" fmla="*/ 196612 h 334851"/>
              <a:gd name="connsiteX8" fmla="*/ 666 w 507081"/>
              <a:gd name="connsiteY8" fmla="*/ 334635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081" h="334851">
                <a:moveTo>
                  <a:pt x="666" y="334635"/>
                </a:moveTo>
                <a:cubicBezTo>
                  <a:pt x="13126" y="328884"/>
                  <a:pt x="231662" y="187985"/>
                  <a:pt x="265209" y="162106"/>
                </a:cubicBezTo>
                <a:cubicBezTo>
                  <a:pt x="298756" y="136227"/>
                  <a:pt x="180862" y="203321"/>
                  <a:pt x="201949" y="179359"/>
                </a:cubicBezTo>
                <a:cubicBezTo>
                  <a:pt x="223036" y="155397"/>
                  <a:pt x="340930" y="47088"/>
                  <a:pt x="391730" y="18333"/>
                </a:cubicBezTo>
                <a:cubicBezTo>
                  <a:pt x="442530" y="-10422"/>
                  <a:pt x="512500" y="2039"/>
                  <a:pt x="506749" y="6831"/>
                </a:cubicBezTo>
                <a:cubicBezTo>
                  <a:pt x="500998" y="11623"/>
                  <a:pt x="402273" y="24084"/>
                  <a:pt x="357224" y="47088"/>
                </a:cubicBezTo>
                <a:cubicBezTo>
                  <a:pt x="312175" y="70092"/>
                  <a:pt x="264250" y="119933"/>
                  <a:pt x="236454" y="144854"/>
                </a:cubicBezTo>
                <a:cubicBezTo>
                  <a:pt x="208658" y="169775"/>
                  <a:pt x="226870" y="163065"/>
                  <a:pt x="190447" y="196612"/>
                </a:cubicBezTo>
                <a:cubicBezTo>
                  <a:pt x="154024" y="230159"/>
                  <a:pt x="-11794" y="340386"/>
                  <a:pt x="666" y="334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1" name="フリーフォーム 6270">
            <a:extLst>
              <a:ext uri="{FF2B5EF4-FFF2-40B4-BE49-F238E27FC236}">
                <a16:creationId xmlns:a16="http://schemas.microsoft.com/office/drawing/2014/main" id="{A11084A6-E49F-571B-9406-C9C3B27E8BDA}"/>
              </a:ext>
            </a:extLst>
          </p:cNvPr>
          <p:cNvSpPr/>
          <p:nvPr/>
        </p:nvSpPr>
        <p:spPr>
          <a:xfrm>
            <a:off x="3859761" y="7490957"/>
            <a:ext cx="159638" cy="247245"/>
          </a:xfrm>
          <a:custGeom>
            <a:avLst/>
            <a:gdLst>
              <a:gd name="connsiteX0" fmla="*/ 101174 w 159638"/>
              <a:gd name="connsiteY0" fmla="*/ 89 h 247245"/>
              <a:gd name="connsiteX1" fmla="*/ 17647 w 159638"/>
              <a:gd name="connsiteY1" fmla="*/ 92408 h 247245"/>
              <a:gd name="connsiteX2" fmla="*/ 79193 w 159638"/>
              <a:gd name="connsiteY2" fmla="*/ 153955 h 247245"/>
              <a:gd name="connsiteX3" fmla="*/ 158324 w 159638"/>
              <a:gd name="connsiteY3" fmla="*/ 246274 h 247245"/>
              <a:gd name="connsiteX4" fmla="*/ 123154 w 159638"/>
              <a:gd name="connsiteY4" fmla="*/ 197916 h 247245"/>
              <a:gd name="connsiteX5" fmla="*/ 52816 w 159638"/>
              <a:gd name="connsiteY5" fmla="*/ 127578 h 247245"/>
              <a:gd name="connsiteX6" fmla="*/ 158324 w 159638"/>
              <a:gd name="connsiteY6" fmla="*/ 127578 h 247245"/>
              <a:gd name="connsiteX7" fmla="*/ 62 w 159638"/>
              <a:gd name="connsiteY7" fmla="*/ 109993 h 247245"/>
              <a:gd name="connsiteX8" fmla="*/ 101174 w 159638"/>
              <a:gd name="connsiteY8" fmla="*/ 89 h 24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38" h="247245">
                <a:moveTo>
                  <a:pt x="101174" y="89"/>
                </a:moveTo>
                <a:cubicBezTo>
                  <a:pt x="104105" y="-2842"/>
                  <a:pt x="21310" y="66764"/>
                  <a:pt x="17647" y="92408"/>
                </a:cubicBezTo>
                <a:cubicBezTo>
                  <a:pt x="13983" y="118052"/>
                  <a:pt x="55747" y="128311"/>
                  <a:pt x="79193" y="153955"/>
                </a:cubicBezTo>
                <a:cubicBezTo>
                  <a:pt x="102639" y="179599"/>
                  <a:pt x="150997" y="238947"/>
                  <a:pt x="158324" y="246274"/>
                </a:cubicBezTo>
                <a:cubicBezTo>
                  <a:pt x="165651" y="253601"/>
                  <a:pt x="140739" y="217699"/>
                  <a:pt x="123154" y="197916"/>
                </a:cubicBezTo>
                <a:cubicBezTo>
                  <a:pt x="105569" y="178133"/>
                  <a:pt x="46954" y="139301"/>
                  <a:pt x="52816" y="127578"/>
                </a:cubicBezTo>
                <a:cubicBezTo>
                  <a:pt x="58678" y="115855"/>
                  <a:pt x="167116" y="130509"/>
                  <a:pt x="158324" y="127578"/>
                </a:cubicBezTo>
                <a:cubicBezTo>
                  <a:pt x="149532" y="124647"/>
                  <a:pt x="2993" y="132706"/>
                  <a:pt x="62" y="109993"/>
                </a:cubicBezTo>
                <a:cubicBezTo>
                  <a:pt x="-2869" y="87280"/>
                  <a:pt x="98243" y="3020"/>
                  <a:pt x="10117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2" name="フリーフォーム 6271">
            <a:extLst>
              <a:ext uri="{FF2B5EF4-FFF2-40B4-BE49-F238E27FC236}">
                <a16:creationId xmlns:a16="http://schemas.microsoft.com/office/drawing/2014/main" id="{459704B3-CA0A-811F-E44C-6191F5AC6429}"/>
              </a:ext>
            </a:extLst>
          </p:cNvPr>
          <p:cNvSpPr/>
          <p:nvPr/>
        </p:nvSpPr>
        <p:spPr>
          <a:xfrm>
            <a:off x="2310397" y="5301016"/>
            <a:ext cx="89959" cy="1400326"/>
          </a:xfrm>
          <a:custGeom>
            <a:avLst/>
            <a:gdLst>
              <a:gd name="connsiteX0" fmla="*/ 89903 w 89959"/>
              <a:gd name="connsiteY0" fmla="*/ 5142 h 1400326"/>
              <a:gd name="connsiteX1" fmla="*/ 6376 w 89959"/>
              <a:gd name="connsiteY1" fmla="*/ 541472 h 1400326"/>
              <a:gd name="connsiteX2" fmla="*/ 15168 w 89959"/>
              <a:gd name="connsiteY2" fmla="*/ 1025049 h 1400326"/>
              <a:gd name="connsiteX3" fmla="*/ 89903 w 89959"/>
              <a:gd name="connsiteY3" fmla="*/ 1398722 h 1400326"/>
              <a:gd name="connsiteX4" fmla="*/ 1980 w 89959"/>
              <a:gd name="connsiteY4" fmla="*/ 879976 h 1400326"/>
              <a:gd name="connsiteX5" fmla="*/ 89903 w 89959"/>
              <a:gd name="connsiteY5" fmla="*/ 5142 h 14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59" h="1400326">
                <a:moveTo>
                  <a:pt x="89903" y="5142"/>
                </a:moveTo>
                <a:cubicBezTo>
                  <a:pt x="90636" y="-51275"/>
                  <a:pt x="18832" y="371488"/>
                  <a:pt x="6376" y="541472"/>
                </a:cubicBezTo>
                <a:cubicBezTo>
                  <a:pt x="-6080" y="711457"/>
                  <a:pt x="1247" y="882174"/>
                  <a:pt x="15168" y="1025049"/>
                </a:cubicBezTo>
                <a:cubicBezTo>
                  <a:pt x="29089" y="1167924"/>
                  <a:pt x="92101" y="1422901"/>
                  <a:pt x="89903" y="1398722"/>
                </a:cubicBezTo>
                <a:cubicBezTo>
                  <a:pt x="87705" y="1374543"/>
                  <a:pt x="-218" y="1115170"/>
                  <a:pt x="1980" y="879976"/>
                </a:cubicBezTo>
                <a:cubicBezTo>
                  <a:pt x="4178" y="644782"/>
                  <a:pt x="89170" y="61559"/>
                  <a:pt x="89903" y="5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3" name="フリーフォーム 6272">
            <a:extLst>
              <a:ext uri="{FF2B5EF4-FFF2-40B4-BE49-F238E27FC236}">
                <a16:creationId xmlns:a16="http://schemas.microsoft.com/office/drawing/2014/main" id="{E4542FA5-BB12-B4F8-94BC-28306F02B436}"/>
              </a:ext>
            </a:extLst>
          </p:cNvPr>
          <p:cNvSpPr/>
          <p:nvPr/>
        </p:nvSpPr>
        <p:spPr>
          <a:xfrm>
            <a:off x="6035904" y="5552234"/>
            <a:ext cx="184753" cy="417800"/>
          </a:xfrm>
          <a:custGeom>
            <a:avLst/>
            <a:gdLst>
              <a:gd name="connsiteX0" fmla="*/ 15 w 184753"/>
              <a:gd name="connsiteY0" fmla="*/ 108 h 417800"/>
              <a:gd name="connsiteX1" fmla="*/ 131900 w 184753"/>
              <a:gd name="connsiteY1" fmla="*/ 180351 h 417800"/>
              <a:gd name="connsiteX2" fmla="*/ 184654 w 184753"/>
              <a:gd name="connsiteY2" fmla="*/ 417743 h 417800"/>
              <a:gd name="connsiteX3" fmla="*/ 140692 w 184753"/>
              <a:gd name="connsiteY3" fmla="*/ 158370 h 417800"/>
              <a:gd name="connsiteX4" fmla="*/ 15 w 184753"/>
              <a:gd name="connsiteY4" fmla="*/ 108 h 4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53" h="417800">
                <a:moveTo>
                  <a:pt x="15" y="108"/>
                </a:moveTo>
                <a:cubicBezTo>
                  <a:pt x="-1450" y="3772"/>
                  <a:pt x="101127" y="110745"/>
                  <a:pt x="131900" y="180351"/>
                </a:cubicBezTo>
                <a:cubicBezTo>
                  <a:pt x="162673" y="249957"/>
                  <a:pt x="183189" y="421407"/>
                  <a:pt x="184654" y="417743"/>
                </a:cubicBezTo>
                <a:cubicBezTo>
                  <a:pt x="186119" y="414080"/>
                  <a:pt x="171465" y="230174"/>
                  <a:pt x="140692" y="158370"/>
                </a:cubicBezTo>
                <a:cubicBezTo>
                  <a:pt x="109919" y="86566"/>
                  <a:pt x="1480" y="-3556"/>
                  <a:pt x="1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4" name="フリーフォーム 6273">
            <a:extLst>
              <a:ext uri="{FF2B5EF4-FFF2-40B4-BE49-F238E27FC236}">
                <a16:creationId xmlns:a16="http://schemas.microsoft.com/office/drawing/2014/main" id="{8417E0AF-ACB3-CC7D-9A43-1A49DC677269}"/>
              </a:ext>
            </a:extLst>
          </p:cNvPr>
          <p:cNvSpPr/>
          <p:nvPr/>
        </p:nvSpPr>
        <p:spPr>
          <a:xfrm>
            <a:off x="6286171" y="4804690"/>
            <a:ext cx="79567" cy="827078"/>
          </a:xfrm>
          <a:custGeom>
            <a:avLst/>
            <a:gdLst>
              <a:gd name="connsiteX0" fmla="*/ 79460 w 79567"/>
              <a:gd name="connsiteY0" fmla="*/ 306 h 827078"/>
              <a:gd name="connsiteX1" fmla="*/ 17914 w 79567"/>
              <a:gd name="connsiteY1" fmla="*/ 439922 h 827078"/>
              <a:gd name="connsiteX2" fmla="*/ 39894 w 79567"/>
              <a:gd name="connsiteY2" fmla="*/ 826783 h 827078"/>
              <a:gd name="connsiteX3" fmla="*/ 329 w 79567"/>
              <a:gd name="connsiteY3" fmla="*/ 378375 h 827078"/>
              <a:gd name="connsiteX4" fmla="*/ 79460 w 79567"/>
              <a:gd name="connsiteY4" fmla="*/ 306 h 82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7" h="827078">
                <a:moveTo>
                  <a:pt x="79460" y="306"/>
                </a:moveTo>
                <a:cubicBezTo>
                  <a:pt x="82391" y="10564"/>
                  <a:pt x="24508" y="302176"/>
                  <a:pt x="17914" y="439922"/>
                </a:cubicBezTo>
                <a:cubicBezTo>
                  <a:pt x="11320" y="577668"/>
                  <a:pt x="42825" y="837041"/>
                  <a:pt x="39894" y="826783"/>
                </a:cubicBezTo>
                <a:cubicBezTo>
                  <a:pt x="36963" y="816525"/>
                  <a:pt x="-4067" y="516854"/>
                  <a:pt x="329" y="378375"/>
                </a:cubicBezTo>
                <a:cubicBezTo>
                  <a:pt x="4725" y="239896"/>
                  <a:pt x="76529" y="-9952"/>
                  <a:pt x="79460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5" name="フリーフォーム 6274">
            <a:extLst>
              <a:ext uri="{FF2B5EF4-FFF2-40B4-BE49-F238E27FC236}">
                <a16:creationId xmlns:a16="http://schemas.microsoft.com/office/drawing/2014/main" id="{A6C6CA03-7D2A-A2AE-BB6E-7D4A99F4CA00}"/>
              </a:ext>
            </a:extLst>
          </p:cNvPr>
          <p:cNvSpPr/>
          <p:nvPr/>
        </p:nvSpPr>
        <p:spPr>
          <a:xfrm>
            <a:off x="5998270" y="6420264"/>
            <a:ext cx="59726" cy="414400"/>
          </a:xfrm>
          <a:custGeom>
            <a:avLst/>
            <a:gdLst>
              <a:gd name="connsiteX0" fmla="*/ 59630 w 59726"/>
              <a:gd name="connsiteY0" fmla="*/ 2517 h 414400"/>
              <a:gd name="connsiteX1" fmla="*/ 2480 w 59726"/>
              <a:gd name="connsiteY1" fmla="*/ 406963 h 414400"/>
              <a:gd name="connsiteX2" fmla="*/ 15668 w 59726"/>
              <a:gd name="connsiteY2" fmla="*/ 244305 h 414400"/>
              <a:gd name="connsiteX3" fmla="*/ 59630 w 59726"/>
              <a:gd name="connsiteY3" fmla="*/ 2517 h 4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26" h="414400">
                <a:moveTo>
                  <a:pt x="59630" y="2517"/>
                </a:moveTo>
                <a:cubicBezTo>
                  <a:pt x="57432" y="29627"/>
                  <a:pt x="9807" y="366665"/>
                  <a:pt x="2480" y="406963"/>
                </a:cubicBezTo>
                <a:cubicBezTo>
                  <a:pt x="-4847" y="447261"/>
                  <a:pt x="5410" y="313911"/>
                  <a:pt x="15668" y="244305"/>
                </a:cubicBezTo>
                <a:cubicBezTo>
                  <a:pt x="25926" y="174699"/>
                  <a:pt x="61828" y="-24593"/>
                  <a:pt x="59630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6" name="フリーフォーム 6275">
            <a:extLst>
              <a:ext uri="{FF2B5EF4-FFF2-40B4-BE49-F238E27FC236}">
                <a16:creationId xmlns:a16="http://schemas.microsoft.com/office/drawing/2014/main" id="{3C69ABC7-B2DF-7F83-F5CB-9B53E12A4A92}"/>
              </a:ext>
            </a:extLst>
          </p:cNvPr>
          <p:cNvSpPr/>
          <p:nvPr/>
        </p:nvSpPr>
        <p:spPr>
          <a:xfrm>
            <a:off x="5834986" y="7183291"/>
            <a:ext cx="86639" cy="281466"/>
          </a:xfrm>
          <a:custGeom>
            <a:avLst/>
            <a:gdLst>
              <a:gd name="connsiteX0" fmla="*/ 86633 w 86639"/>
              <a:gd name="connsiteY0" fmla="*/ 24 h 281466"/>
              <a:gd name="connsiteX1" fmla="*/ 11899 w 86639"/>
              <a:gd name="connsiteY1" fmla="*/ 197851 h 281466"/>
              <a:gd name="connsiteX2" fmla="*/ 3106 w 86639"/>
              <a:gd name="connsiteY2" fmla="*/ 281378 h 281466"/>
              <a:gd name="connsiteX3" fmla="*/ 7502 w 86639"/>
              <a:gd name="connsiteY3" fmla="*/ 184663 h 281466"/>
              <a:gd name="connsiteX4" fmla="*/ 86633 w 86639"/>
              <a:gd name="connsiteY4" fmla="*/ 24 h 28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9" h="281466">
                <a:moveTo>
                  <a:pt x="86633" y="24"/>
                </a:moveTo>
                <a:cubicBezTo>
                  <a:pt x="87366" y="2222"/>
                  <a:pt x="25820" y="150959"/>
                  <a:pt x="11899" y="197851"/>
                </a:cubicBezTo>
                <a:cubicBezTo>
                  <a:pt x="-2022" y="244743"/>
                  <a:pt x="3839" y="283576"/>
                  <a:pt x="3106" y="281378"/>
                </a:cubicBezTo>
                <a:cubicBezTo>
                  <a:pt x="2373" y="279180"/>
                  <a:pt x="-5687" y="227892"/>
                  <a:pt x="7502" y="184663"/>
                </a:cubicBezTo>
                <a:cubicBezTo>
                  <a:pt x="20690" y="141434"/>
                  <a:pt x="85900" y="-2174"/>
                  <a:pt x="8663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7" name="フリーフォーム 6276">
            <a:extLst>
              <a:ext uri="{FF2B5EF4-FFF2-40B4-BE49-F238E27FC236}">
                <a16:creationId xmlns:a16="http://schemas.microsoft.com/office/drawing/2014/main" id="{F4ED783A-8F33-9EF8-D836-E633A00229BE}"/>
              </a:ext>
            </a:extLst>
          </p:cNvPr>
          <p:cNvSpPr/>
          <p:nvPr/>
        </p:nvSpPr>
        <p:spPr>
          <a:xfrm>
            <a:off x="3732335" y="7613971"/>
            <a:ext cx="109907" cy="255195"/>
          </a:xfrm>
          <a:custGeom>
            <a:avLst/>
            <a:gdLst>
              <a:gd name="connsiteX0" fmla="*/ 0 w 109907"/>
              <a:gd name="connsiteY0" fmla="*/ 167 h 255195"/>
              <a:gd name="connsiteX1" fmla="*/ 92319 w 109907"/>
              <a:gd name="connsiteY1" fmla="*/ 92487 h 255195"/>
              <a:gd name="connsiteX2" fmla="*/ 109903 w 109907"/>
              <a:gd name="connsiteY2" fmla="*/ 255144 h 255195"/>
              <a:gd name="connsiteX3" fmla="*/ 92319 w 109907"/>
              <a:gd name="connsiteY3" fmla="*/ 74902 h 255195"/>
              <a:gd name="connsiteX4" fmla="*/ 0 w 109907"/>
              <a:gd name="connsiteY4" fmla="*/ 167 h 2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07" h="255195">
                <a:moveTo>
                  <a:pt x="0" y="167"/>
                </a:moveTo>
                <a:cubicBezTo>
                  <a:pt x="0" y="3098"/>
                  <a:pt x="74002" y="49991"/>
                  <a:pt x="92319" y="92487"/>
                </a:cubicBezTo>
                <a:cubicBezTo>
                  <a:pt x="110636" y="134983"/>
                  <a:pt x="109903" y="258075"/>
                  <a:pt x="109903" y="255144"/>
                </a:cubicBezTo>
                <a:cubicBezTo>
                  <a:pt x="109903" y="252213"/>
                  <a:pt x="108438" y="116665"/>
                  <a:pt x="92319" y="74902"/>
                </a:cubicBezTo>
                <a:cubicBezTo>
                  <a:pt x="76200" y="33139"/>
                  <a:pt x="0" y="-2764"/>
                  <a:pt x="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8" name="フリーフォーム 6277">
            <a:extLst>
              <a:ext uri="{FF2B5EF4-FFF2-40B4-BE49-F238E27FC236}">
                <a16:creationId xmlns:a16="http://schemas.microsoft.com/office/drawing/2014/main" id="{FC507B27-552A-454E-1C98-7BD55B26C1D8}"/>
              </a:ext>
            </a:extLst>
          </p:cNvPr>
          <p:cNvSpPr/>
          <p:nvPr/>
        </p:nvSpPr>
        <p:spPr>
          <a:xfrm>
            <a:off x="3219740" y="7477858"/>
            <a:ext cx="51045" cy="175846"/>
          </a:xfrm>
          <a:custGeom>
            <a:avLst/>
            <a:gdLst>
              <a:gd name="connsiteX0" fmla="*/ 2641 w 51045"/>
              <a:gd name="connsiteY0" fmla="*/ 0 h 175846"/>
              <a:gd name="connsiteX1" fmla="*/ 11433 w 51045"/>
              <a:gd name="connsiteY1" fmla="*/ 123092 h 175846"/>
              <a:gd name="connsiteX2" fmla="*/ 50998 w 51045"/>
              <a:gd name="connsiteY2" fmla="*/ 175846 h 175846"/>
              <a:gd name="connsiteX3" fmla="*/ 2641 w 51045"/>
              <a:gd name="connsiteY3" fmla="*/ 123092 h 175846"/>
              <a:gd name="connsiteX4" fmla="*/ 2641 w 51045"/>
              <a:gd name="connsiteY4" fmla="*/ 0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45" h="175846">
                <a:moveTo>
                  <a:pt x="2641" y="0"/>
                </a:moveTo>
                <a:cubicBezTo>
                  <a:pt x="4106" y="0"/>
                  <a:pt x="3374" y="93785"/>
                  <a:pt x="11433" y="123092"/>
                </a:cubicBezTo>
                <a:cubicBezTo>
                  <a:pt x="19492" y="152399"/>
                  <a:pt x="52463" y="175846"/>
                  <a:pt x="50998" y="175846"/>
                </a:cubicBezTo>
                <a:cubicBezTo>
                  <a:pt x="49533" y="175846"/>
                  <a:pt x="7770" y="151667"/>
                  <a:pt x="2641" y="123092"/>
                </a:cubicBezTo>
                <a:cubicBezTo>
                  <a:pt x="-2488" y="94517"/>
                  <a:pt x="1176" y="0"/>
                  <a:pt x="2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9" name="フリーフォーム 6278">
            <a:extLst>
              <a:ext uri="{FF2B5EF4-FFF2-40B4-BE49-F238E27FC236}">
                <a16:creationId xmlns:a16="http://schemas.microsoft.com/office/drawing/2014/main" id="{F218ED59-88D2-4D29-F043-85905BE353D4}"/>
              </a:ext>
            </a:extLst>
          </p:cNvPr>
          <p:cNvSpPr/>
          <p:nvPr/>
        </p:nvSpPr>
        <p:spPr>
          <a:xfrm>
            <a:off x="4044447" y="8108396"/>
            <a:ext cx="276993" cy="90485"/>
          </a:xfrm>
          <a:custGeom>
            <a:avLst/>
            <a:gdLst>
              <a:gd name="connsiteX0" fmla="*/ 15 w 276993"/>
              <a:gd name="connsiteY0" fmla="*/ 15696 h 90485"/>
              <a:gd name="connsiteX1" fmla="*/ 158276 w 276993"/>
              <a:gd name="connsiteY1" fmla="*/ 15696 h 90485"/>
              <a:gd name="connsiteX2" fmla="*/ 276972 w 276993"/>
              <a:gd name="connsiteY2" fmla="*/ 90431 h 90485"/>
              <a:gd name="connsiteX3" fmla="*/ 149484 w 276993"/>
              <a:gd name="connsiteY3" fmla="*/ 2508 h 90485"/>
              <a:gd name="connsiteX4" fmla="*/ 15 w 276993"/>
              <a:gd name="connsiteY4" fmla="*/ 15696 h 9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93" h="90485">
                <a:moveTo>
                  <a:pt x="15" y="15696"/>
                </a:moveTo>
                <a:cubicBezTo>
                  <a:pt x="1480" y="17894"/>
                  <a:pt x="112117" y="3240"/>
                  <a:pt x="158276" y="15696"/>
                </a:cubicBezTo>
                <a:cubicBezTo>
                  <a:pt x="204435" y="28152"/>
                  <a:pt x="278437" y="92629"/>
                  <a:pt x="276972" y="90431"/>
                </a:cubicBezTo>
                <a:cubicBezTo>
                  <a:pt x="275507" y="88233"/>
                  <a:pt x="197109" y="12033"/>
                  <a:pt x="149484" y="2508"/>
                </a:cubicBezTo>
                <a:cubicBezTo>
                  <a:pt x="101859" y="-7017"/>
                  <a:pt x="-1450" y="13498"/>
                  <a:pt x="15" y="15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0" name="フリーフォーム 6279">
            <a:extLst>
              <a:ext uri="{FF2B5EF4-FFF2-40B4-BE49-F238E27FC236}">
                <a16:creationId xmlns:a16="http://schemas.microsoft.com/office/drawing/2014/main" id="{1073F7FE-E4E2-DEE8-46BB-A2F193976756}"/>
              </a:ext>
            </a:extLst>
          </p:cNvPr>
          <p:cNvSpPr/>
          <p:nvPr/>
        </p:nvSpPr>
        <p:spPr>
          <a:xfrm>
            <a:off x="3953021" y="7970227"/>
            <a:ext cx="113425" cy="228600"/>
          </a:xfrm>
          <a:custGeom>
            <a:avLst/>
            <a:gdLst>
              <a:gd name="connsiteX0" fmla="*/ 113421 w 113425"/>
              <a:gd name="connsiteY0" fmla="*/ 0 h 228600"/>
              <a:gd name="connsiteX1" fmla="*/ 12310 w 113425"/>
              <a:gd name="connsiteY1" fmla="*/ 153865 h 228600"/>
              <a:gd name="connsiteX2" fmla="*/ 12310 w 113425"/>
              <a:gd name="connsiteY2" fmla="*/ 228600 h 228600"/>
              <a:gd name="connsiteX3" fmla="*/ 7914 w 113425"/>
              <a:gd name="connsiteY3" fmla="*/ 153865 h 228600"/>
              <a:gd name="connsiteX4" fmla="*/ 113421 w 11342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5" h="228600">
                <a:moveTo>
                  <a:pt x="113421" y="0"/>
                </a:moveTo>
                <a:cubicBezTo>
                  <a:pt x="114154" y="0"/>
                  <a:pt x="29162" y="115765"/>
                  <a:pt x="12310" y="153865"/>
                </a:cubicBezTo>
                <a:cubicBezTo>
                  <a:pt x="-4542" y="191965"/>
                  <a:pt x="13043" y="228600"/>
                  <a:pt x="12310" y="228600"/>
                </a:cubicBezTo>
                <a:cubicBezTo>
                  <a:pt x="11577" y="228600"/>
                  <a:pt x="-11869" y="192698"/>
                  <a:pt x="7914" y="153865"/>
                </a:cubicBezTo>
                <a:cubicBezTo>
                  <a:pt x="27697" y="115032"/>
                  <a:pt x="112688" y="0"/>
                  <a:pt x="1134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1" name="フリーフォーム 6280">
            <a:extLst>
              <a:ext uri="{FF2B5EF4-FFF2-40B4-BE49-F238E27FC236}">
                <a16:creationId xmlns:a16="http://schemas.microsoft.com/office/drawing/2014/main" id="{3C1BE6B0-A3F0-B528-9611-53001B038BBC}"/>
              </a:ext>
            </a:extLst>
          </p:cNvPr>
          <p:cNvSpPr/>
          <p:nvPr/>
        </p:nvSpPr>
        <p:spPr>
          <a:xfrm>
            <a:off x="3107948" y="6607415"/>
            <a:ext cx="40085" cy="175864"/>
          </a:xfrm>
          <a:custGeom>
            <a:avLst/>
            <a:gdLst>
              <a:gd name="connsiteX0" fmla="*/ 17717 w 40085"/>
              <a:gd name="connsiteY0" fmla="*/ 4 h 175864"/>
              <a:gd name="connsiteX1" fmla="*/ 26510 w 40085"/>
              <a:gd name="connsiteY1" fmla="*/ 118700 h 175864"/>
              <a:gd name="connsiteX2" fmla="*/ 133 w 40085"/>
              <a:gd name="connsiteY2" fmla="*/ 175850 h 175864"/>
              <a:gd name="connsiteX3" fmla="*/ 39698 w 40085"/>
              <a:gd name="connsiteY3" fmla="*/ 123097 h 175864"/>
              <a:gd name="connsiteX4" fmla="*/ 17717 w 40085"/>
              <a:gd name="connsiteY4" fmla="*/ 4 h 1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5" h="175864">
                <a:moveTo>
                  <a:pt x="17717" y="4"/>
                </a:moveTo>
                <a:cubicBezTo>
                  <a:pt x="15519" y="-729"/>
                  <a:pt x="29441" y="89392"/>
                  <a:pt x="26510" y="118700"/>
                </a:cubicBezTo>
                <a:cubicBezTo>
                  <a:pt x="23579" y="148008"/>
                  <a:pt x="-2065" y="175117"/>
                  <a:pt x="133" y="175850"/>
                </a:cubicBezTo>
                <a:cubicBezTo>
                  <a:pt x="2331" y="176583"/>
                  <a:pt x="36035" y="148741"/>
                  <a:pt x="39698" y="123097"/>
                </a:cubicBezTo>
                <a:cubicBezTo>
                  <a:pt x="43362" y="97453"/>
                  <a:pt x="19915" y="737"/>
                  <a:pt x="177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2" name="フリーフォーム 6281">
            <a:extLst>
              <a:ext uri="{FF2B5EF4-FFF2-40B4-BE49-F238E27FC236}">
                <a16:creationId xmlns:a16="http://schemas.microsoft.com/office/drawing/2014/main" id="{04C623CD-A3FA-09D5-1E1D-77A5FB0CB393}"/>
              </a:ext>
            </a:extLst>
          </p:cNvPr>
          <p:cNvSpPr/>
          <p:nvPr/>
        </p:nvSpPr>
        <p:spPr>
          <a:xfrm>
            <a:off x="3701558" y="6936558"/>
            <a:ext cx="61559" cy="138441"/>
          </a:xfrm>
          <a:custGeom>
            <a:avLst/>
            <a:gdLst>
              <a:gd name="connsiteX0" fmla="*/ 61550 w 61559"/>
              <a:gd name="connsiteY0" fmla="*/ 573 h 138441"/>
              <a:gd name="connsiteX1" fmla="*/ 4400 w 61559"/>
              <a:gd name="connsiteY1" fmla="*/ 106080 h 138441"/>
              <a:gd name="connsiteX2" fmla="*/ 4400 w 61559"/>
              <a:gd name="connsiteY2" fmla="*/ 136854 h 138441"/>
              <a:gd name="connsiteX3" fmla="*/ 8796 w 61559"/>
              <a:gd name="connsiteY3" fmla="*/ 66515 h 138441"/>
              <a:gd name="connsiteX4" fmla="*/ 61550 w 61559"/>
              <a:gd name="connsiteY4" fmla="*/ 573 h 1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59" h="138441">
                <a:moveTo>
                  <a:pt x="61550" y="573"/>
                </a:moveTo>
                <a:cubicBezTo>
                  <a:pt x="60817" y="7167"/>
                  <a:pt x="13925" y="83367"/>
                  <a:pt x="4400" y="106080"/>
                </a:cubicBezTo>
                <a:cubicBezTo>
                  <a:pt x="-5125" y="128793"/>
                  <a:pt x="3667" y="143448"/>
                  <a:pt x="4400" y="136854"/>
                </a:cubicBezTo>
                <a:cubicBezTo>
                  <a:pt x="5133" y="130260"/>
                  <a:pt x="-1462" y="87031"/>
                  <a:pt x="8796" y="66515"/>
                </a:cubicBezTo>
                <a:cubicBezTo>
                  <a:pt x="19054" y="46000"/>
                  <a:pt x="62283" y="-6021"/>
                  <a:pt x="61550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3" name="フリーフォーム 6282">
            <a:extLst>
              <a:ext uri="{FF2B5EF4-FFF2-40B4-BE49-F238E27FC236}">
                <a16:creationId xmlns:a16="http://schemas.microsoft.com/office/drawing/2014/main" id="{CD128E5B-2E27-B208-9FA2-2127822AE034}"/>
              </a:ext>
            </a:extLst>
          </p:cNvPr>
          <p:cNvSpPr/>
          <p:nvPr/>
        </p:nvSpPr>
        <p:spPr>
          <a:xfrm>
            <a:off x="5108100" y="7151734"/>
            <a:ext cx="101681" cy="146689"/>
          </a:xfrm>
          <a:custGeom>
            <a:avLst/>
            <a:gdLst>
              <a:gd name="connsiteX0" fmla="*/ 231 w 101681"/>
              <a:gd name="connsiteY0" fmla="*/ 808 h 146689"/>
              <a:gd name="connsiteX1" fmla="*/ 70569 w 101681"/>
              <a:gd name="connsiteY1" fmla="*/ 53562 h 146689"/>
              <a:gd name="connsiteX2" fmla="*/ 92550 w 101681"/>
              <a:gd name="connsiteY2" fmla="*/ 145881 h 146689"/>
              <a:gd name="connsiteX3" fmla="*/ 96946 w 101681"/>
              <a:gd name="connsiteY3" fmla="*/ 93128 h 146689"/>
              <a:gd name="connsiteX4" fmla="*/ 231 w 101681"/>
              <a:gd name="connsiteY4" fmla="*/ 808 h 1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1" h="146689">
                <a:moveTo>
                  <a:pt x="231" y="808"/>
                </a:moveTo>
                <a:cubicBezTo>
                  <a:pt x="-4165" y="-5786"/>
                  <a:pt x="55183" y="29383"/>
                  <a:pt x="70569" y="53562"/>
                </a:cubicBezTo>
                <a:cubicBezTo>
                  <a:pt x="85956" y="77741"/>
                  <a:pt x="88154" y="139287"/>
                  <a:pt x="92550" y="145881"/>
                </a:cubicBezTo>
                <a:cubicBezTo>
                  <a:pt x="96946" y="152475"/>
                  <a:pt x="107936" y="117307"/>
                  <a:pt x="96946" y="93128"/>
                </a:cubicBezTo>
                <a:cubicBezTo>
                  <a:pt x="85956" y="68949"/>
                  <a:pt x="4627" y="7402"/>
                  <a:pt x="231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4" name="フリーフォーム 6283">
            <a:extLst>
              <a:ext uri="{FF2B5EF4-FFF2-40B4-BE49-F238E27FC236}">
                <a16:creationId xmlns:a16="http://schemas.microsoft.com/office/drawing/2014/main" id="{1C7D7751-E7FD-A097-4667-46B676137DB7}"/>
              </a:ext>
            </a:extLst>
          </p:cNvPr>
          <p:cNvSpPr/>
          <p:nvPr/>
        </p:nvSpPr>
        <p:spPr>
          <a:xfrm>
            <a:off x="4057273" y="4518421"/>
            <a:ext cx="22465" cy="248988"/>
          </a:xfrm>
          <a:custGeom>
            <a:avLst/>
            <a:gdLst>
              <a:gd name="connsiteX0" fmla="*/ 17962 w 22465"/>
              <a:gd name="connsiteY0" fmla="*/ 825 h 248988"/>
              <a:gd name="connsiteX1" fmla="*/ 9169 w 22465"/>
              <a:gd name="connsiteY1" fmla="*/ 119521 h 248988"/>
              <a:gd name="connsiteX2" fmla="*/ 22358 w 22465"/>
              <a:gd name="connsiteY2" fmla="*/ 247010 h 248988"/>
              <a:gd name="connsiteX3" fmla="*/ 377 w 22465"/>
              <a:gd name="connsiteY3" fmla="*/ 181067 h 248988"/>
              <a:gd name="connsiteX4" fmla="*/ 17962 w 22465"/>
              <a:gd name="connsiteY4" fmla="*/ 825 h 2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5" h="248988">
                <a:moveTo>
                  <a:pt x="17962" y="825"/>
                </a:moveTo>
                <a:cubicBezTo>
                  <a:pt x="19427" y="-9433"/>
                  <a:pt x="8436" y="78490"/>
                  <a:pt x="9169" y="119521"/>
                </a:cubicBezTo>
                <a:cubicBezTo>
                  <a:pt x="9902" y="160552"/>
                  <a:pt x="23823" y="236752"/>
                  <a:pt x="22358" y="247010"/>
                </a:cubicBezTo>
                <a:cubicBezTo>
                  <a:pt x="20893" y="257268"/>
                  <a:pt x="-3286" y="226494"/>
                  <a:pt x="377" y="181067"/>
                </a:cubicBezTo>
                <a:cubicBezTo>
                  <a:pt x="4040" y="135640"/>
                  <a:pt x="16497" y="11083"/>
                  <a:pt x="17962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5" name="フリーフォーム 6284">
            <a:extLst>
              <a:ext uri="{FF2B5EF4-FFF2-40B4-BE49-F238E27FC236}">
                <a16:creationId xmlns:a16="http://schemas.microsoft.com/office/drawing/2014/main" id="{41B917C7-EEBD-5ABD-8496-4D4E4172A4A7}"/>
              </a:ext>
            </a:extLst>
          </p:cNvPr>
          <p:cNvSpPr/>
          <p:nvPr/>
        </p:nvSpPr>
        <p:spPr>
          <a:xfrm>
            <a:off x="3110905" y="5384948"/>
            <a:ext cx="353329" cy="84133"/>
          </a:xfrm>
          <a:custGeom>
            <a:avLst/>
            <a:gdLst>
              <a:gd name="connsiteX0" fmla="*/ 1572 w 353329"/>
              <a:gd name="connsiteY0" fmla="*/ 83867 h 84133"/>
              <a:gd name="connsiteX1" fmla="*/ 142249 w 353329"/>
              <a:gd name="connsiteY1" fmla="*/ 44302 h 84133"/>
              <a:gd name="connsiteX2" fmla="*/ 269737 w 353329"/>
              <a:gd name="connsiteY2" fmla="*/ 35510 h 84133"/>
              <a:gd name="connsiteX3" fmla="*/ 269737 w 353329"/>
              <a:gd name="connsiteY3" fmla="*/ 340 h 84133"/>
              <a:gd name="connsiteX4" fmla="*/ 353264 w 353329"/>
              <a:gd name="connsiteY4" fmla="*/ 17925 h 84133"/>
              <a:gd name="connsiteX5" fmla="*/ 282926 w 353329"/>
              <a:gd name="connsiteY5" fmla="*/ 22321 h 84133"/>
              <a:gd name="connsiteX6" fmla="*/ 238964 w 353329"/>
              <a:gd name="connsiteY6" fmla="*/ 22321 h 84133"/>
              <a:gd name="connsiteX7" fmla="*/ 1572 w 353329"/>
              <a:gd name="connsiteY7" fmla="*/ 83867 h 8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29" h="84133">
                <a:moveTo>
                  <a:pt x="1572" y="83867"/>
                </a:moveTo>
                <a:cubicBezTo>
                  <a:pt x="-14547" y="87530"/>
                  <a:pt x="97555" y="52361"/>
                  <a:pt x="142249" y="44302"/>
                </a:cubicBezTo>
                <a:cubicBezTo>
                  <a:pt x="186943" y="36242"/>
                  <a:pt x="248489" y="42837"/>
                  <a:pt x="269737" y="35510"/>
                </a:cubicBezTo>
                <a:cubicBezTo>
                  <a:pt x="290985" y="28183"/>
                  <a:pt x="255816" y="3271"/>
                  <a:pt x="269737" y="340"/>
                </a:cubicBezTo>
                <a:cubicBezTo>
                  <a:pt x="283658" y="-2591"/>
                  <a:pt x="351066" y="14262"/>
                  <a:pt x="353264" y="17925"/>
                </a:cubicBezTo>
                <a:cubicBezTo>
                  <a:pt x="355462" y="21588"/>
                  <a:pt x="301976" y="21588"/>
                  <a:pt x="282926" y="22321"/>
                </a:cubicBezTo>
                <a:cubicBezTo>
                  <a:pt x="263876" y="23054"/>
                  <a:pt x="279995" y="13529"/>
                  <a:pt x="238964" y="22321"/>
                </a:cubicBezTo>
                <a:cubicBezTo>
                  <a:pt x="197933" y="31113"/>
                  <a:pt x="17691" y="80204"/>
                  <a:pt x="1572" y="8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6" name="フリーフォーム 6285">
            <a:extLst>
              <a:ext uri="{FF2B5EF4-FFF2-40B4-BE49-F238E27FC236}">
                <a16:creationId xmlns:a16="http://schemas.microsoft.com/office/drawing/2014/main" id="{E38EE0B7-8B5F-BB12-426F-B86447DAC5B8}"/>
              </a:ext>
            </a:extLst>
          </p:cNvPr>
          <p:cNvSpPr/>
          <p:nvPr/>
        </p:nvSpPr>
        <p:spPr>
          <a:xfrm>
            <a:off x="3062651" y="5754236"/>
            <a:ext cx="252504" cy="58684"/>
          </a:xfrm>
          <a:custGeom>
            <a:avLst/>
            <a:gdLst>
              <a:gd name="connsiteX0" fmla="*/ 1468 w 252504"/>
              <a:gd name="connsiteY0" fmla="*/ 57479 h 58684"/>
              <a:gd name="connsiteX1" fmla="*/ 247653 w 252504"/>
              <a:gd name="connsiteY1" fmla="*/ 329 h 58684"/>
              <a:gd name="connsiteX2" fmla="*/ 150937 w 252504"/>
              <a:gd name="connsiteY2" fmla="*/ 35499 h 58684"/>
              <a:gd name="connsiteX3" fmla="*/ 1468 w 252504"/>
              <a:gd name="connsiteY3" fmla="*/ 57479 h 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4" h="58684">
                <a:moveTo>
                  <a:pt x="1468" y="57479"/>
                </a:moveTo>
                <a:cubicBezTo>
                  <a:pt x="17587" y="51617"/>
                  <a:pt x="222742" y="3992"/>
                  <a:pt x="247653" y="329"/>
                </a:cubicBezTo>
                <a:cubicBezTo>
                  <a:pt x="272565" y="-3334"/>
                  <a:pt x="195631" y="24508"/>
                  <a:pt x="150937" y="35499"/>
                </a:cubicBezTo>
                <a:cubicBezTo>
                  <a:pt x="106243" y="46490"/>
                  <a:pt x="-14651" y="63341"/>
                  <a:pt x="1468" y="5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7" name="フリーフォーム 6286">
            <a:extLst>
              <a:ext uri="{FF2B5EF4-FFF2-40B4-BE49-F238E27FC236}">
                <a16:creationId xmlns:a16="http://schemas.microsoft.com/office/drawing/2014/main" id="{11C8DD1C-A3FD-5E73-731F-A2E4B1551532}"/>
              </a:ext>
            </a:extLst>
          </p:cNvPr>
          <p:cNvSpPr/>
          <p:nvPr/>
        </p:nvSpPr>
        <p:spPr>
          <a:xfrm>
            <a:off x="5294133" y="5573436"/>
            <a:ext cx="306411" cy="116323"/>
          </a:xfrm>
          <a:custGeom>
            <a:avLst/>
            <a:gdLst>
              <a:gd name="connsiteX0" fmla="*/ 3232 w 306411"/>
              <a:gd name="connsiteY0" fmla="*/ 887 h 116323"/>
              <a:gd name="connsiteX1" fmla="*/ 293379 w 306411"/>
              <a:gd name="connsiteY1" fmla="*/ 106395 h 116323"/>
              <a:gd name="connsiteX2" fmla="*/ 245021 w 306411"/>
              <a:gd name="connsiteY2" fmla="*/ 106395 h 116323"/>
              <a:gd name="connsiteX3" fmla="*/ 143909 w 306411"/>
              <a:gd name="connsiteY3" fmla="*/ 58037 h 116323"/>
              <a:gd name="connsiteX4" fmla="*/ 3232 w 306411"/>
              <a:gd name="connsiteY4" fmla="*/ 887 h 1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1" h="116323">
                <a:moveTo>
                  <a:pt x="3232" y="887"/>
                </a:moveTo>
                <a:cubicBezTo>
                  <a:pt x="28144" y="8947"/>
                  <a:pt x="253081" y="88810"/>
                  <a:pt x="293379" y="106395"/>
                </a:cubicBezTo>
                <a:cubicBezTo>
                  <a:pt x="333677" y="123980"/>
                  <a:pt x="269933" y="114455"/>
                  <a:pt x="245021" y="106395"/>
                </a:cubicBezTo>
                <a:cubicBezTo>
                  <a:pt x="220109" y="98335"/>
                  <a:pt x="183474" y="74156"/>
                  <a:pt x="143909" y="58037"/>
                </a:cubicBezTo>
                <a:cubicBezTo>
                  <a:pt x="104344" y="41918"/>
                  <a:pt x="-21680" y="-7173"/>
                  <a:pt x="3232" y="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8" name="フリーフォーム 6287">
            <a:extLst>
              <a:ext uri="{FF2B5EF4-FFF2-40B4-BE49-F238E27FC236}">
                <a16:creationId xmlns:a16="http://schemas.microsoft.com/office/drawing/2014/main" id="{BC640959-1848-7040-3990-C2A919B0BABE}"/>
              </a:ext>
            </a:extLst>
          </p:cNvPr>
          <p:cNvSpPr/>
          <p:nvPr/>
        </p:nvSpPr>
        <p:spPr>
          <a:xfrm>
            <a:off x="4249972" y="4629073"/>
            <a:ext cx="89317" cy="624910"/>
          </a:xfrm>
          <a:custGeom>
            <a:avLst/>
            <a:gdLst>
              <a:gd name="connsiteX0" fmla="*/ 58259 w 89317"/>
              <a:gd name="connsiteY0" fmla="*/ 77 h 624910"/>
              <a:gd name="connsiteX1" fmla="*/ 18693 w 89317"/>
              <a:gd name="connsiteY1" fmla="*/ 320996 h 624910"/>
              <a:gd name="connsiteX2" fmla="*/ 31882 w 89317"/>
              <a:gd name="connsiteY2" fmla="*/ 444089 h 624910"/>
              <a:gd name="connsiteX3" fmla="*/ 36278 w 89317"/>
              <a:gd name="connsiteY3" fmla="*/ 391335 h 624910"/>
              <a:gd name="connsiteX4" fmla="*/ 89032 w 89317"/>
              <a:gd name="connsiteY4" fmla="*/ 624331 h 624910"/>
              <a:gd name="connsiteX5" fmla="*/ 9901 w 89317"/>
              <a:gd name="connsiteY5" fmla="*/ 312204 h 624910"/>
              <a:gd name="connsiteX6" fmla="*/ 5505 w 89317"/>
              <a:gd name="connsiteY6" fmla="*/ 351769 h 624910"/>
              <a:gd name="connsiteX7" fmla="*/ 58259 w 89317"/>
              <a:gd name="connsiteY7" fmla="*/ 77 h 62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7" h="624910">
                <a:moveTo>
                  <a:pt x="58259" y="77"/>
                </a:moveTo>
                <a:cubicBezTo>
                  <a:pt x="60457" y="-5052"/>
                  <a:pt x="23089" y="246994"/>
                  <a:pt x="18693" y="320996"/>
                </a:cubicBezTo>
                <a:cubicBezTo>
                  <a:pt x="14297" y="394998"/>
                  <a:pt x="28951" y="432366"/>
                  <a:pt x="31882" y="444089"/>
                </a:cubicBezTo>
                <a:cubicBezTo>
                  <a:pt x="34813" y="455812"/>
                  <a:pt x="26753" y="361295"/>
                  <a:pt x="36278" y="391335"/>
                </a:cubicBezTo>
                <a:cubicBezTo>
                  <a:pt x="45803" y="421375"/>
                  <a:pt x="93428" y="637520"/>
                  <a:pt x="89032" y="624331"/>
                </a:cubicBezTo>
                <a:cubicBezTo>
                  <a:pt x="84636" y="611143"/>
                  <a:pt x="23822" y="357631"/>
                  <a:pt x="9901" y="312204"/>
                </a:cubicBezTo>
                <a:cubicBezTo>
                  <a:pt x="-4020" y="266777"/>
                  <a:pt x="-1089" y="397196"/>
                  <a:pt x="5505" y="351769"/>
                </a:cubicBezTo>
                <a:cubicBezTo>
                  <a:pt x="12099" y="306342"/>
                  <a:pt x="56061" y="5206"/>
                  <a:pt x="5825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9" name="フリーフォーム 6288">
            <a:extLst>
              <a:ext uri="{FF2B5EF4-FFF2-40B4-BE49-F238E27FC236}">
                <a16:creationId xmlns:a16="http://schemas.microsoft.com/office/drawing/2014/main" id="{610F85BE-FF12-9CE1-6593-DC4905B56B8B}"/>
              </a:ext>
            </a:extLst>
          </p:cNvPr>
          <p:cNvSpPr/>
          <p:nvPr/>
        </p:nvSpPr>
        <p:spPr>
          <a:xfrm>
            <a:off x="4227139" y="4412267"/>
            <a:ext cx="32751" cy="342923"/>
          </a:xfrm>
          <a:custGeom>
            <a:avLst/>
            <a:gdLst>
              <a:gd name="connsiteX0" fmla="*/ 32734 w 32751"/>
              <a:gd name="connsiteY0" fmla="*/ 1471 h 342923"/>
              <a:gd name="connsiteX1" fmla="*/ 1961 w 32751"/>
              <a:gd name="connsiteY1" fmla="*/ 335579 h 342923"/>
              <a:gd name="connsiteX2" fmla="*/ 6357 w 32751"/>
              <a:gd name="connsiteY2" fmla="*/ 216883 h 342923"/>
              <a:gd name="connsiteX3" fmla="*/ 32734 w 32751"/>
              <a:gd name="connsiteY3" fmla="*/ 1471 h 34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1" h="342923">
                <a:moveTo>
                  <a:pt x="32734" y="1471"/>
                </a:moveTo>
                <a:cubicBezTo>
                  <a:pt x="32001" y="21254"/>
                  <a:pt x="6357" y="299677"/>
                  <a:pt x="1961" y="335579"/>
                </a:cubicBezTo>
                <a:cubicBezTo>
                  <a:pt x="-2435" y="371481"/>
                  <a:pt x="1228" y="266706"/>
                  <a:pt x="6357" y="216883"/>
                </a:cubicBezTo>
                <a:cubicBezTo>
                  <a:pt x="11486" y="167060"/>
                  <a:pt x="33467" y="-18312"/>
                  <a:pt x="32734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0" name="フリーフォーム 6289">
            <a:extLst>
              <a:ext uri="{FF2B5EF4-FFF2-40B4-BE49-F238E27FC236}">
                <a16:creationId xmlns:a16="http://schemas.microsoft.com/office/drawing/2014/main" id="{BB24DB3E-5EEA-4380-112E-A2DBB10DA22E}"/>
              </a:ext>
            </a:extLst>
          </p:cNvPr>
          <p:cNvSpPr/>
          <p:nvPr/>
        </p:nvSpPr>
        <p:spPr>
          <a:xfrm>
            <a:off x="3587336" y="5006948"/>
            <a:ext cx="211362" cy="359919"/>
          </a:xfrm>
          <a:custGeom>
            <a:avLst/>
            <a:gdLst>
              <a:gd name="connsiteX0" fmla="*/ 124239 w 211362"/>
              <a:gd name="connsiteY0" fmla="*/ 27 h 359919"/>
              <a:gd name="connsiteX1" fmla="*/ 200439 w 211362"/>
              <a:gd name="connsiteY1" fmla="*/ 168302 h 359919"/>
              <a:gd name="connsiteX2" fmla="*/ 190914 w 211362"/>
              <a:gd name="connsiteY2" fmla="*/ 301652 h 359919"/>
              <a:gd name="connsiteX3" fmla="*/ 194089 w 211362"/>
              <a:gd name="connsiteY3" fmla="*/ 276252 h 359919"/>
              <a:gd name="connsiteX4" fmla="*/ 57564 w 211362"/>
              <a:gd name="connsiteY4" fmla="*/ 273077 h 359919"/>
              <a:gd name="connsiteX5" fmla="*/ 89314 w 211362"/>
              <a:gd name="connsiteY5" fmla="*/ 282602 h 359919"/>
              <a:gd name="connsiteX6" fmla="*/ 48039 w 211362"/>
              <a:gd name="connsiteY6" fmla="*/ 330227 h 359919"/>
              <a:gd name="connsiteX7" fmla="*/ 414 w 211362"/>
              <a:gd name="connsiteY7" fmla="*/ 358802 h 359919"/>
              <a:gd name="connsiteX8" fmla="*/ 76614 w 211362"/>
              <a:gd name="connsiteY8" fmla="*/ 292127 h 359919"/>
              <a:gd name="connsiteX9" fmla="*/ 162339 w 211362"/>
              <a:gd name="connsiteY9" fmla="*/ 292127 h 359919"/>
              <a:gd name="connsiteX10" fmla="*/ 102014 w 211362"/>
              <a:gd name="connsiteY10" fmla="*/ 260377 h 359919"/>
              <a:gd name="connsiteX11" fmla="*/ 197264 w 211362"/>
              <a:gd name="connsiteY11" fmla="*/ 263552 h 359919"/>
              <a:gd name="connsiteX12" fmla="*/ 190914 w 211362"/>
              <a:gd name="connsiteY12" fmla="*/ 282602 h 359919"/>
              <a:gd name="connsiteX13" fmla="*/ 209964 w 211362"/>
              <a:gd name="connsiteY13" fmla="*/ 181002 h 359919"/>
              <a:gd name="connsiteX14" fmla="*/ 124239 w 211362"/>
              <a:gd name="connsiteY14" fmla="*/ 27 h 3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362" h="359919">
                <a:moveTo>
                  <a:pt x="124239" y="27"/>
                </a:moveTo>
                <a:cubicBezTo>
                  <a:pt x="122651" y="-2090"/>
                  <a:pt x="189327" y="118031"/>
                  <a:pt x="200439" y="168302"/>
                </a:cubicBezTo>
                <a:cubicBezTo>
                  <a:pt x="211551" y="218573"/>
                  <a:pt x="191972" y="283661"/>
                  <a:pt x="190914" y="301652"/>
                </a:cubicBezTo>
                <a:cubicBezTo>
                  <a:pt x="189856" y="319643"/>
                  <a:pt x="216314" y="281015"/>
                  <a:pt x="194089" y="276252"/>
                </a:cubicBezTo>
                <a:cubicBezTo>
                  <a:pt x="171864" y="271490"/>
                  <a:pt x="75026" y="272019"/>
                  <a:pt x="57564" y="273077"/>
                </a:cubicBezTo>
                <a:cubicBezTo>
                  <a:pt x="40102" y="274135"/>
                  <a:pt x="90901" y="273077"/>
                  <a:pt x="89314" y="282602"/>
                </a:cubicBezTo>
                <a:cubicBezTo>
                  <a:pt x="87726" y="292127"/>
                  <a:pt x="62856" y="317527"/>
                  <a:pt x="48039" y="330227"/>
                </a:cubicBezTo>
                <a:cubicBezTo>
                  <a:pt x="33222" y="342927"/>
                  <a:pt x="-4348" y="365152"/>
                  <a:pt x="414" y="358802"/>
                </a:cubicBezTo>
                <a:cubicBezTo>
                  <a:pt x="5176" y="352452"/>
                  <a:pt x="49627" y="303239"/>
                  <a:pt x="76614" y="292127"/>
                </a:cubicBezTo>
                <a:cubicBezTo>
                  <a:pt x="103601" y="281015"/>
                  <a:pt x="158106" y="297419"/>
                  <a:pt x="162339" y="292127"/>
                </a:cubicBezTo>
                <a:cubicBezTo>
                  <a:pt x="166572" y="286835"/>
                  <a:pt x="96193" y="265139"/>
                  <a:pt x="102014" y="260377"/>
                </a:cubicBezTo>
                <a:cubicBezTo>
                  <a:pt x="107835" y="255615"/>
                  <a:pt x="182447" y="259848"/>
                  <a:pt x="197264" y="263552"/>
                </a:cubicBezTo>
                <a:cubicBezTo>
                  <a:pt x="212081" y="267256"/>
                  <a:pt x="188797" y="296360"/>
                  <a:pt x="190914" y="282602"/>
                </a:cubicBezTo>
                <a:cubicBezTo>
                  <a:pt x="193031" y="268844"/>
                  <a:pt x="217372" y="228627"/>
                  <a:pt x="209964" y="181002"/>
                </a:cubicBezTo>
                <a:cubicBezTo>
                  <a:pt x="202556" y="133377"/>
                  <a:pt x="125827" y="2144"/>
                  <a:pt x="12423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1" name="フリーフォーム 6290">
            <a:extLst>
              <a:ext uri="{FF2B5EF4-FFF2-40B4-BE49-F238E27FC236}">
                <a16:creationId xmlns:a16="http://schemas.microsoft.com/office/drawing/2014/main" id="{2A0D3352-8A3A-5A30-AF48-CF6AD3D4FB45}"/>
              </a:ext>
            </a:extLst>
          </p:cNvPr>
          <p:cNvSpPr/>
          <p:nvPr/>
        </p:nvSpPr>
        <p:spPr>
          <a:xfrm>
            <a:off x="4403696" y="4775113"/>
            <a:ext cx="157424" cy="220808"/>
          </a:xfrm>
          <a:custGeom>
            <a:avLst/>
            <a:gdLst>
              <a:gd name="connsiteX0" fmla="*/ 29 w 157424"/>
              <a:gd name="connsiteY0" fmla="*/ 87 h 220808"/>
              <a:gd name="connsiteX1" fmla="*/ 146079 w 157424"/>
              <a:gd name="connsiteY1" fmla="*/ 206462 h 220808"/>
              <a:gd name="connsiteX2" fmla="*/ 133379 w 157424"/>
              <a:gd name="connsiteY2" fmla="*/ 181062 h 220808"/>
              <a:gd name="connsiteX3" fmla="*/ 29 w 157424"/>
              <a:gd name="connsiteY3" fmla="*/ 87 h 22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24" h="220808">
                <a:moveTo>
                  <a:pt x="29" y="87"/>
                </a:moveTo>
                <a:cubicBezTo>
                  <a:pt x="2146" y="4320"/>
                  <a:pt x="123854" y="176300"/>
                  <a:pt x="146079" y="206462"/>
                </a:cubicBezTo>
                <a:cubicBezTo>
                  <a:pt x="168304" y="236624"/>
                  <a:pt x="154546" y="214929"/>
                  <a:pt x="133379" y="181062"/>
                </a:cubicBezTo>
                <a:cubicBezTo>
                  <a:pt x="112212" y="147195"/>
                  <a:pt x="-2088" y="-4146"/>
                  <a:pt x="29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2" name="フリーフォーム 6291">
            <a:extLst>
              <a:ext uri="{FF2B5EF4-FFF2-40B4-BE49-F238E27FC236}">
                <a16:creationId xmlns:a16="http://schemas.microsoft.com/office/drawing/2014/main" id="{A173AA92-1BBF-2E2B-72ED-AACDE1651EBB}"/>
              </a:ext>
            </a:extLst>
          </p:cNvPr>
          <p:cNvSpPr/>
          <p:nvPr/>
        </p:nvSpPr>
        <p:spPr>
          <a:xfrm>
            <a:off x="4571700" y="4959245"/>
            <a:ext cx="101900" cy="619245"/>
          </a:xfrm>
          <a:custGeom>
            <a:avLst/>
            <a:gdLst>
              <a:gd name="connsiteX0" fmla="*/ 63800 w 101900"/>
              <a:gd name="connsiteY0" fmla="*/ 105 h 619245"/>
              <a:gd name="connsiteX1" fmla="*/ 13000 w 101900"/>
              <a:gd name="connsiteY1" fmla="*/ 181080 h 619245"/>
              <a:gd name="connsiteX2" fmla="*/ 51100 w 101900"/>
              <a:gd name="connsiteY2" fmla="*/ 317605 h 619245"/>
              <a:gd name="connsiteX3" fmla="*/ 300 w 101900"/>
              <a:gd name="connsiteY3" fmla="*/ 279505 h 619245"/>
              <a:gd name="connsiteX4" fmla="*/ 79675 w 101900"/>
              <a:gd name="connsiteY4" fmla="*/ 438255 h 619245"/>
              <a:gd name="connsiteX5" fmla="*/ 101900 w 101900"/>
              <a:gd name="connsiteY5" fmla="*/ 619230 h 619245"/>
              <a:gd name="connsiteX6" fmla="*/ 79675 w 101900"/>
              <a:gd name="connsiteY6" fmla="*/ 447780 h 619245"/>
              <a:gd name="connsiteX7" fmla="*/ 22525 w 101900"/>
              <a:gd name="connsiteY7" fmla="*/ 311255 h 619245"/>
              <a:gd name="connsiteX8" fmla="*/ 22525 w 101900"/>
              <a:gd name="connsiteY8" fmla="*/ 238230 h 619245"/>
              <a:gd name="connsiteX9" fmla="*/ 22525 w 101900"/>
              <a:gd name="connsiteY9" fmla="*/ 155680 h 619245"/>
              <a:gd name="connsiteX10" fmla="*/ 63800 w 101900"/>
              <a:gd name="connsiteY10" fmla="*/ 105 h 6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00" h="619245">
                <a:moveTo>
                  <a:pt x="63800" y="105"/>
                </a:moveTo>
                <a:cubicBezTo>
                  <a:pt x="62213" y="4338"/>
                  <a:pt x="15117" y="128163"/>
                  <a:pt x="13000" y="181080"/>
                </a:cubicBezTo>
                <a:cubicBezTo>
                  <a:pt x="10883" y="233997"/>
                  <a:pt x="53217" y="301201"/>
                  <a:pt x="51100" y="317605"/>
                </a:cubicBezTo>
                <a:cubicBezTo>
                  <a:pt x="48983" y="334009"/>
                  <a:pt x="-4462" y="259397"/>
                  <a:pt x="300" y="279505"/>
                </a:cubicBezTo>
                <a:cubicBezTo>
                  <a:pt x="5062" y="299613"/>
                  <a:pt x="62742" y="381634"/>
                  <a:pt x="79675" y="438255"/>
                </a:cubicBezTo>
                <a:cubicBezTo>
                  <a:pt x="96608" y="494876"/>
                  <a:pt x="101900" y="617643"/>
                  <a:pt x="101900" y="619230"/>
                </a:cubicBezTo>
                <a:cubicBezTo>
                  <a:pt x="101900" y="620817"/>
                  <a:pt x="92904" y="499109"/>
                  <a:pt x="79675" y="447780"/>
                </a:cubicBezTo>
                <a:cubicBezTo>
                  <a:pt x="66446" y="396451"/>
                  <a:pt x="32050" y="346180"/>
                  <a:pt x="22525" y="311255"/>
                </a:cubicBezTo>
                <a:cubicBezTo>
                  <a:pt x="13000" y="276330"/>
                  <a:pt x="22525" y="238230"/>
                  <a:pt x="22525" y="238230"/>
                </a:cubicBezTo>
                <a:cubicBezTo>
                  <a:pt x="22525" y="212301"/>
                  <a:pt x="17233" y="191134"/>
                  <a:pt x="22525" y="155680"/>
                </a:cubicBezTo>
                <a:cubicBezTo>
                  <a:pt x="27817" y="120226"/>
                  <a:pt x="65387" y="-4128"/>
                  <a:pt x="6380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3" name="フリーフォーム 6292">
            <a:extLst>
              <a:ext uri="{FF2B5EF4-FFF2-40B4-BE49-F238E27FC236}">
                <a16:creationId xmlns:a16="http://schemas.microsoft.com/office/drawing/2014/main" id="{1F9A2D77-85D7-5CDB-EE1C-5D2ABEB3E500}"/>
              </a:ext>
            </a:extLst>
          </p:cNvPr>
          <p:cNvSpPr/>
          <p:nvPr/>
        </p:nvSpPr>
        <p:spPr>
          <a:xfrm>
            <a:off x="4144394" y="5460432"/>
            <a:ext cx="72548" cy="384762"/>
          </a:xfrm>
          <a:custGeom>
            <a:avLst/>
            <a:gdLst>
              <a:gd name="connsiteX0" fmla="*/ 49781 w 72548"/>
              <a:gd name="connsiteY0" fmla="*/ 568 h 384762"/>
              <a:gd name="connsiteX1" fmla="*/ 2156 w 72548"/>
              <a:gd name="connsiteY1" fmla="*/ 206943 h 384762"/>
              <a:gd name="connsiteX2" fmla="*/ 8506 w 72548"/>
              <a:gd name="connsiteY2" fmla="*/ 210118 h 384762"/>
              <a:gd name="connsiteX3" fmla="*/ 11681 w 72548"/>
              <a:gd name="connsiteY3" fmla="*/ 327593 h 384762"/>
              <a:gd name="connsiteX4" fmla="*/ 18031 w 72548"/>
              <a:gd name="connsiteY4" fmla="*/ 279968 h 384762"/>
              <a:gd name="connsiteX5" fmla="*/ 27556 w 72548"/>
              <a:gd name="connsiteY5" fmla="*/ 384743 h 384762"/>
              <a:gd name="connsiteX6" fmla="*/ 21206 w 72548"/>
              <a:gd name="connsiteY6" fmla="*/ 270443 h 384762"/>
              <a:gd name="connsiteX7" fmla="*/ 72006 w 72548"/>
              <a:gd name="connsiteY7" fmla="*/ 324418 h 384762"/>
              <a:gd name="connsiteX8" fmla="*/ 46606 w 72548"/>
              <a:gd name="connsiteY8" fmla="*/ 276793 h 384762"/>
              <a:gd name="connsiteX9" fmla="*/ 24381 w 72548"/>
              <a:gd name="connsiteY9" fmla="*/ 191068 h 384762"/>
              <a:gd name="connsiteX10" fmla="*/ 24381 w 72548"/>
              <a:gd name="connsiteY10" fmla="*/ 267268 h 384762"/>
              <a:gd name="connsiteX11" fmla="*/ 2156 w 72548"/>
              <a:gd name="connsiteY11" fmla="*/ 149793 h 384762"/>
              <a:gd name="connsiteX12" fmla="*/ 49781 w 72548"/>
              <a:gd name="connsiteY12" fmla="*/ 568 h 3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48" h="384762">
                <a:moveTo>
                  <a:pt x="49781" y="568"/>
                </a:moveTo>
                <a:cubicBezTo>
                  <a:pt x="49781" y="10093"/>
                  <a:pt x="9035" y="172018"/>
                  <a:pt x="2156" y="206943"/>
                </a:cubicBezTo>
                <a:cubicBezTo>
                  <a:pt x="-4723" y="241868"/>
                  <a:pt x="6918" y="190010"/>
                  <a:pt x="8506" y="210118"/>
                </a:cubicBezTo>
                <a:cubicBezTo>
                  <a:pt x="10093" y="230226"/>
                  <a:pt x="10094" y="315951"/>
                  <a:pt x="11681" y="327593"/>
                </a:cubicBezTo>
                <a:cubicBezTo>
                  <a:pt x="13268" y="339235"/>
                  <a:pt x="15385" y="270443"/>
                  <a:pt x="18031" y="279968"/>
                </a:cubicBezTo>
                <a:cubicBezTo>
                  <a:pt x="20677" y="289493"/>
                  <a:pt x="27027" y="386330"/>
                  <a:pt x="27556" y="384743"/>
                </a:cubicBezTo>
                <a:cubicBezTo>
                  <a:pt x="28085" y="383156"/>
                  <a:pt x="13798" y="280497"/>
                  <a:pt x="21206" y="270443"/>
                </a:cubicBezTo>
                <a:cubicBezTo>
                  <a:pt x="28614" y="260389"/>
                  <a:pt x="67773" y="323360"/>
                  <a:pt x="72006" y="324418"/>
                </a:cubicBezTo>
                <a:cubicBezTo>
                  <a:pt x="76239" y="325476"/>
                  <a:pt x="54544" y="299018"/>
                  <a:pt x="46606" y="276793"/>
                </a:cubicBezTo>
                <a:cubicBezTo>
                  <a:pt x="38668" y="254568"/>
                  <a:pt x="28085" y="192655"/>
                  <a:pt x="24381" y="191068"/>
                </a:cubicBezTo>
                <a:cubicBezTo>
                  <a:pt x="20677" y="189481"/>
                  <a:pt x="28085" y="274147"/>
                  <a:pt x="24381" y="267268"/>
                </a:cubicBezTo>
                <a:cubicBezTo>
                  <a:pt x="20677" y="260389"/>
                  <a:pt x="-1019" y="195830"/>
                  <a:pt x="2156" y="149793"/>
                </a:cubicBezTo>
                <a:cubicBezTo>
                  <a:pt x="5331" y="103756"/>
                  <a:pt x="49781" y="-8957"/>
                  <a:pt x="49781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4" name="フリーフォーム 6293">
            <a:extLst>
              <a:ext uri="{FF2B5EF4-FFF2-40B4-BE49-F238E27FC236}">
                <a16:creationId xmlns:a16="http://schemas.microsoft.com/office/drawing/2014/main" id="{11325FC5-F35F-336C-5004-D329E79E577F}"/>
              </a:ext>
            </a:extLst>
          </p:cNvPr>
          <p:cNvSpPr/>
          <p:nvPr/>
        </p:nvSpPr>
        <p:spPr>
          <a:xfrm>
            <a:off x="4619207" y="5694627"/>
            <a:ext cx="82504" cy="351847"/>
          </a:xfrm>
          <a:custGeom>
            <a:avLst/>
            <a:gdLst>
              <a:gd name="connsiteX0" fmla="*/ 418 w 82504"/>
              <a:gd name="connsiteY0" fmla="*/ 1323 h 351847"/>
              <a:gd name="connsiteX1" fmla="*/ 76618 w 82504"/>
              <a:gd name="connsiteY1" fmla="*/ 220398 h 351847"/>
              <a:gd name="connsiteX2" fmla="*/ 76618 w 82504"/>
              <a:gd name="connsiteY2" fmla="*/ 350573 h 351847"/>
              <a:gd name="connsiteX3" fmla="*/ 70268 w 82504"/>
              <a:gd name="connsiteY3" fmla="*/ 280723 h 351847"/>
              <a:gd name="connsiteX4" fmla="*/ 16293 w 82504"/>
              <a:gd name="connsiteY4" fmla="*/ 182298 h 351847"/>
              <a:gd name="connsiteX5" fmla="*/ 63918 w 82504"/>
              <a:gd name="connsiteY5" fmla="*/ 242623 h 351847"/>
              <a:gd name="connsiteX6" fmla="*/ 48043 w 82504"/>
              <a:gd name="connsiteY6" fmla="*/ 194998 h 351847"/>
              <a:gd name="connsiteX7" fmla="*/ 44868 w 82504"/>
              <a:gd name="connsiteY7" fmla="*/ 134673 h 351847"/>
              <a:gd name="connsiteX8" fmla="*/ 44868 w 82504"/>
              <a:gd name="connsiteY8" fmla="*/ 128323 h 351847"/>
              <a:gd name="connsiteX9" fmla="*/ 418 w 82504"/>
              <a:gd name="connsiteY9" fmla="*/ 1323 h 35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04" h="351847">
                <a:moveTo>
                  <a:pt x="418" y="1323"/>
                </a:moveTo>
                <a:cubicBezTo>
                  <a:pt x="5710" y="16669"/>
                  <a:pt x="63918" y="162190"/>
                  <a:pt x="76618" y="220398"/>
                </a:cubicBezTo>
                <a:cubicBezTo>
                  <a:pt x="89318" y="278606"/>
                  <a:pt x="77676" y="340519"/>
                  <a:pt x="76618" y="350573"/>
                </a:cubicBezTo>
                <a:cubicBezTo>
                  <a:pt x="75560" y="360627"/>
                  <a:pt x="80322" y="308769"/>
                  <a:pt x="70268" y="280723"/>
                </a:cubicBezTo>
                <a:cubicBezTo>
                  <a:pt x="60214" y="252677"/>
                  <a:pt x="17351" y="188648"/>
                  <a:pt x="16293" y="182298"/>
                </a:cubicBezTo>
                <a:cubicBezTo>
                  <a:pt x="15235" y="175948"/>
                  <a:pt x="58626" y="240506"/>
                  <a:pt x="63918" y="242623"/>
                </a:cubicBezTo>
                <a:cubicBezTo>
                  <a:pt x="69210" y="244740"/>
                  <a:pt x="51218" y="212990"/>
                  <a:pt x="48043" y="194998"/>
                </a:cubicBezTo>
                <a:cubicBezTo>
                  <a:pt x="44868" y="177006"/>
                  <a:pt x="45397" y="145785"/>
                  <a:pt x="44868" y="134673"/>
                </a:cubicBezTo>
                <a:cubicBezTo>
                  <a:pt x="44339" y="123561"/>
                  <a:pt x="48043" y="147902"/>
                  <a:pt x="44868" y="128323"/>
                </a:cubicBezTo>
                <a:cubicBezTo>
                  <a:pt x="41693" y="108744"/>
                  <a:pt x="-4874" y="-14023"/>
                  <a:pt x="418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5" name="フリーフォーム 6294">
            <a:extLst>
              <a:ext uri="{FF2B5EF4-FFF2-40B4-BE49-F238E27FC236}">
                <a16:creationId xmlns:a16="http://schemas.microsoft.com/office/drawing/2014/main" id="{4F3654C9-BE84-7233-2357-63A62E8AEAEC}"/>
              </a:ext>
            </a:extLst>
          </p:cNvPr>
          <p:cNvSpPr/>
          <p:nvPr/>
        </p:nvSpPr>
        <p:spPr>
          <a:xfrm>
            <a:off x="6135777" y="6523282"/>
            <a:ext cx="260867" cy="1016962"/>
          </a:xfrm>
          <a:custGeom>
            <a:avLst/>
            <a:gdLst>
              <a:gd name="connsiteX0" fmla="*/ 236701 w 260867"/>
              <a:gd name="connsiteY0" fmla="*/ 2945 h 1016962"/>
              <a:gd name="connsiteX1" fmla="*/ 252885 w 260867"/>
              <a:gd name="connsiteY1" fmla="*/ 456099 h 1016962"/>
              <a:gd name="connsiteX2" fmla="*/ 244793 w 260867"/>
              <a:gd name="connsiteY2" fmla="*/ 407546 h 1016962"/>
              <a:gd name="connsiteX3" fmla="*/ 74860 w 260867"/>
              <a:gd name="connsiteY3" fmla="*/ 828332 h 1016962"/>
              <a:gd name="connsiteX4" fmla="*/ 2032 w 260867"/>
              <a:gd name="connsiteY4" fmla="*/ 1010403 h 1016962"/>
              <a:gd name="connsiteX5" fmla="*/ 147688 w 260867"/>
              <a:gd name="connsiteY5" fmla="*/ 613893 h 1016962"/>
              <a:gd name="connsiteX6" fmla="*/ 224563 w 260867"/>
              <a:gd name="connsiteY6" fmla="*/ 431822 h 1016962"/>
              <a:gd name="connsiteX7" fmla="*/ 236701 w 260867"/>
              <a:gd name="connsiteY7" fmla="*/ 269982 h 1016962"/>
              <a:gd name="connsiteX8" fmla="*/ 236701 w 260867"/>
              <a:gd name="connsiteY8" fmla="*/ 2945 h 101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7" h="1016962">
                <a:moveTo>
                  <a:pt x="236701" y="2945"/>
                </a:moveTo>
                <a:cubicBezTo>
                  <a:pt x="239398" y="33965"/>
                  <a:pt x="251536" y="388666"/>
                  <a:pt x="252885" y="456099"/>
                </a:cubicBezTo>
                <a:cubicBezTo>
                  <a:pt x="254234" y="523532"/>
                  <a:pt x="274464" y="345507"/>
                  <a:pt x="244793" y="407546"/>
                </a:cubicBezTo>
                <a:cubicBezTo>
                  <a:pt x="215122" y="469585"/>
                  <a:pt x="115320" y="727856"/>
                  <a:pt x="74860" y="828332"/>
                </a:cubicBezTo>
                <a:cubicBezTo>
                  <a:pt x="34400" y="928808"/>
                  <a:pt x="-10106" y="1046143"/>
                  <a:pt x="2032" y="1010403"/>
                </a:cubicBezTo>
                <a:cubicBezTo>
                  <a:pt x="14170" y="974663"/>
                  <a:pt x="110600" y="710323"/>
                  <a:pt x="147688" y="613893"/>
                </a:cubicBezTo>
                <a:cubicBezTo>
                  <a:pt x="184776" y="517463"/>
                  <a:pt x="209728" y="489140"/>
                  <a:pt x="224563" y="431822"/>
                </a:cubicBezTo>
                <a:cubicBezTo>
                  <a:pt x="239398" y="374504"/>
                  <a:pt x="234678" y="345508"/>
                  <a:pt x="236701" y="269982"/>
                </a:cubicBezTo>
                <a:cubicBezTo>
                  <a:pt x="238724" y="194456"/>
                  <a:pt x="234004" y="-28075"/>
                  <a:pt x="236701" y="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6" name="フリーフォーム 6295">
            <a:extLst>
              <a:ext uri="{FF2B5EF4-FFF2-40B4-BE49-F238E27FC236}">
                <a16:creationId xmlns:a16="http://schemas.microsoft.com/office/drawing/2014/main" id="{C7E9AE35-917C-139D-5553-C70055027233}"/>
              </a:ext>
            </a:extLst>
          </p:cNvPr>
          <p:cNvSpPr/>
          <p:nvPr/>
        </p:nvSpPr>
        <p:spPr>
          <a:xfrm>
            <a:off x="6110163" y="7640031"/>
            <a:ext cx="120156" cy="320095"/>
          </a:xfrm>
          <a:custGeom>
            <a:avLst/>
            <a:gdLst>
              <a:gd name="connsiteX0" fmla="*/ 44 w 120156"/>
              <a:gd name="connsiteY0" fmla="*/ 633 h 320095"/>
              <a:gd name="connsiteX1" fmla="*/ 77535 w 120156"/>
              <a:gd name="connsiteY1" fmla="*/ 120745 h 320095"/>
              <a:gd name="connsiteX2" fmla="*/ 77535 w 120156"/>
              <a:gd name="connsiteY2" fmla="*/ 310600 h 320095"/>
              <a:gd name="connsiteX3" fmla="*/ 77535 w 120156"/>
              <a:gd name="connsiteY3" fmla="*/ 271854 h 320095"/>
              <a:gd name="connsiteX4" fmla="*/ 120156 w 120156"/>
              <a:gd name="connsiteY4" fmla="*/ 101372 h 320095"/>
              <a:gd name="connsiteX5" fmla="*/ 77535 w 120156"/>
              <a:gd name="connsiteY5" fmla="*/ 213735 h 320095"/>
              <a:gd name="connsiteX6" fmla="*/ 65912 w 120156"/>
              <a:gd name="connsiteY6" fmla="*/ 85874 h 320095"/>
              <a:gd name="connsiteX7" fmla="*/ 65912 w 120156"/>
              <a:gd name="connsiteY7" fmla="*/ 171115 h 320095"/>
              <a:gd name="connsiteX8" fmla="*/ 44 w 120156"/>
              <a:gd name="connsiteY8" fmla="*/ 633 h 3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56" h="320095">
                <a:moveTo>
                  <a:pt x="44" y="633"/>
                </a:moveTo>
                <a:cubicBezTo>
                  <a:pt x="1981" y="-7762"/>
                  <a:pt x="64620" y="69084"/>
                  <a:pt x="77535" y="120745"/>
                </a:cubicBezTo>
                <a:cubicBezTo>
                  <a:pt x="90450" y="172406"/>
                  <a:pt x="77535" y="310600"/>
                  <a:pt x="77535" y="310600"/>
                </a:cubicBezTo>
                <a:cubicBezTo>
                  <a:pt x="77535" y="335785"/>
                  <a:pt x="70432" y="306725"/>
                  <a:pt x="77535" y="271854"/>
                </a:cubicBezTo>
                <a:cubicBezTo>
                  <a:pt x="84638" y="236983"/>
                  <a:pt x="120156" y="111058"/>
                  <a:pt x="120156" y="101372"/>
                </a:cubicBezTo>
                <a:cubicBezTo>
                  <a:pt x="120156" y="91686"/>
                  <a:pt x="86576" y="216318"/>
                  <a:pt x="77535" y="213735"/>
                </a:cubicBezTo>
                <a:cubicBezTo>
                  <a:pt x="68494" y="211152"/>
                  <a:pt x="67849" y="92977"/>
                  <a:pt x="65912" y="85874"/>
                </a:cubicBezTo>
                <a:cubicBezTo>
                  <a:pt x="63975" y="78771"/>
                  <a:pt x="72370" y="182093"/>
                  <a:pt x="65912" y="171115"/>
                </a:cubicBezTo>
                <a:cubicBezTo>
                  <a:pt x="59454" y="160137"/>
                  <a:pt x="-1893" y="9028"/>
                  <a:pt x="4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7" name="フリーフォーム 6296">
            <a:extLst>
              <a:ext uri="{FF2B5EF4-FFF2-40B4-BE49-F238E27FC236}">
                <a16:creationId xmlns:a16="http://schemas.microsoft.com/office/drawing/2014/main" id="{A98C35FA-E2AF-3180-A302-FA68BFA2FE72}"/>
              </a:ext>
            </a:extLst>
          </p:cNvPr>
          <p:cNvSpPr/>
          <p:nvPr/>
        </p:nvSpPr>
        <p:spPr>
          <a:xfrm>
            <a:off x="5081804" y="7635342"/>
            <a:ext cx="1047960" cy="1270652"/>
          </a:xfrm>
          <a:custGeom>
            <a:avLst/>
            <a:gdLst>
              <a:gd name="connsiteX0" fmla="*/ 1020654 w 1047960"/>
              <a:gd name="connsiteY0" fmla="*/ 28570 h 1270652"/>
              <a:gd name="connsiteX1" fmla="*/ 462715 w 1047960"/>
              <a:gd name="connsiteY1" fmla="*/ 753116 h 1270652"/>
              <a:gd name="connsiteX2" fmla="*/ 307732 w 1047960"/>
              <a:gd name="connsiteY2" fmla="*/ 950719 h 1270652"/>
              <a:gd name="connsiteX3" fmla="*/ 373599 w 1047960"/>
              <a:gd name="connsiteY3" fmla="*/ 834482 h 1270652"/>
              <a:gd name="connsiteX4" fmla="*/ 1640 w 1047960"/>
              <a:gd name="connsiteY4" fmla="*/ 1268434 h 1270652"/>
              <a:gd name="connsiteX5" fmla="*/ 544081 w 1047960"/>
              <a:gd name="connsiteY5" fmla="*/ 617505 h 1270652"/>
              <a:gd name="connsiteX6" fmla="*/ 919915 w 1047960"/>
              <a:gd name="connsiteY6" fmla="*/ 191302 h 1270652"/>
              <a:gd name="connsiteX7" fmla="*/ 1020654 w 1047960"/>
              <a:gd name="connsiteY7" fmla="*/ 28570 h 127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960" h="1270652">
                <a:moveTo>
                  <a:pt x="1020654" y="28570"/>
                </a:moveTo>
                <a:cubicBezTo>
                  <a:pt x="944454" y="122206"/>
                  <a:pt x="581535" y="599425"/>
                  <a:pt x="462715" y="753116"/>
                </a:cubicBezTo>
                <a:cubicBezTo>
                  <a:pt x="343895" y="906807"/>
                  <a:pt x="322585" y="937158"/>
                  <a:pt x="307732" y="950719"/>
                </a:cubicBezTo>
                <a:cubicBezTo>
                  <a:pt x="292879" y="964280"/>
                  <a:pt x="424614" y="781530"/>
                  <a:pt x="373599" y="834482"/>
                </a:cubicBezTo>
                <a:cubicBezTo>
                  <a:pt x="322584" y="887434"/>
                  <a:pt x="-26774" y="1304597"/>
                  <a:pt x="1640" y="1268434"/>
                </a:cubicBezTo>
                <a:cubicBezTo>
                  <a:pt x="30054" y="1232271"/>
                  <a:pt x="391035" y="797027"/>
                  <a:pt x="544081" y="617505"/>
                </a:cubicBezTo>
                <a:cubicBezTo>
                  <a:pt x="697127" y="437983"/>
                  <a:pt x="842423" y="289458"/>
                  <a:pt x="919915" y="191302"/>
                </a:cubicBezTo>
                <a:cubicBezTo>
                  <a:pt x="997406" y="93146"/>
                  <a:pt x="1096854" y="-65066"/>
                  <a:pt x="1020654" y="2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8" name="フリーフォーム 6297">
            <a:extLst>
              <a:ext uri="{FF2B5EF4-FFF2-40B4-BE49-F238E27FC236}">
                <a16:creationId xmlns:a16="http://schemas.microsoft.com/office/drawing/2014/main" id="{92D2CF60-EDBB-0A1B-FABA-D82E927C2167}"/>
              </a:ext>
            </a:extLst>
          </p:cNvPr>
          <p:cNvSpPr/>
          <p:nvPr/>
        </p:nvSpPr>
        <p:spPr>
          <a:xfrm>
            <a:off x="5418168" y="7950337"/>
            <a:ext cx="765680" cy="1136132"/>
          </a:xfrm>
          <a:custGeom>
            <a:avLst/>
            <a:gdLst>
              <a:gd name="connsiteX0" fmla="*/ 765656 w 765680"/>
              <a:gd name="connsiteY0" fmla="*/ 294 h 1136132"/>
              <a:gd name="connsiteX1" fmla="*/ 463439 w 765680"/>
              <a:gd name="connsiteY1" fmla="*/ 445870 h 1136132"/>
              <a:gd name="connsiteX2" fmla="*/ 2364 w 765680"/>
              <a:gd name="connsiteY2" fmla="*/ 1131670 h 1136132"/>
              <a:gd name="connsiteX3" fmla="*/ 281334 w 765680"/>
              <a:gd name="connsiteY3" fmla="*/ 744212 h 1136132"/>
              <a:gd name="connsiteX4" fmla="*/ 230964 w 765680"/>
              <a:gd name="connsiteY4" fmla="*/ 794582 h 1136132"/>
              <a:gd name="connsiteX5" fmla="*/ 478937 w 765680"/>
              <a:gd name="connsiteY5" fmla="*/ 383877 h 1136132"/>
              <a:gd name="connsiteX6" fmla="*/ 765656 w 765680"/>
              <a:gd name="connsiteY6" fmla="*/ 294 h 113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680" h="1136132">
                <a:moveTo>
                  <a:pt x="765656" y="294"/>
                </a:moveTo>
                <a:cubicBezTo>
                  <a:pt x="763073" y="10626"/>
                  <a:pt x="463439" y="445870"/>
                  <a:pt x="463439" y="445870"/>
                </a:cubicBezTo>
                <a:cubicBezTo>
                  <a:pt x="336224" y="634433"/>
                  <a:pt x="32715" y="1081946"/>
                  <a:pt x="2364" y="1131670"/>
                </a:cubicBezTo>
                <a:cubicBezTo>
                  <a:pt x="-27987" y="1181394"/>
                  <a:pt x="243234" y="800393"/>
                  <a:pt x="281334" y="744212"/>
                </a:cubicBezTo>
                <a:cubicBezTo>
                  <a:pt x="319434" y="688031"/>
                  <a:pt x="198030" y="854638"/>
                  <a:pt x="230964" y="794582"/>
                </a:cubicBezTo>
                <a:cubicBezTo>
                  <a:pt x="263898" y="734526"/>
                  <a:pt x="393051" y="513675"/>
                  <a:pt x="478937" y="383877"/>
                </a:cubicBezTo>
                <a:cubicBezTo>
                  <a:pt x="564823" y="254079"/>
                  <a:pt x="768239" y="-10038"/>
                  <a:pt x="765656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9" name="フリーフォーム 6298">
            <a:extLst>
              <a:ext uri="{FF2B5EF4-FFF2-40B4-BE49-F238E27FC236}">
                <a16:creationId xmlns:a16="http://schemas.microsoft.com/office/drawing/2014/main" id="{5405747C-638D-92A6-1879-2F5C4A918E72}"/>
              </a:ext>
            </a:extLst>
          </p:cNvPr>
          <p:cNvSpPr/>
          <p:nvPr/>
        </p:nvSpPr>
        <p:spPr>
          <a:xfrm>
            <a:off x="4262011" y="8613139"/>
            <a:ext cx="1064384" cy="914605"/>
          </a:xfrm>
          <a:custGeom>
            <a:avLst/>
            <a:gdLst>
              <a:gd name="connsiteX0" fmla="*/ 1061657 w 1064384"/>
              <a:gd name="connsiteY0" fmla="*/ 3919 h 914605"/>
              <a:gd name="connsiteX1" fmla="*/ 573460 w 1064384"/>
              <a:gd name="connsiteY1" fmla="*/ 503739 h 914605"/>
              <a:gd name="connsiteX2" fmla="*/ 627704 w 1064384"/>
              <a:gd name="connsiteY2" fmla="*/ 445620 h 914605"/>
              <a:gd name="connsiteX3" fmla="*/ 23 w 1064384"/>
              <a:gd name="connsiteY3" fmla="*/ 914444 h 914605"/>
              <a:gd name="connsiteX4" fmla="*/ 604457 w 1064384"/>
              <a:gd name="connsiteY4" fmla="*/ 495990 h 914605"/>
              <a:gd name="connsiteX5" fmla="*/ 763314 w 1064384"/>
              <a:gd name="connsiteY5" fmla="*/ 282888 h 914605"/>
              <a:gd name="connsiteX6" fmla="*/ 1061657 w 1064384"/>
              <a:gd name="connsiteY6" fmla="*/ 3919 h 91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384" h="914605">
                <a:moveTo>
                  <a:pt x="1061657" y="3919"/>
                </a:moveTo>
                <a:cubicBezTo>
                  <a:pt x="1030015" y="40728"/>
                  <a:pt x="645785" y="430122"/>
                  <a:pt x="573460" y="503739"/>
                </a:cubicBezTo>
                <a:cubicBezTo>
                  <a:pt x="501135" y="577356"/>
                  <a:pt x="723277" y="377169"/>
                  <a:pt x="627704" y="445620"/>
                </a:cubicBezTo>
                <a:cubicBezTo>
                  <a:pt x="532131" y="514071"/>
                  <a:pt x="3897" y="906049"/>
                  <a:pt x="23" y="914444"/>
                </a:cubicBezTo>
                <a:cubicBezTo>
                  <a:pt x="-3852" y="922839"/>
                  <a:pt x="477242" y="601249"/>
                  <a:pt x="604457" y="495990"/>
                </a:cubicBezTo>
                <a:cubicBezTo>
                  <a:pt x="731672" y="390731"/>
                  <a:pt x="685823" y="366191"/>
                  <a:pt x="763314" y="282888"/>
                </a:cubicBezTo>
                <a:cubicBezTo>
                  <a:pt x="840805" y="199585"/>
                  <a:pt x="1093299" y="-32890"/>
                  <a:pt x="1061657" y="3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0" name="フリーフォーム 6299">
            <a:extLst>
              <a:ext uri="{FF2B5EF4-FFF2-40B4-BE49-F238E27FC236}">
                <a16:creationId xmlns:a16="http://schemas.microsoft.com/office/drawing/2014/main" id="{C33DD9A3-7D0A-76DD-41FD-31860DFC4059}"/>
              </a:ext>
            </a:extLst>
          </p:cNvPr>
          <p:cNvSpPr/>
          <p:nvPr/>
        </p:nvSpPr>
        <p:spPr>
          <a:xfrm>
            <a:off x="4719096" y="8999710"/>
            <a:ext cx="767655" cy="1214195"/>
          </a:xfrm>
          <a:custGeom>
            <a:avLst/>
            <a:gdLst>
              <a:gd name="connsiteX0" fmla="*/ 767304 w 767655"/>
              <a:gd name="connsiteY0" fmla="*/ 931 h 1214195"/>
              <a:gd name="connsiteX1" fmla="*/ 344975 w 767655"/>
              <a:gd name="connsiteY1" fmla="*/ 671232 h 1214195"/>
              <a:gd name="connsiteX2" fmla="*/ 138 w 767655"/>
              <a:gd name="connsiteY2" fmla="*/ 1213673 h 1214195"/>
              <a:gd name="connsiteX3" fmla="*/ 302355 w 767655"/>
              <a:gd name="connsiteY3" fmla="*/ 771971 h 1214195"/>
              <a:gd name="connsiteX4" fmla="*/ 248111 w 767655"/>
              <a:gd name="connsiteY4" fmla="*/ 818466 h 1214195"/>
              <a:gd name="connsiteX5" fmla="*/ 414718 w 767655"/>
              <a:gd name="connsiteY5" fmla="*/ 531748 h 1214195"/>
              <a:gd name="connsiteX6" fmla="*/ 767304 w 767655"/>
              <a:gd name="connsiteY6" fmla="*/ 931 h 12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55" h="1214195">
                <a:moveTo>
                  <a:pt x="767304" y="931"/>
                </a:moveTo>
                <a:cubicBezTo>
                  <a:pt x="755680" y="24178"/>
                  <a:pt x="344975" y="671232"/>
                  <a:pt x="344975" y="671232"/>
                </a:cubicBezTo>
                <a:cubicBezTo>
                  <a:pt x="217114" y="873356"/>
                  <a:pt x="7241" y="1196883"/>
                  <a:pt x="138" y="1213673"/>
                </a:cubicBezTo>
                <a:cubicBezTo>
                  <a:pt x="-6965" y="1230463"/>
                  <a:pt x="261026" y="837839"/>
                  <a:pt x="302355" y="771971"/>
                </a:cubicBezTo>
                <a:cubicBezTo>
                  <a:pt x="343684" y="706103"/>
                  <a:pt x="229384" y="858503"/>
                  <a:pt x="248111" y="818466"/>
                </a:cubicBezTo>
                <a:cubicBezTo>
                  <a:pt x="266838" y="778429"/>
                  <a:pt x="330123" y="667358"/>
                  <a:pt x="414718" y="531748"/>
                </a:cubicBezTo>
                <a:cubicBezTo>
                  <a:pt x="499313" y="396138"/>
                  <a:pt x="778928" y="-22316"/>
                  <a:pt x="767304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1" name="フリーフォーム 6300">
            <a:extLst>
              <a:ext uri="{FF2B5EF4-FFF2-40B4-BE49-F238E27FC236}">
                <a16:creationId xmlns:a16="http://schemas.microsoft.com/office/drawing/2014/main" id="{67F12B30-F18C-0C08-4A30-87218D3E33FE}"/>
              </a:ext>
            </a:extLst>
          </p:cNvPr>
          <p:cNvSpPr/>
          <p:nvPr/>
        </p:nvSpPr>
        <p:spPr>
          <a:xfrm>
            <a:off x="3771661" y="10156887"/>
            <a:ext cx="991557" cy="1489154"/>
          </a:xfrm>
          <a:custGeom>
            <a:avLst/>
            <a:gdLst>
              <a:gd name="connsiteX0" fmla="*/ 986319 w 991557"/>
              <a:gd name="connsiteY0" fmla="*/ 6127 h 1489154"/>
              <a:gd name="connsiteX1" fmla="*/ 610485 w 991557"/>
              <a:gd name="connsiteY1" fmla="*/ 587313 h 1489154"/>
              <a:gd name="connsiteX2" fmla="*/ 6051 w 991557"/>
              <a:gd name="connsiteY2" fmla="*/ 1482340 h 1489154"/>
              <a:gd name="connsiteX3" fmla="*/ 339264 w 991557"/>
              <a:gd name="connsiteY3" fmla="*/ 947649 h 1489154"/>
              <a:gd name="connsiteX4" fmla="*/ 986319 w 991557"/>
              <a:gd name="connsiteY4" fmla="*/ 6127 h 14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57" h="1489154">
                <a:moveTo>
                  <a:pt x="986319" y="6127"/>
                </a:moveTo>
                <a:cubicBezTo>
                  <a:pt x="1031522" y="-53929"/>
                  <a:pt x="773863" y="341278"/>
                  <a:pt x="610485" y="587313"/>
                </a:cubicBezTo>
                <a:cubicBezTo>
                  <a:pt x="447107" y="833348"/>
                  <a:pt x="51254" y="1422284"/>
                  <a:pt x="6051" y="1482340"/>
                </a:cubicBezTo>
                <a:cubicBezTo>
                  <a:pt x="-39152" y="1542396"/>
                  <a:pt x="178469" y="1192393"/>
                  <a:pt x="339264" y="947649"/>
                </a:cubicBezTo>
                <a:cubicBezTo>
                  <a:pt x="500059" y="702905"/>
                  <a:pt x="941116" y="66183"/>
                  <a:pt x="986319" y="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2" name="フリーフォーム 6301">
            <a:extLst>
              <a:ext uri="{FF2B5EF4-FFF2-40B4-BE49-F238E27FC236}">
                <a16:creationId xmlns:a16="http://schemas.microsoft.com/office/drawing/2014/main" id="{78AC8F68-7668-24B0-1CF9-C73F593611BB}"/>
              </a:ext>
            </a:extLst>
          </p:cNvPr>
          <p:cNvSpPr/>
          <p:nvPr/>
        </p:nvSpPr>
        <p:spPr>
          <a:xfrm>
            <a:off x="3470541" y="11179960"/>
            <a:ext cx="582784" cy="954578"/>
          </a:xfrm>
          <a:custGeom>
            <a:avLst/>
            <a:gdLst>
              <a:gd name="connsiteX0" fmla="*/ 330418 w 582784"/>
              <a:gd name="connsiteY0" fmla="*/ 428271 h 954578"/>
              <a:gd name="connsiteX1" fmla="*/ 1079 w 582784"/>
              <a:gd name="connsiteY1" fmla="*/ 951338 h 954578"/>
              <a:gd name="connsiteX2" fmla="*/ 237428 w 582784"/>
              <a:gd name="connsiteY2" fmla="*/ 618125 h 954578"/>
              <a:gd name="connsiteX3" fmla="*/ 582266 w 582784"/>
              <a:gd name="connsiteY3" fmla="*/ 2067 h 954578"/>
              <a:gd name="connsiteX4" fmla="*/ 330418 w 582784"/>
              <a:gd name="connsiteY4" fmla="*/ 428271 h 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784" h="954578">
                <a:moveTo>
                  <a:pt x="330418" y="428271"/>
                </a:moveTo>
                <a:cubicBezTo>
                  <a:pt x="233553" y="586483"/>
                  <a:pt x="16577" y="919696"/>
                  <a:pt x="1079" y="951338"/>
                </a:cubicBezTo>
                <a:cubicBezTo>
                  <a:pt x="-14419" y="982980"/>
                  <a:pt x="140563" y="776337"/>
                  <a:pt x="237428" y="618125"/>
                </a:cubicBezTo>
                <a:cubicBezTo>
                  <a:pt x="334293" y="459913"/>
                  <a:pt x="571288" y="31772"/>
                  <a:pt x="582266" y="2067"/>
                </a:cubicBezTo>
                <a:cubicBezTo>
                  <a:pt x="593244" y="-27638"/>
                  <a:pt x="427283" y="270059"/>
                  <a:pt x="330418" y="428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3" name="フリーフォーム 6302">
            <a:extLst>
              <a:ext uri="{FF2B5EF4-FFF2-40B4-BE49-F238E27FC236}">
                <a16:creationId xmlns:a16="http://schemas.microsoft.com/office/drawing/2014/main" id="{7AF9FCD2-D27E-75D6-CA49-874A6F20E6D9}"/>
              </a:ext>
            </a:extLst>
          </p:cNvPr>
          <p:cNvSpPr/>
          <p:nvPr/>
        </p:nvSpPr>
        <p:spPr>
          <a:xfrm>
            <a:off x="6066878" y="7459861"/>
            <a:ext cx="150977" cy="269062"/>
          </a:xfrm>
          <a:custGeom>
            <a:avLst/>
            <a:gdLst>
              <a:gd name="connsiteX0" fmla="*/ 147942 w 150977"/>
              <a:gd name="connsiteY0" fmla="*/ 2573 h 269062"/>
              <a:gd name="connsiteX1" fmla="*/ 708 w 150977"/>
              <a:gd name="connsiteY1" fmla="*/ 266044 h 269062"/>
              <a:gd name="connsiteX2" fmla="*/ 93698 w 150977"/>
              <a:gd name="connsiteY2" fmla="*/ 138183 h 269062"/>
              <a:gd name="connsiteX3" fmla="*/ 147942 w 150977"/>
              <a:gd name="connsiteY3" fmla="*/ 2573 h 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77" h="269062">
                <a:moveTo>
                  <a:pt x="147942" y="2573"/>
                </a:moveTo>
                <a:cubicBezTo>
                  <a:pt x="132444" y="23883"/>
                  <a:pt x="9749" y="243442"/>
                  <a:pt x="708" y="266044"/>
                </a:cubicBezTo>
                <a:cubicBezTo>
                  <a:pt x="-8333" y="288646"/>
                  <a:pt x="71742" y="178220"/>
                  <a:pt x="93698" y="138183"/>
                </a:cubicBezTo>
                <a:cubicBezTo>
                  <a:pt x="115654" y="98146"/>
                  <a:pt x="163440" y="-18737"/>
                  <a:pt x="147942" y="2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4" name="フリーフォーム 6303">
            <a:extLst>
              <a:ext uri="{FF2B5EF4-FFF2-40B4-BE49-F238E27FC236}">
                <a16:creationId xmlns:a16="http://schemas.microsoft.com/office/drawing/2014/main" id="{D62AE5E8-A489-722A-692D-7D939ADB264A}"/>
              </a:ext>
            </a:extLst>
          </p:cNvPr>
          <p:cNvSpPr/>
          <p:nvPr/>
        </p:nvSpPr>
        <p:spPr>
          <a:xfrm>
            <a:off x="6217869" y="7466012"/>
            <a:ext cx="110752" cy="271547"/>
          </a:xfrm>
          <a:custGeom>
            <a:avLst/>
            <a:gdLst>
              <a:gd name="connsiteX0" fmla="*/ 826 w 110752"/>
              <a:gd name="connsiteY0" fmla="*/ 296 h 271547"/>
              <a:gd name="connsiteX1" fmla="*/ 109314 w 110752"/>
              <a:gd name="connsiteY1" fmla="*/ 267642 h 271547"/>
              <a:gd name="connsiteX2" fmla="*/ 62819 w 110752"/>
              <a:gd name="connsiteY2" fmla="*/ 163029 h 271547"/>
              <a:gd name="connsiteX3" fmla="*/ 58945 w 110752"/>
              <a:gd name="connsiteY3" fmla="*/ 213398 h 271547"/>
              <a:gd name="connsiteX4" fmla="*/ 826 w 110752"/>
              <a:gd name="connsiteY4" fmla="*/ 296 h 2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2" h="271547">
                <a:moveTo>
                  <a:pt x="826" y="296"/>
                </a:moveTo>
                <a:cubicBezTo>
                  <a:pt x="9221" y="9337"/>
                  <a:pt x="98982" y="240520"/>
                  <a:pt x="109314" y="267642"/>
                </a:cubicBezTo>
                <a:cubicBezTo>
                  <a:pt x="119646" y="294764"/>
                  <a:pt x="71214" y="172070"/>
                  <a:pt x="62819" y="163029"/>
                </a:cubicBezTo>
                <a:cubicBezTo>
                  <a:pt x="54424" y="153988"/>
                  <a:pt x="67340" y="234708"/>
                  <a:pt x="58945" y="213398"/>
                </a:cubicBezTo>
                <a:cubicBezTo>
                  <a:pt x="50550" y="192088"/>
                  <a:pt x="-7569" y="-8745"/>
                  <a:pt x="826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5" name="フリーフォーム 6304">
            <a:extLst>
              <a:ext uri="{FF2B5EF4-FFF2-40B4-BE49-F238E27FC236}">
                <a16:creationId xmlns:a16="http://schemas.microsoft.com/office/drawing/2014/main" id="{D808F5A4-1BB7-25C7-2FFB-E9E0BFA8B16B}"/>
              </a:ext>
            </a:extLst>
          </p:cNvPr>
          <p:cNvSpPr/>
          <p:nvPr/>
        </p:nvSpPr>
        <p:spPr>
          <a:xfrm>
            <a:off x="2676306" y="8708078"/>
            <a:ext cx="432496" cy="836129"/>
          </a:xfrm>
          <a:custGeom>
            <a:avLst/>
            <a:gdLst>
              <a:gd name="connsiteX0" fmla="*/ 431104 w 432496"/>
              <a:gd name="connsiteY0" fmla="*/ 1969 h 836129"/>
              <a:gd name="connsiteX1" fmla="*/ 276121 w 432496"/>
              <a:gd name="connsiteY1" fmla="*/ 284814 h 836129"/>
              <a:gd name="connsiteX2" fmla="*/ 1026 w 432496"/>
              <a:gd name="connsiteY2" fmla="*/ 835003 h 836129"/>
              <a:gd name="connsiteX3" fmla="*/ 190880 w 432496"/>
              <a:gd name="connsiteY3" fmla="*/ 416549 h 836129"/>
              <a:gd name="connsiteX4" fmla="*/ 431104 w 432496"/>
              <a:gd name="connsiteY4" fmla="*/ 1969 h 83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96" h="836129">
                <a:moveTo>
                  <a:pt x="431104" y="1969"/>
                </a:moveTo>
                <a:cubicBezTo>
                  <a:pt x="445311" y="-19987"/>
                  <a:pt x="347801" y="145975"/>
                  <a:pt x="276121" y="284814"/>
                </a:cubicBezTo>
                <a:cubicBezTo>
                  <a:pt x="204441" y="423653"/>
                  <a:pt x="15233" y="813047"/>
                  <a:pt x="1026" y="835003"/>
                </a:cubicBezTo>
                <a:cubicBezTo>
                  <a:pt x="-13181" y="856959"/>
                  <a:pt x="123721" y="552159"/>
                  <a:pt x="190880" y="416549"/>
                </a:cubicBezTo>
                <a:cubicBezTo>
                  <a:pt x="258039" y="280939"/>
                  <a:pt x="416897" y="23925"/>
                  <a:pt x="431104" y="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6" name="フリーフォーム 6305">
            <a:extLst>
              <a:ext uri="{FF2B5EF4-FFF2-40B4-BE49-F238E27FC236}">
                <a16:creationId xmlns:a16="http://schemas.microsoft.com/office/drawing/2014/main" id="{23DCAF62-C2BA-CB56-3C51-A35BFAA168D9}"/>
              </a:ext>
            </a:extLst>
          </p:cNvPr>
          <p:cNvSpPr/>
          <p:nvPr/>
        </p:nvSpPr>
        <p:spPr>
          <a:xfrm>
            <a:off x="2444851" y="9524305"/>
            <a:ext cx="237277" cy="1371563"/>
          </a:xfrm>
          <a:custGeom>
            <a:avLst/>
            <a:gdLst>
              <a:gd name="connsiteX0" fmla="*/ 236356 w 237277"/>
              <a:gd name="connsiteY0" fmla="*/ 11027 h 1371563"/>
              <a:gd name="connsiteX1" fmla="*/ 81373 w 237277"/>
              <a:gd name="connsiteY1" fmla="*/ 851810 h 1371563"/>
              <a:gd name="connsiteX2" fmla="*/ 7 w 237277"/>
              <a:gd name="connsiteY2" fmla="*/ 1371003 h 1371563"/>
              <a:gd name="connsiteX3" fmla="*/ 85247 w 237277"/>
              <a:gd name="connsiteY3" fmla="*/ 940926 h 1371563"/>
              <a:gd name="connsiteX4" fmla="*/ 143366 w 237277"/>
              <a:gd name="connsiteY4" fmla="*/ 406234 h 1371563"/>
              <a:gd name="connsiteX5" fmla="*/ 236356 w 237277"/>
              <a:gd name="connsiteY5" fmla="*/ 11027 h 13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77" h="1371563">
                <a:moveTo>
                  <a:pt x="236356" y="11027"/>
                </a:moveTo>
                <a:cubicBezTo>
                  <a:pt x="226024" y="85290"/>
                  <a:pt x="120764" y="625147"/>
                  <a:pt x="81373" y="851810"/>
                </a:cubicBezTo>
                <a:cubicBezTo>
                  <a:pt x="41982" y="1078473"/>
                  <a:pt x="-639" y="1356150"/>
                  <a:pt x="7" y="1371003"/>
                </a:cubicBezTo>
                <a:cubicBezTo>
                  <a:pt x="653" y="1385856"/>
                  <a:pt x="61354" y="1101721"/>
                  <a:pt x="85247" y="940926"/>
                </a:cubicBezTo>
                <a:cubicBezTo>
                  <a:pt x="109140" y="780131"/>
                  <a:pt x="119473" y="556051"/>
                  <a:pt x="143366" y="406234"/>
                </a:cubicBezTo>
                <a:cubicBezTo>
                  <a:pt x="167259" y="256417"/>
                  <a:pt x="246688" y="-63236"/>
                  <a:pt x="236356" y="1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7" name="フリーフォーム 6306">
            <a:extLst>
              <a:ext uri="{FF2B5EF4-FFF2-40B4-BE49-F238E27FC236}">
                <a16:creationId xmlns:a16="http://schemas.microsoft.com/office/drawing/2014/main" id="{222681FC-7DAB-9FA2-EAF7-FBB2830052A2}"/>
              </a:ext>
            </a:extLst>
          </p:cNvPr>
          <p:cNvSpPr/>
          <p:nvPr/>
        </p:nvSpPr>
        <p:spPr>
          <a:xfrm>
            <a:off x="2358090" y="10894174"/>
            <a:ext cx="76015" cy="1054024"/>
          </a:xfrm>
          <a:custGeom>
            <a:avLst/>
            <a:gdLst>
              <a:gd name="connsiteX0" fmla="*/ 55771 w 76015"/>
              <a:gd name="connsiteY0" fmla="*/ 12758 h 1054024"/>
              <a:gd name="connsiteX1" fmla="*/ 13151 w 76015"/>
              <a:gd name="connsiteY1" fmla="*/ 601694 h 1054024"/>
              <a:gd name="connsiteX2" fmla="*/ 40273 w 76015"/>
              <a:gd name="connsiteY2" fmla="*/ 466084 h 1054024"/>
              <a:gd name="connsiteX3" fmla="*/ 51896 w 76015"/>
              <a:gd name="connsiteY3" fmla="*/ 555199 h 1054024"/>
              <a:gd name="connsiteX4" fmla="*/ 20900 w 76015"/>
              <a:gd name="connsiteY4" fmla="*/ 659812 h 1054024"/>
              <a:gd name="connsiteX5" fmla="*/ 48022 w 76015"/>
              <a:gd name="connsiteY5" fmla="*/ 783799 h 1054024"/>
              <a:gd name="connsiteX6" fmla="*/ 44147 w 76015"/>
              <a:gd name="connsiteY6" fmla="*/ 745053 h 1054024"/>
              <a:gd name="connsiteX7" fmla="*/ 24774 w 76015"/>
              <a:gd name="connsiteY7" fmla="*/ 857416 h 1054024"/>
              <a:gd name="connsiteX8" fmla="*/ 1527 w 76015"/>
              <a:gd name="connsiteY8" fmla="*/ 1031772 h 1054024"/>
              <a:gd name="connsiteX9" fmla="*/ 71269 w 76015"/>
              <a:gd name="connsiteY9" fmla="*/ 307226 h 1054024"/>
              <a:gd name="connsiteX10" fmla="*/ 67395 w 76015"/>
              <a:gd name="connsiteY10" fmla="*/ 202612 h 1054024"/>
              <a:gd name="connsiteX11" fmla="*/ 55771 w 76015"/>
              <a:gd name="connsiteY11" fmla="*/ 12758 h 105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015" h="1054024">
                <a:moveTo>
                  <a:pt x="55771" y="12758"/>
                </a:moveTo>
                <a:cubicBezTo>
                  <a:pt x="46730" y="79272"/>
                  <a:pt x="15734" y="526140"/>
                  <a:pt x="13151" y="601694"/>
                </a:cubicBezTo>
                <a:cubicBezTo>
                  <a:pt x="10568" y="677248"/>
                  <a:pt x="33816" y="473833"/>
                  <a:pt x="40273" y="466084"/>
                </a:cubicBezTo>
                <a:cubicBezTo>
                  <a:pt x="46730" y="458335"/>
                  <a:pt x="55125" y="522911"/>
                  <a:pt x="51896" y="555199"/>
                </a:cubicBezTo>
                <a:cubicBezTo>
                  <a:pt x="48667" y="587487"/>
                  <a:pt x="21546" y="621712"/>
                  <a:pt x="20900" y="659812"/>
                </a:cubicBezTo>
                <a:cubicBezTo>
                  <a:pt x="20254" y="697912"/>
                  <a:pt x="44147" y="769592"/>
                  <a:pt x="48022" y="783799"/>
                </a:cubicBezTo>
                <a:cubicBezTo>
                  <a:pt x="51897" y="798006"/>
                  <a:pt x="48022" y="732784"/>
                  <a:pt x="44147" y="745053"/>
                </a:cubicBezTo>
                <a:cubicBezTo>
                  <a:pt x="40272" y="757322"/>
                  <a:pt x="31877" y="809630"/>
                  <a:pt x="24774" y="857416"/>
                </a:cubicBezTo>
                <a:cubicBezTo>
                  <a:pt x="17671" y="905203"/>
                  <a:pt x="-6222" y="1123470"/>
                  <a:pt x="1527" y="1031772"/>
                </a:cubicBezTo>
                <a:cubicBezTo>
                  <a:pt x="9276" y="940074"/>
                  <a:pt x="60291" y="445419"/>
                  <a:pt x="71269" y="307226"/>
                </a:cubicBezTo>
                <a:cubicBezTo>
                  <a:pt x="82247" y="169033"/>
                  <a:pt x="71269" y="245878"/>
                  <a:pt x="67395" y="202612"/>
                </a:cubicBezTo>
                <a:cubicBezTo>
                  <a:pt x="63521" y="159346"/>
                  <a:pt x="64812" y="-53756"/>
                  <a:pt x="55771" y="1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8" name="フリーフォーム 6307">
            <a:extLst>
              <a:ext uri="{FF2B5EF4-FFF2-40B4-BE49-F238E27FC236}">
                <a16:creationId xmlns:a16="http://schemas.microsoft.com/office/drawing/2014/main" id="{A4E746AB-0D34-6BE6-4CC8-8B11DAB45A71}"/>
              </a:ext>
            </a:extLst>
          </p:cNvPr>
          <p:cNvSpPr/>
          <p:nvPr/>
        </p:nvSpPr>
        <p:spPr>
          <a:xfrm>
            <a:off x="2440001" y="10507755"/>
            <a:ext cx="473959" cy="573737"/>
          </a:xfrm>
          <a:custGeom>
            <a:avLst/>
            <a:gdLst>
              <a:gd name="connsiteX0" fmla="*/ 473680 w 473959"/>
              <a:gd name="connsiteY0" fmla="*/ 96 h 573737"/>
              <a:gd name="connsiteX1" fmla="*/ 229582 w 473959"/>
              <a:gd name="connsiteY1" fmla="*/ 178326 h 573737"/>
              <a:gd name="connsiteX2" fmla="*/ 55226 w 473959"/>
              <a:gd name="connsiteY2" fmla="*/ 406926 h 573737"/>
              <a:gd name="connsiteX3" fmla="*/ 8731 w 473959"/>
              <a:gd name="connsiteY3" fmla="*/ 573533 h 573737"/>
              <a:gd name="connsiteX4" fmla="*/ 24230 w 473959"/>
              <a:gd name="connsiteY4" fmla="*/ 434048 h 573737"/>
              <a:gd name="connsiteX5" fmla="*/ 241206 w 473959"/>
              <a:gd name="connsiteY5" fmla="*/ 135706 h 573737"/>
              <a:gd name="connsiteX6" fmla="*/ 179213 w 473959"/>
              <a:gd name="connsiteY6" fmla="*/ 201574 h 573737"/>
              <a:gd name="connsiteX7" fmla="*/ 473680 w 473959"/>
              <a:gd name="connsiteY7" fmla="*/ 96 h 5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59" h="573737">
                <a:moveTo>
                  <a:pt x="473680" y="96"/>
                </a:moveTo>
                <a:cubicBezTo>
                  <a:pt x="482075" y="-3779"/>
                  <a:pt x="299324" y="110521"/>
                  <a:pt x="229582" y="178326"/>
                </a:cubicBezTo>
                <a:cubicBezTo>
                  <a:pt x="159840" y="246131"/>
                  <a:pt x="92034" y="341058"/>
                  <a:pt x="55226" y="406926"/>
                </a:cubicBezTo>
                <a:cubicBezTo>
                  <a:pt x="18417" y="472794"/>
                  <a:pt x="13897" y="569013"/>
                  <a:pt x="8731" y="573533"/>
                </a:cubicBezTo>
                <a:cubicBezTo>
                  <a:pt x="3565" y="578053"/>
                  <a:pt x="-14516" y="507019"/>
                  <a:pt x="24230" y="434048"/>
                </a:cubicBezTo>
                <a:cubicBezTo>
                  <a:pt x="62976" y="361077"/>
                  <a:pt x="215376" y="174452"/>
                  <a:pt x="241206" y="135706"/>
                </a:cubicBezTo>
                <a:cubicBezTo>
                  <a:pt x="267036" y="96960"/>
                  <a:pt x="141759" y="222238"/>
                  <a:pt x="179213" y="201574"/>
                </a:cubicBezTo>
                <a:cubicBezTo>
                  <a:pt x="216667" y="180910"/>
                  <a:pt x="465285" y="3971"/>
                  <a:pt x="47368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9" name="フリーフォーム 6308">
            <a:extLst>
              <a:ext uri="{FF2B5EF4-FFF2-40B4-BE49-F238E27FC236}">
                <a16:creationId xmlns:a16="http://schemas.microsoft.com/office/drawing/2014/main" id="{A7F3BE05-1512-A8D6-5629-6F2C8543DA42}"/>
              </a:ext>
            </a:extLst>
          </p:cNvPr>
          <p:cNvSpPr/>
          <p:nvPr/>
        </p:nvSpPr>
        <p:spPr>
          <a:xfrm>
            <a:off x="2385807" y="10724743"/>
            <a:ext cx="318773" cy="1196911"/>
          </a:xfrm>
          <a:custGeom>
            <a:avLst/>
            <a:gdLst>
              <a:gd name="connsiteX0" fmla="*/ 318647 w 318773"/>
              <a:gd name="connsiteY0" fmla="*/ 84 h 1196911"/>
              <a:gd name="connsiteX1" fmla="*/ 163664 w 318773"/>
              <a:gd name="connsiteY1" fmla="*/ 589020 h 1196911"/>
              <a:gd name="connsiteX2" fmla="*/ 70674 w 318773"/>
              <a:gd name="connsiteY2" fmla="*/ 933857 h 1196911"/>
              <a:gd name="connsiteX3" fmla="*/ 31929 w 318773"/>
              <a:gd name="connsiteY3" fmla="*/ 1139210 h 1196911"/>
              <a:gd name="connsiteX4" fmla="*/ 74549 w 318773"/>
              <a:gd name="connsiteY4" fmla="*/ 1050094 h 1196911"/>
              <a:gd name="connsiteX5" fmla="*/ 932 w 318773"/>
              <a:gd name="connsiteY5" fmla="*/ 1181830 h 1196911"/>
              <a:gd name="connsiteX6" fmla="*/ 136542 w 318773"/>
              <a:gd name="connsiteY6" fmla="*/ 631640 h 1196911"/>
              <a:gd name="connsiteX7" fmla="*/ 318647 w 318773"/>
              <a:gd name="connsiteY7" fmla="*/ 84 h 119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73" h="1196911">
                <a:moveTo>
                  <a:pt x="318647" y="84"/>
                </a:moveTo>
                <a:cubicBezTo>
                  <a:pt x="323167" y="-7019"/>
                  <a:pt x="204993" y="433391"/>
                  <a:pt x="163664" y="589020"/>
                </a:cubicBezTo>
                <a:cubicBezTo>
                  <a:pt x="122335" y="744649"/>
                  <a:pt x="92630" y="842159"/>
                  <a:pt x="70674" y="933857"/>
                </a:cubicBezTo>
                <a:cubicBezTo>
                  <a:pt x="48718" y="1025555"/>
                  <a:pt x="31283" y="1119837"/>
                  <a:pt x="31929" y="1139210"/>
                </a:cubicBezTo>
                <a:cubicBezTo>
                  <a:pt x="32575" y="1158583"/>
                  <a:pt x="79715" y="1042991"/>
                  <a:pt x="74549" y="1050094"/>
                </a:cubicBezTo>
                <a:cubicBezTo>
                  <a:pt x="69383" y="1057197"/>
                  <a:pt x="-9400" y="1251572"/>
                  <a:pt x="932" y="1181830"/>
                </a:cubicBezTo>
                <a:cubicBezTo>
                  <a:pt x="11264" y="1112088"/>
                  <a:pt x="88110" y="823431"/>
                  <a:pt x="136542" y="631640"/>
                </a:cubicBezTo>
                <a:cubicBezTo>
                  <a:pt x="184974" y="439849"/>
                  <a:pt x="314127" y="7187"/>
                  <a:pt x="31864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0" name="フリーフォーム 6309">
            <a:extLst>
              <a:ext uri="{FF2B5EF4-FFF2-40B4-BE49-F238E27FC236}">
                <a16:creationId xmlns:a16="http://schemas.microsoft.com/office/drawing/2014/main" id="{EADA87C9-E3E1-937D-EFC4-B735EB3E540A}"/>
              </a:ext>
            </a:extLst>
          </p:cNvPr>
          <p:cNvSpPr/>
          <p:nvPr/>
        </p:nvSpPr>
        <p:spPr>
          <a:xfrm>
            <a:off x="3002724" y="9252487"/>
            <a:ext cx="189453" cy="1337212"/>
          </a:xfrm>
          <a:custGeom>
            <a:avLst/>
            <a:gdLst>
              <a:gd name="connsiteX0" fmla="*/ 186052 w 189453"/>
              <a:gd name="connsiteY0" fmla="*/ 1 h 1337212"/>
              <a:gd name="connsiteX1" fmla="*/ 182178 w 189453"/>
              <a:gd name="connsiteY1" fmla="*/ 267347 h 1337212"/>
              <a:gd name="connsiteX2" fmla="*/ 116310 w 189453"/>
              <a:gd name="connsiteY2" fmla="*/ 406832 h 1337212"/>
              <a:gd name="connsiteX3" fmla="*/ 100812 w 189453"/>
              <a:gd name="connsiteY3" fmla="*/ 565689 h 1337212"/>
              <a:gd name="connsiteX4" fmla="*/ 11696 w 189453"/>
              <a:gd name="connsiteY4" fmla="*/ 864032 h 1337212"/>
              <a:gd name="connsiteX5" fmla="*/ 15571 w 189453"/>
              <a:gd name="connsiteY5" fmla="*/ 957021 h 1337212"/>
              <a:gd name="connsiteX6" fmla="*/ 69815 w 189453"/>
              <a:gd name="connsiteY6" fmla="*/ 1336730 h 1337212"/>
              <a:gd name="connsiteX7" fmla="*/ 46568 w 189453"/>
              <a:gd name="connsiteY7" fmla="*/ 1030638 h 1337212"/>
              <a:gd name="connsiteX8" fmla="*/ 73 w 189453"/>
              <a:gd name="connsiteY8" fmla="*/ 774916 h 1337212"/>
              <a:gd name="connsiteX9" fmla="*/ 58191 w 189453"/>
              <a:gd name="connsiteY9" fmla="*/ 643181 h 1337212"/>
              <a:gd name="connsiteX10" fmla="*/ 50442 w 189453"/>
              <a:gd name="connsiteY10" fmla="*/ 685801 h 1337212"/>
              <a:gd name="connsiteX11" fmla="*/ 112435 w 189453"/>
              <a:gd name="connsiteY11" fmla="*/ 530818 h 1337212"/>
              <a:gd name="connsiteX12" fmla="*/ 85313 w 189453"/>
              <a:gd name="connsiteY12" fmla="*/ 375835 h 1337212"/>
              <a:gd name="connsiteX13" fmla="*/ 143432 w 189453"/>
              <a:gd name="connsiteY13" fmla="*/ 317716 h 1337212"/>
              <a:gd name="connsiteX14" fmla="*/ 112435 w 189453"/>
              <a:gd name="connsiteY14" fmla="*/ 418455 h 1337212"/>
              <a:gd name="connsiteX15" fmla="*/ 166679 w 189453"/>
              <a:gd name="connsiteY15" fmla="*/ 271221 h 1337212"/>
              <a:gd name="connsiteX16" fmla="*/ 186052 w 189453"/>
              <a:gd name="connsiteY16" fmla="*/ 1 h 13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53" h="1337212">
                <a:moveTo>
                  <a:pt x="186052" y="1"/>
                </a:moveTo>
                <a:cubicBezTo>
                  <a:pt x="188635" y="-645"/>
                  <a:pt x="193802" y="199542"/>
                  <a:pt x="182178" y="267347"/>
                </a:cubicBezTo>
                <a:cubicBezTo>
                  <a:pt x="170554" y="335152"/>
                  <a:pt x="129871" y="357109"/>
                  <a:pt x="116310" y="406832"/>
                </a:cubicBezTo>
                <a:cubicBezTo>
                  <a:pt x="102749" y="456555"/>
                  <a:pt x="118248" y="489489"/>
                  <a:pt x="100812" y="565689"/>
                </a:cubicBezTo>
                <a:cubicBezTo>
                  <a:pt x="83376" y="641889"/>
                  <a:pt x="25903" y="798810"/>
                  <a:pt x="11696" y="864032"/>
                </a:cubicBezTo>
                <a:cubicBezTo>
                  <a:pt x="-2511" y="929254"/>
                  <a:pt x="5885" y="878238"/>
                  <a:pt x="15571" y="957021"/>
                </a:cubicBezTo>
                <a:cubicBezTo>
                  <a:pt x="25257" y="1035804"/>
                  <a:pt x="64649" y="1324461"/>
                  <a:pt x="69815" y="1336730"/>
                </a:cubicBezTo>
                <a:cubicBezTo>
                  <a:pt x="74981" y="1348999"/>
                  <a:pt x="58192" y="1124274"/>
                  <a:pt x="46568" y="1030638"/>
                </a:cubicBezTo>
                <a:cubicBezTo>
                  <a:pt x="34944" y="937002"/>
                  <a:pt x="-1864" y="839492"/>
                  <a:pt x="73" y="774916"/>
                </a:cubicBezTo>
                <a:cubicBezTo>
                  <a:pt x="2010" y="710340"/>
                  <a:pt x="49796" y="658034"/>
                  <a:pt x="58191" y="643181"/>
                </a:cubicBezTo>
                <a:cubicBezTo>
                  <a:pt x="66586" y="628329"/>
                  <a:pt x="41401" y="704528"/>
                  <a:pt x="50442" y="685801"/>
                </a:cubicBezTo>
                <a:cubicBezTo>
                  <a:pt x="59483" y="667074"/>
                  <a:pt x="106623" y="582479"/>
                  <a:pt x="112435" y="530818"/>
                </a:cubicBezTo>
                <a:cubicBezTo>
                  <a:pt x="118247" y="479157"/>
                  <a:pt x="80147" y="411352"/>
                  <a:pt x="85313" y="375835"/>
                </a:cubicBezTo>
                <a:cubicBezTo>
                  <a:pt x="90479" y="340318"/>
                  <a:pt x="138912" y="310613"/>
                  <a:pt x="143432" y="317716"/>
                </a:cubicBezTo>
                <a:cubicBezTo>
                  <a:pt x="147952" y="324819"/>
                  <a:pt x="108561" y="426204"/>
                  <a:pt x="112435" y="418455"/>
                </a:cubicBezTo>
                <a:cubicBezTo>
                  <a:pt x="116309" y="410706"/>
                  <a:pt x="156993" y="342901"/>
                  <a:pt x="166679" y="271221"/>
                </a:cubicBezTo>
                <a:cubicBezTo>
                  <a:pt x="176365" y="199541"/>
                  <a:pt x="183469" y="647"/>
                  <a:pt x="186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1" name="フリーフォーム 6310">
            <a:extLst>
              <a:ext uri="{FF2B5EF4-FFF2-40B4-BE49-F238E27FC236}">
                <a16:creationId xmlns:a16="http://schemas.microsoft.com/office/drawing/2014/main" id="{A01551F2-8153-5A73-7B28-02D66B417DD0}"/>
              </a:ext>
            </a:extLst>
          </p:cNvPr>
          <p:cNvSpPr/>
          <p:nvPr/>
        </p:nvSpPr>
        <p:spPr>
          <a:xfrm>
            <a:off x="2851281" y="8892108"/>
            <a:ext cx="287233" cy="809909"/>
          </a:xfrm>
          <a:custGeom>
            <a:avLst/>
            <a:gdLst>
              <a:gd name="connsiteX0" fmla="*/ 287126 w 287233"/>
              <a:gd name="connsiteY0" fmla="*/ 45 h 809909"/>
              <a:gd name="connsiteX1" fmla="*/ 105021 w 287233"/>
              <a:gd name="connsiteY1" fmla="*/ 461119 h 809909"/>
              <a:gd name="connsiteX2" fmla="*/ 407 w 287233"/>
              <a:gd name="connsiteY2" fmla="*/ 809831 h 809909"/>
              <a:gd name="connsiteX3" fmla="*/ 77899 w 287233"/>
              <a:gd name="connsiteY3" fmla="*/ 488241 h 809909"/>
              <a:gd name="connsiteX4" fmla="*/ 287126 w 287233"/>
              <a:gd name="connsiteY4" fmla="*/ 45 h 80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33" h="809909">
                <a:moveTo>
                  <a:pt x="287126" y="45"/>
                </a:moveTo>
                <a:cubicBezTo>
                  <a:pt x="291646" y="-4475"/>
                  <a:pt x="152807" y="326155"/>
                  <a:pt x="105021" y="461119"/>
                </a:cubicBezTo>
                <a:cubicBezTo>
                  <a:pt x="57235" y="596083"/>
                  <a:pt x="4927" y="805311"/>
                  <a:pt x="407" y="809831"/>
                </a:cubicBezTo>
                <a:cubicBezTo>
                  <a:pt x="-4113" y="814351"/>
                  <a:pt x="29467" y="621914"/>
                  <a:pt x="77899" y="488241"/>
                </a:cubicBezTo>
                <a:cubicBezTo>
                  <a:pt x="126331" y="354568"/>
                  <a:pt x="282606" y="4565"/>
                  <a:pt x="28712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2" name="フリーフォーム 6311">
            <a:extLst>
              <a:ext uri="{FF2B5EF4-FFF2-40B4-BE49-F238E27FC236}">
                <a16:creationId xmlns:a16="http://schemas.microsoft.com/office/drawing/2014/main" id="{13D62DF5-40B5-73DF-A9F7-CD54D2551FB2}"/>
              </a:ext>
            </a:extLst>
          </p:cNvPr>
          <p:cNvSpPr/>
          <p:nvPr/>
        </p:nvSpPr>
        <p:spPr>
          <a:xfrm>
            <a:off x="2820021" y="9654448"/>
            <a:ext cx="127707" cy="852191"/>
          </a:xfrm>
          <a:custGeom>
            <a:avLst/>
            <a:gdLst>
              <a:gd name="connsiteX0" fmla="*/ 23918 w 127707"/>
              <a:gd name="connsiteY0" fmla="*/ 996 h 852191"/>
              <a:gd name="connsiteX1" fmla="*/ 39416 w 127707"/>
              <a:gd name="connsiteY1" fmla="*/ 241220 h 852191"/>
              <a:gd name="connsiteX2" fmla="*/ 105284 w 127707"/>
              <a:gd name="connsiteY2" fmla="*/ 760413 h 852191"/>
              <a:gd name="connsiteX3" fmla="*/ 120782 w 127707"/>
              <a:gd name="connsiteY3" fmla="*/ 822406 h 852191"/>
              <a:gd name="connsiteX4" fmla="*/ 671 w 127707"/>
              <a:gd name="connsiteY4" fmla="*/ 434949 h 852191"/>
              <a:gd name="connsiteX5" fmla="*/ 70413 w 127707"/>
              <a:gd name="connsiteY5" fmla="*/ 601555 h 852191"/>
              <a:gd name="connsiteX6" fmla="*/ 31667 w 127707"/>
              <a:gd name="connsiteY6" fmla="*/ 322586 h 852191"/>
              <a:gd name="connsiteX7" fmla="*/ 23918 w 127707"/>
              <a:gd name="connsiteY7" fmla="*/ 996 h 85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07" h="852191">
                <a:moveTo>
                  <a:pt x="23918" y="996"/>
                </a:moveTo>
                <a:cubicBezTo>
                  <a:pt x="25209" y="-12565"/>
                  <a:pt x="25855" y="114651"/>
                  <a:pt x="39416" y="241220"/>
                </a:cubicBezTo>
                <a:cubicBezTo>
                  <a:pt x="52977" y="367789"/>
                  <a:pt x="91723" y="663549"/>
                  <a:pt x="105284" y="760413"/>
                </a:cubicBezTo>
                <a:cubicBezTo>
                  <a:pt x="118845" y="857277"/>
                  <a:pt x="138218" y="876650"/>
                  <a:pt x="120782" y="822406"/>
                </a:cubicBezTo>
                <a:cubicBezTo>
                  <a:pt x="103346" y="768162"/>
                  <a:pt x="9066" y="471758"/>
                  <a:pt x="671" y="434949"/>
                </a:cubicBezTo>
                <a:cubicBezTo>
                  <a:pt x="-7724" y="398140"/>
                  <a:pt x="65247" y="620282"/>
                  <a:pt x="70413" y="601555"/>
                </a:cubicBezTo>
                <a:cubicBezTo>
                  <a:pt x="75579" y="582828"/>
                  <a:pt x="43291" y="422033"/>
                  <a:pt x="31667" y="322586"/>
                </a:cubicBezTo>
                <a:cubicBezTo>
                  <a:pt x="20043" y="223139"/>
                  <a:pt x="22627" y="14557"/>
                  <a:pt x="23918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3" name="フリーフォーム 6312">
            <a:extLst>
              <a:ext uri="{FF2B5EF4-FFF2-40B4-BE49-F238E27FC236}">
                <a16:creationId xmlns:a16="http://schemas.microsoft.com/office/drawing/2014/main" id="{8C31AC7D-CF73-95A4-1FBE-F4CCC5B6AF6E}"/>
              </a:ext>
            </a:extLst>
          </p:cNvPr>
          <p:cNvSpPr/>
          <p:nvPr/>
        </p:nvSpPr>
        <p:spPr>
          <a:xfrm>
            <a:off x="2673408" y="10433024"/>
            <a:ext cx="317910" cy="288133"/>
          </a:xfrm>
          <a:custGeom>
            <a:avLst/>
            <a:gdLst>
              <a:gd name="connsiteX0" fmla="*/ 50 w 317910"/>
              <a:gd name="connsiteY0" fmla="*/ 287929 h 288133"/>
              <a:gd name="connsiteX1" fmla="*/ 201528 w 317910"/>
              <a:gd name="connsiteY1" fmla="*/ 98074 h 288133"/>
              <a:gd name="connsiteX2" fmla="*/ 317765 w 317910"/>
              <a:gd name="connsiteY2" fmla="*/ 1210 h 288133"/>
              <a:gd name="connsiteX3" fmla="*/ 220900 w 317910"/>
              <a:gd name="connsiteY3" fmla="*/ 59329 h 288133"/>
              <a:gd name="connsiteX4" fmla="*/ 50 w 317910"/>
              <a:gd name="connsiteY4" fmla="*/ 287929 h 2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10" h="288133">
                <a:moveTo>
                  <a:pt x="50" y="287929"/>
                </a:moveTo>
                <a:cubicBezTo>
                  <a:pt x="-3179" y="294386"/>
                  <a:pt x="148576" y="145860"/>
                  <a:pt x="201528" y="98074"/>
                </a:cubicBezTo>
                <a:cubicBezTo>
                  <a:pt x="254480" y="50288"/>
                  <a:pt x="314536" y="7667"/>
                  <a:pt x="317765" y="1210"/>
                </a:cubicBezTo>
                <a:cubicBezTo>
                  <a:pt x="320994" y="-5247"/>
                  <a:pt x="269978" y="14126"/>
                  <a:pt x="220900" y="59329"/>
                </a:cubicBezTo>
                <a:cubicBezTo>
                  <a:pt x="171822" y="104532"/>
                  <a:pt x="3279" y="281472"/>
                  <a:pt x="50" y="287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4" name="フリーフォーム 6313">
            <a:extLst>
              <a:ext uri="{FF2B5EF4-FFF2-40B4-BE49-F238E27FC236}">
                <a16:creationId xmlns:a16="http://schemas.microsoft.com/office/drawing/2014/main" id="{D313BB01-13DD-3B8F-A10B-923BA4F43562}"/>
              </a:ext>
            </a:extLst>
          </p:cNvPr>
          <p:cNvSpPr/>
          <p:nvPr/>
        </p:nvSpPr>
        <p:spPr>
          <a:xfrm>
            <a:off x="3115159" y="9487126"/>
            <a:ext cx="1184714" cy="1032349"/>
          </a:xfrm>
          <a:custGeom>
            <a:avLst/>
            <a:gdLst>
              <a:gd name="connsiteX0" fmla="*/ 1181746 w 1184714"/>
              <a:gd name="connsiteY0" fmla="*/ 1711 h 1032349"/>
              <a:gd name="connsiteX1" fmla="*/ 685800 w 1184714"/>
              <a:gd name="connsiteY1" fmla="*/ 358172 h 1032349"/>
              <a:gd name="connsiteX2" fmla="*/ 170482 w 1184714"/>
              <a:gd name="connsiteY2" fmla="*/ 885115 h 1032349"/>
              <a:gd name="connsiteX3" fmla="*/ 228600 w 1184714"/>
              <a:gd name="connsiteY3" fmla="*/ 823121 h 1032349"/>
              <a:gd name="connsiteX4" fmla="*/ 0 w 1184714"/>
              <a:gd name="connsiteY4" fmla="*/ 1032349 h 1032349"/>
              <a:gd name="connsiteX5" fmla="*/ 364210 w 1184714"/>
              <a:gd name="connsiteY5" fmla="*/ 699135 h 1032349"/>
              <a:gd name="connsiteX6" fmla="*/ 867905 w 1184714"/>
              <a:gd name="connsiteY6" fmla="*/ 241935 h 1032349"/>
              <a:gd name="connsiteX7" fmla="*/ 1181746 w 1184714"/>
              <a:gd name="connsiteY7" fmla="*/ 1711 h 10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4" h="1032349">
                <a:moveTo>
                  <a:pt x="1181746" y="1711"/>
                </a:moveTo>
                <a:cubicBezTo>
                  <a:pt x="1151395" y="21084"/>
                  <a:pt x="854344" y="210938"/>
                  <a:pt x="685800" y="358172"/>
                </a:cubicBezTo>
                <a:cubicBezTo>
                  <a:pt x="517256" y="505406"/>
                  <a:pt x="246682" y="807623"/>
                  <a:pt x="170482" y="885115"/>
                </a:cubicBezTo>
                <a:cubicBezTo>
                  <a:pt x="94282" y="962607"/>
                  <a:pt x="257014" y="798582"/>
                  <a:pt x="228600" y="823121"/>
                </a:cubicBezTo>
                <a:cubicBezTo>
                  <a:pt x="200186" y="847660"/>
                  <a:pt x="0" y="1032349"/>
                  <a:pt x="0" y="1032349"/>
                </a:cubicBezTo>
                <a:lnTo>
                  <a:pt x="364210" y="699135"/>
                </a:lnTo>
                <a:cubicBezTo>
                  <a:pt x="508861" y="567399"/>
                  <a:pt x="732940" y="352361"/>
                  <a:pt x="867905" y="241935"/>
                </a:cubicBezTo>
                <a:cubicBezTo>
                  <a:pt x="1002870" y="131509"/>
                  <a:pt x="1212097" y="-17662"/>
                  <a:pt x="1181746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5" name="フリーフォーム 6314">
            <a:extLst>
              <a:ext uri="{FF2B5EF4-FFF2-40B4-BE49-F238E27FC236}">
                <a16:creationId xmlns:a16="http://schemas.microsoft.com/office/drawing/2014/main" id="{2D373E65-3559-435E-534D-0C647AB6C2DB}"/>
              </a:ext>
            </a:extLst>
          </p:cNvPr>
          <p:cNvSpPr/>
          <p:nvPr/>
        </p:nvSpPr>
        <p:spPr>
          <a:xfrm>
            <a:off x="3124928" y="10306050"/>
            <a:ext cx="222736" cy="214284"/>
          </a:xfrm>
          <a:custGeom>
            <a:avLst/>
            <a:gdLst>
              <a:gd name="connsiteX0" fmla="*/ 222706 w 222736"/>
              <a:gd name="connsiteY0" fmla="*/ 323 h 214284"/>
              <a:gd name="connsiteX1" fmla="*/ 17353 w 222736"/>
              <a:gd name="connsiteY1" fmla="*/ 205675 h 214284"/>
              <a:gd name="connsiteX2" fmla="*/ 32852 w 222736"/>
              <a:gd name="connsiteY2" fmla="*/ 159181 h 214284"/>
              <a:gd name="connsiteX3" fmla="*/ 222706 w 222736"/>
              <a:gd name="connsiteY3" fmla="*/ 323 h 21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36" h="214284">
                <a:moveTo>
                  <a:pt x="222706" y="323"/>
                </a:moveTo>
                <a:cubicBezTo>
                  <a:pt x="220123" y="8072"/>
                  <a:pt x="48995" y="179199"/>
                  <a:pt x="17353" y="205675"/>
                </a:cubicBezTo>
                <a:cubicBezTo>
                  <a:pt x="-14289" y="232151"/>
                  <a:pt x="1210" y="192115"/>
                  <a:pt x="32852" y="159181"/>
                </a:cubicBezTo>
                <a:cubicBezTo>
                  <a:pt x="64494" y="126247"/>
                  <a:pt x="225289" y="-7426"/>
                  <a:pt x="222706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6" name="フリーフォーム 6315">
            <a:extLst>
              <a:ext uri="{FF2B5EF4-FFF2-40B4-BE49-F238E27FC236}">
                <a16:creationId xmlns:a16="http://schemas.microsoft.com/office/drawing/2014/main" id="{1AB869D8-8605-CE43-8E3F-25F04CB7F6B4}"/>
              </a:ext>
            </a:extLst>
          </p:cNvPr>
          <p:cNvSpPr/>
          <p:nvPr/>
        </p:nvSpPr>
        <p:spPr>
          <a:xfrm>
            <a:off x="2936901" y="10511657"/>
            <a:ext cx="235205" cy="156178"/>
          </a:xfrm>
          <a:custGeom>
            <a:avLst/>
            <a:gdLst>
              <a:gd name="connsiteX0" fmla="*/ 28 w 235205"/>
              <a:gd name="connsiteY0" fmla="*/ 68 h 156178"/>
              <a:gd name="connsiteX1" fmla="*/ 217004 w 235205"/>
              <a:gd name="connsiteY1" fmla="*/ 147302 h 156178"/>
              <a:gd name="connsiteX2" fmla="*/ 201506 w 235205"/>
              <a:gd name="connsiteY2" fmla="*/ 127929 h 156178"/>
              <a:gd name="connsiteX3" fmla="*/ 28 w 235205"/>
              <a:gd name="connsiteY3" fmla="*/ 68 h 15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05" h="156178">
                <a:moveTo>
                  <a:pt x="28" y="68"/>
                </a:moveTo>
                <a:cubicBezTo>
                  <a:pt x="2611" y="3297"/>
                  <a:pt x="217004" y="147302"/>
                  <a:pt x="217004" y="147302"/>
                </a:cubicBezTo>
                <a:cubicBezTo>
                  <a:pt x="250584" y="168612"/>
                  <a:pt x="233148" y="147302"/>
                  <a:pt x="201506" y="127929"/>
                </a:cubicBezTo>
                <a:cubicBezTo>
                  <a:pt x="169864" y="108556"/>
                  <a:pt x="-2555" y="-3161"/>
                  <a:pt x="2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7" name="フリーフォーム 6316">
            <a:extLst>
              <a:ext uri="{FF2B5EF4-FFF2-40B4-BE49-F238E27FC236}">
                <a16:creationId xmlns:a16="http://schemas.microsoft.com/office/drawing/2014/main" id="{365774D3-A0C2-2EE0-262D-C809739B7846}"/>
              </a:ext>
            </a:extLst>
          </p:cNvPr>
          <p:cNvSpPr/>
          <p:nvPr/>
        </p:nvSpPr>
        <p:spPr>
          <a:xfrm>
            <a:off x="2874934" y="10383787"/>
            <a:ext cx="209241" cy="155104"/>
          </a:xfrm>
          <a:custGeom>
            <a:avLst/>
            <a:gdLst>
              <a:gd name="connsiteX0" fmla="*/ 2 w 209241"/>
              <a:gd name="connsiteY0" fmla="*/ 77 h 155104"/>
              <a:gd name="connsiteX1" fmla="*/ 147235 w 209241"/>
              <a:gd name="connsiteY1" fmla="*/ 69820 h 155104"/>
              <a:gd name="connsiteX2" fmla="*/ 209229 w 209241"/>
              <a:gd name="connsiteY2" fmla="*/ 155060 h 155104"/>
              <a:gd name="connsiteX3" fmla="*/ 151110 w 209241"/>
              <a:gd name="connsiteY3" fmla="*/ 58196 h 155104"/>
              <a:gd name="connsiteX4" fmla="*/ 2 w 209241"/>
              <a:gd name="connsiteY4" fmla="*/ 77 h 1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41" h="155104">
                <a:moveTo>
                  <a:pt x="2" y="77"/>
                </a:moveTo>
                <a:cubicBezTo>
                  <a:pt x="-644" y="2014"/>
                  <a:pt x="112364" y="43990"/>
                  <a:pt x="147235" y="69820"/>
                </a:cubicBezTo>
                <a:cubicBezTo>
                  <a:pt x="182106" y="95650"/>
                  <a:pt x="208583" y="156997"/>
                  <a:pt x="209229" y="155060"/>
                </a:cubicBezTo>
                <a:cubicBezTo>
                  <a:pt x="209875" y="153123"/>
                  <a:pt x="184690" y="83381"/>
                  <a:pt x="151110" y="58196"/>
                </a:cubicBezTo>
                <a:cubicBezTo>
                  <a:pt x="117530" y="33011"/>
                  <a:pt x="648" y="-1860"/>
                  <a:pt x="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8" name="フリーフォーム 6317">
            <a:extLst>
              <a:ext uri="{FF2B5EF4-FFF2-40B4-BE49-F238E27FC236}">
                <a16:creationId xmlns:a16="http://schemas.microsoft.com/office/drawing/2014/main" id="{AA8CF6E9-9719-7C89-94D5-9B368ABE71D7}"/>
              </a:ext>
            </a:extLst>
          </p:cNvPr>
          <p:cNvSpPr/>
          <p:nvPr/>
        </p:nvSpPr>
        <p:spPr>
          <a:xfrm>
            <a:off x="2862702" y="10496102"/>
            <a:ext cx="299213" cy="585362"/>
          </a:xfrm>
          <a:custGeom>
            <a:avLst/>
            <a:gdLst>
              <a:gd name="connsiteX0" fmla="*/ 610 w 299213"/>
              <a:gd name="connsiteY0" fmla="*/ 125 h 585362"/>
              <a:gd name="connsiteX1" fmla="*/ 70352 w 299213"/>
              <a:gd name="connsiteY1" fmla="*/ 364335 h 585362"/>
              <a:gd name="connsiteX2" fmla="*/ 120722 w 299213"/>
              <a:gd name="connsiteY2" fmla="*/ 449576 h 585362"/>
              <a:gd name="connsiteX3" fmla="*/ 298952 w 299213"/>
              <a:gd name="connsiteY3" fmla="*/ 585186 h 585362"/>
              <a:gd name="connsiteX4" fmla="*/ 159467 w 299213"/>
              <a:gd name="connsiteY4" fmla="*/ 476698 h 585362"/>
              <a:gd name="connsiteX5" fmla="*/ 112973 w 299213"/>
              <a:gd name="connsiteY5" fmla="*/ 406956 h 585362"/>
              <a:gd name="connsiteX6" fmla="*/ 610 w 299213"/>
              <a:gd name="connsiteY6" fmla="*/ 125 h 58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13" h="585362">
                <a:moveTo>
                  <a:pt x="610" y="125"/>
                </a:moveTo>
                <a:cubicBezTo>
                  <a:pt x="-6493" y="-6978"/>
                  <a:pt x="50333" y="289427"/>
                  <a:pt x="70352" y="364335"/>
                </a:cubicBezTo>
                <a:cubicBezTo>
                  <a:pt x="90371" y="439243"/>
                  <a:pt x="82622" y="412768"/>
                  <a:pt x="120722" y="449576"/>
                </a:cubicBezTo>
                <a:cubicBezTo>
                  <a:pt x="158822" y="486384"/>
                  <a:pt x="292495" y="580666"/>
                  <a:pt x="298952" y="585186"/>
                </a:cubicBezTo>
                <a:cubicBezTo>
                  <a:pt x="305409" y="589706"/>
                  <a:pt x="190463" y="506403"/>
                  <a:pt x="159467" y="476698"/>
                </a:cubicBezTo>
                <a:cubicBezTo>
                  <a:pt x="128471" y="446993"/>
                  <a:pt x="143969" y="485739"/>
                  <a:pt x="112973" y="406956"/>
                </a:cubicBezTo>
                <a:cubicBezTo>
                  <a:pt x="81977" y="328173"/>
                  <a:pt x="7713" y="7228"/>
                  <a:pt x="61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9" name="フリーフォーム 6318">
            <a:extLst>
              <a:ext uri="{FF2B5EF4-FFF2-40B4-BE49-F238E27FC236}">
                <a16:creationId xmlns:a16="http://schemas.microsoft.com/office/drawing/2014/main" id="{57CBD32B-090A-75EC-84C6-DBA920598AC1}"/>
              </a:ext>
            </a:extLst>
          </p:cNvPr>
          <p:cNvSpPr/>
          <p:nvPr/>
        </p:nvSpPr>
        <p:spPr>
          <a:xfrm>
            <a:off x="2902056" y="10527140"/>
            <a:ext cx="322706" cy="810645"/>
          </a:xfrm>
          <a:custGeom>
            <a:avLst/>
            <a:gdLst>
              <a:gd name="connsiteX0" fmla="*/ 2 w 322706"/>
              <a:gd name="connsiteY0" fmla="*/ 84 h 810645"/>
              <a:gd name="connsiteX1" fmla="*/ 178232 w 322706"/>
              <a:gd name="connsiteY1" fmla="*/ 155067 h 810645"/>
              <a:gd name="connsiteX2" fmla="*/ 232476 w 322706"/>
              <a:gd name="connsiteY2" fmla="*/ 410789 h 810645"/>
              <a:gd name="connsiteX3" fmla="*/ 267347 w 322706"/>
              <a:gd name="connsiteY3" fmla="*/ 674260 h 810645"/>
              <a:gd name="connsiteX4" fmla="*/ 321591 w 322706"/>
              <a:gd name="connsiteY4" fmla="*/ 805996 h 810645"/>
              <a:gd name="connsiteX5" fmla="*/ 213103 w 322706"/>
              <a:gd name="connsiteY5" fmla="*/ 515402 h 810645"/>
              <a:gd name="connsiteX6" fmla="*/ 236351 w 322706"/>
              <a:gd name="connsiteY6" fmla="*/ 565772 h 810645"/>
              <a:gd name="connsiteX7" fmla="*/ 193730 w 322706"/>
              <a:gd name="connsiteY7" fmla="*/ 236433 h 810645"/>
              <a:gd name="connsiteX8" fmla="*/ 174358 w 322706"/>
              <a:gd name="connsiteY8" fmla="*/ 174440 h 810645"/>
              <a:gd name="connsiteX9" fmla="*/ 2 w 322706"/>
              <a:gd name="connsiteY9" fmla="*/ 84 h 8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06" h="810645">
                <a:moveTo>
                  <a:pt x="2" y="84"/>
                </a:moveTo>
                <a:cubicBezTo>
                  <a:pt x="648" y="-3145"/>
                  <a:pt x="139486" y="86616"/>
                  <a:pt x="178232" y="155067"/>
                </a:cubicBezTo>
                <a:cubicBezTo>
                  <a:pt x="216978" y="223518"/>
                  <a:pt x="217624" y="324257"/>
                  <a:pt x="232476" y="410789"/>
                </a:cubicBezTo>
                <a:cubicBezTo>
                  <a:pt x="247328" y="497321"/>
                  <a:pt x="252495" y="608392"/>
                  <a:pt x="267347" y="674260"/>
                </a:cubicBezTo>
                <a:cubicBezTo>
                  <a:pt x="282199" y="740128"/>
                  <a:pt x="330632" y="832472"/>
                  <a:pt x="321591" y="805996"/>
                </a:cubicBezTo>
                <a:cubicBezTo>
                  <a:pt x="312550" y="779520"/>
                  <a:pt x="227310" y="555439"/>
                  <a:pt x="213103" y="515402"/>
                </a:cubicBezTo>
                <a:cubicBezTo>
                  <a:pt x="198896" y="475365"/>
                  <a:pt x="239580" y="612267"/>
                  <a:pt x="236351" y="565772"/>
                </a:cubicBezTo>
                <a:cubicBezTo>
                  <a:pt x="233122" y="519277"/>
                  <a:pt x="204062" y="301655"/>
                  <a:pt x="193730" y="236433"/>
                </a:cubicBezTo>
                <a:cubicBezTo>
                  <a:pt x="183398" y="171211"/>
                  <a:pt x="202771" y="214477"/>
                  <a:pt x="174358" y="174440"/>
                </a:cubicBezTo>
                <a:cubicBezTo>
                  <a:pt x="145945" y="134403"/>
                  <a:pt x="-644" y="3313"/>
                  <a:pt x="2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0" name="フリーフォーム 6319">
            <a:extLst>
              <a:ext uri="{FF2B5EF4-FFF2-40B4-BE49-F238E27FC236}">
                <a16:creationId xmlns:a16="http://schemas.microsoft.com/office/drawing/2014/main" id="{D7DA1C38-3B52-0EAA-3275-CB0CD8AE3863}"/>
              </a:ext>
            </a:extLst>
          </p:cNvPr>
          <p:cNvSpPr/>
          <p:nvPr/>
        </p:nvSpPr>
        <p:spPr>
          <a:xfrm>
            <a:off x="2978720" y="11344211"/>
            <a:ext cx="226261" cy="814028"/>
          </a:xfrm>
          <a:custGeom>
            <a:avLst/>
            <a:gdLst>
              <a:gd name="connsiteX0" fmla="*/ 225555 w 226261"/>
              <a:gd name="connsiteY0" fmla="*/ 548 h 814028"/>
              <a:gd name="connsiteX1" fmla="*/ 93819 w 226261"/>
              <a:gd name="connsiteY1" fmla="*/ 279518 h 814028"/>
              <a:gd name="connsiteX2" fmla="*/ 8578 w 226261"/>
              <a:gd name="connsiteY2" fmla="*/ 438375 h 814028"/>
              <a:gd name="connsiteX3" fmla="*/ 4704 w 226261"/>
              <a:gd name="connsiteY3" fmla="*/ 523616 h 814028"/>
              <a:gd name="connsiteX4" fmla="*/ 24077 w 226261"/>
              <a:gd name="connsiteY4" fmla="*/ 651477 h 814028"/>
              <a:gd name="connsiteX5" fmla="*/ 16327 w 226261"/>
              <a:gd name="connsiteY5" fmla="*/ 759965 h 814028"/>
              <a:gd name="connsiteX6" fmla="*/ 12453 w 226261"/>
              <a:gd name="connsiteY6" fmla="*/ 806460 h 814028"/>
              <a:gd name="connsiteX7" fmla="*/ 31826 w 226261"/>
              <a:gd name="connsiteY7" fmla="*/ 604982 h 814028"/>
              <a:gd name="connsiteX8" fmla="*/ 12453 w 226261"/>
              <a:gd name="connsiteY8" fmla="*/ 438375 h 814028"/>
              <a:gd name="connsiteX9" fmla="*/ 31826 w 226261"/>
              <a:gd name="connsiteY9" fmla="*/ 357009 h 814028"/>
              <a:gd name="connsiteX10" fmla="*/ 225555 w 226261"/>
              <a:gd name="connsiteY10" fmla="*/ 548 h 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261" h="814028">
                <a:moveTo>
                  <a:pt x="225555" y="548"/>
                </a:moveTo>
                <a:cubicBezTo>
                  <a:pt x="235887" y="-12367"/>
                  <a:pt x="129982" y="206547"/>
                  <a:pt x="93819" y="279518"/>
                </a:cubicBezTo>
                <a:cubicBezTo>
                  <a:pt x="57656" y="352489"/>
                  <a:pt x="23430" y="397692"/>
                  <a:pt x="8578" y="438375"/>
                </a:cubicBezTo>
                <a:cubicBezTo>
                  <a:pt x="-6274" y="479058"/>
                  <a:pt x="2121" y="488099"/>
                  <a:pt x="4704" y="523616"/>
                </a:cubicBezTo>
                <a:cubicBezTo>
                  <a:pt x="7287" y="559133"/>
                  <a:pt x="22140" y="612086"/>
                  <a:pt x="24077" y="651477"/>
                </a:cubicBezTo>
                <a:cubicBezTo>
                  <a:pt x="26014" y="690868"/>
                  <a:pt x="18264" y="734135"/>
                  <a:pt x="16327" y="759965"/>
                </a:cubicBezTo>
                <a:cubicBezTo>
                  <a:pt x="14390" y="785795"/>
                  <a:pt x="9870" y="832290"/>
                  <a:pt x="12453" y="806460"/>
                </a:cubicBezTo>
                <a:cubicBezTo>
                  <a:pt x="15036" y="780630"/>
                  <a:pt x="31826" y="666329"/>
                  <a:pt x="31826" y="604982"/>
                </a:cubicBezTo>
                <a:cubicBezTo>
                  <a:pt x="31826" y="543635"/>
                  <a:pt x="12453" y="479704"/>
                  <a:pt x="12453" y="438375"/>
                </a:cubicBezTo>
                <a:cubicBezTo>
                  <a:pt x="12453" y="397046"/>
                  <a:pt x="-4337" y="424814"/>
                  <a:pt x="31826" y="357009"/>
                </a:cubicBezTo>
                <a:cubicBezTo>
                  <a:pt x="67989" y="289204"/>
                  <a:pt x="215223" y="13463"/>
                  <a:pt x="225555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1" name="フリーフォーム 6320">
            <a:extLst>
              <a:ext uri="{FF2B5EF4-FFF2-40B4-BE49-F238E27FC236}">
                <a16:creationId xmlns:a16="http://schemas.microsoft.com/office/drawing/2014/main" id="{E2A1EDCE-4D5B-92EF-C9E1-FB76E9278345}"/>
              </a:ext>
            </a:extLst>
          </p:cNvPr>
          <p:cNvSpPr/>
          <p:nvPr/>
        </p:nvSpPr>
        <p:spPr>
          <a:xfrm>
            <a:off x="3454168" y="11515101"/>
            <a:ext cx="393730" cy="671721"/>
          </a:xfrm>
          <a:custGeom>
            <a:avLst/>
            <a:gdLst>
              <a:gd name="connsiteX0" fmla="*/ 393286 w 393730"/>
              <a:gd name="connsiteY0" fmla="*/ 140 h 671721"/>
              <a:gd name="connsiteX1" fmla="*/ 125940 w 393730"/>
              <a:gd name="connsiteY1" fmla="*/ 228740 h 671721"/>
              <a:gd name="connsiteX2" fmla="*/ 36825 w 393730"/>
              <a:gd name="connsiteY2" fmla="*/ 348852 h 671721"/>
              <a:gd name="connsiteX3" fmla="*/ 29076 w 393730"/>
              <a:gd name="connsiteY3" fmla="*/ 507709 h 671721"/>
              <a:gd name="connsiteX4" fmla="*/ 29076 w 393730"/>
              <a:gd name="connsiteY4" fmla="*/ 666567 h 671721"/>
              <a:gd name="connsiteX5" fmla="*/ 13578 w 393730"/>
              <a:gd name="connsiteY5" fmla="*/ 306231 h 671721"/>
              <a:gd name="connsiteX6" fmla="*/ 1954 w 393730"/>
              <a:gd name="connsiteY6" fmla="*/ 372099 h 671721"/>
              <a:gd name="connsiteX7" fmla="*/ 56198 w 393730"/>
              <a:gd name="connsiteY7" fmla="*/ 263611 h 671721"/>
              <a:gd name="connsiteX8" fmla="*/ 393286 w 393730"/>
              <a:gd name="connsiteY8" fmla="*/ 140 h 67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730" h="671721">
                <a:moveTo>
                  <a:pt x="393286" y="140"/>
                </a:moveTo>
                <a:cubicBezTo>
                  <a:pt x="404910" y="-5672"/>
                  <a:pt x="185350" y="170621"/>
                  <a:pt x="125940" y="228740"/>
                </a:cubicBezTo>
                <a:cubicBezTo>
                  <a:pt x="66530" y="286859"/>
                  <a:pt x="52969" y="302357"/>
                  <a:pt x="36825" y="348852"/>
                </a:cubicBezTo>
                <a:cubicBezTo>
                  <a:pt x="20681" y="395347"/>
                  <a:pt x="30367" y="454757"/>
                  <a:pt x="29076" y="507709"/>
                </a:cubicBezTo>
                <a:cubicBezTo>
                  <a:pt x="27785" y="560661"/>
                  <a:pt x="31659" y="700147"/>
                  <a:pt x="29076" y="666567"/>
                </a:cubicBezTo>
                <a:cubicBezTo>
                  <a:pt x="26493" y="632987"/>
                  <a:pt x="18098" y="355309"/>
                  <a:pt x="13578" y="306231"/>
                </a:cubicBezTo>
                <a:cubicBezTo>
                  <a:pt x="9058" y="257153"/>
                  <a:pt x="-5149" y="379202"/>
                  <a:pt x="1954" y="372099"/>
                </a:cubicBezTo>
                <a:cubicBezTo>
                  <a:pt x="9057" y="364996"/>
                  <a:pt x="-1921" y="323667"/>
                  <a:pt x="56198" y="263611"/>
                </a:cubicBezTo>
                <a:cubicBezTo>
                  <a:pt x="114317" y="203555"/>
                  <a:pt x="381662" y="5952"/>
                  <a:pt x="39328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2" name="フリーフォーム 6321">
            <a:extLst>
              <a:ext uri="{FF2B5EF4-FFF2-40B4-BE49-F238E27FC236}">
                <a16:creationId xmlns:a16="http://schemas.microsoft.com/office/drawing/2014/main" id="{9DD717E8-C195-243E-7B5D-22AC2D7A23F6}"/>
              </a:ext>
            </a:extLst>
          </p:cNvPr>
          <p:cNvSpPr/>
          <p:nvPr/>
        </p:nvSpPr>
        <p:spPr>
          <a:xfrm>
            <a:off x="1540384" y="9523708"/>
            <a:ext cx="1148572" cy="694142"/>
          </a:xfrm>
          <a:custGeom>
            <a:avLst/>
            <a:gdLst>
              <a:gd name="connsiteX0" fmla="*/ 1148572 w 1148572"/>
              <a:gd name="connsiteY0" fmla="*/ 0 h 694142"/>
              <a:gd name="connsiteX1" fmla="*/ 857979 w 1148572"/>
              <a:gd name="connsiteY1" fmla="*/ 201478 h 694142"/>
              <a:gd name="connsiteX2" fmla="*/ 1697 w 1148572"/>
              <a:gd name="connsiteY2" fmla="*/ 693550 h 694142"/>
              <a:gd name="connsiteX3" fmla="*/ 621630 w 1148572"/>
              <a:gd name="connsiteY3" fmla="*/ 309967 h 694142"/>
              <a:gd name="connsiteX4" fmla="*/ 1148572 w 1148572"/>
              <a:gd name="connsiteY4" fmla="*/ 0 h 6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572" h="694142">
                <a:moveTo>
                  <a:pt x="1148572" y="0"/>
                </a:moveTo>
                <a:cubicBezTo>
                  <a:pt x="1098848" y="42943"/>
                  <a:pt x="1049125" y="85886"/>
                  <a:pt x="857979" y="201478"/>
                </a:cubicBezTo>
                <a:cubicBezTo>
                  <a:pt x="666833" y="317070"/>
                  <a:pt x="41088" y="675469"/>
                  <a:pt x="1697" y="693550"/>
                </a:cubicBezTo>
                <a:cubicBezTo>
                  <a:pt x="-37694" y="711631"/>
                  <a:pt x="621630" y="309967"/>
                  <a:pt x="621630" y="309967"/>
                </a:cubicBezTo>
                <a:lnTo>
                  <a:pt x="11485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3" name="フリーフォーム 6322">
            <a:extLst>
              <a:ext uri="{FF2B5EF4-FFF2-40B4-BE49-F238E27FC236}">
                <a16:creationId xmlns:a16="http://schemas.microsoft.com/office/drawing/2014/main" id="{41D25754-E4F7-1C9A-5D90-98F3577DDDE2}"/>
              </a:ext>
            </a:extLst>
          </p:cNvPr>
          <p:cNvSpPr/>
          <p:nvPr/>
        </p:nvSpPr>
        <p:spPr>
          <a:xfrm>
            <a:off x="1413113" y="9903417"/>
            <a:ext cx="543548" cy="387314"/>
          </a:xfrm>
          <a:custGeom>
            <a:avLst/>
            <a:gdLst>
              <a:gd name="connsiteX0" fmla="*/ 543548 w 543548"/>
              <a:gd name="connsiteY0" fmla="*/ 0 h 387314"/>
              <a:gd name="connsiteX1" fmla="*/ 4982 w 543548"/>
              <a:gd name="connsiteY1" fmla="*/ 383583 h 387314"/>
              <a:gd name="connsiteX2" fmla="*/ 260704 w 543548"/>
              <a:gd name="connsiteY2" fmla="*/ 205352 h 387314"/>
              <a:gd name="connsiteX3" fmla="*/ 543548 w 543548"/>
              <a:gd name="connsiteY3" fmla="*/ 0 h 38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48" h="387314">
                <a:moveTo>
                  <a:pt x="543548" y="0"/>
                </a:moveTo>
                <a:lnTo>
                  <a:pt x="4982" y="383583"/>
                </a:lnTo>
                <a:cubicBezTo>
                  <a:pt x="-42159" y="417808"/>
                  <a:pt x="260704" y="205352"/>
                  <a:pt x="260704" y="205352"/>
                </a:cubicBezTo>
                <a:lnTo>
                  <a:pt x="5435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4" name="フリーフォーム 6323">
            <a:extLst>
              <a:ext uri="{FF2B5EF4-FFF2-40B4-BE49-F238E27FC236}">
                <a16:creationId xmlns:a16="http://schemas.microsoft.com/office/drawing/2014/main" id="{CC197369-BE97-A022-8E43-80748C0FCD8B}"/>
              </a:ext>
            </a:extLst>
          </p:cNvPr>
          <p:cNvSpPr/>
          <p:nvPr/>
        </p:nvSpPr>
        <p:spPr>
          <a:xfrm>
            <a:off x="1507210" y="9864468"/>
            <a:ext cx="601034" cy="364413"/>
          </a:xfrm>
          <a:custGeom>
            <a:avLst/>
            <a:gdLst>
              <a:gd name="connsiteX0" fmla="*/ 0 w 601034"/>
              <a:gd name="connsiteY0" fmla="*/ 364413 h 364413"/>
              <a:gd name="connsiteX1" fmla="*/ 375834 w 601034"/>
              <a:gd name="connsiteY1" fmla="*/ 97068 h 364413"/>
              <a:gd name="connsiteX2" fmla="*/ 600559 w 601034"/>
              <a:gd name="connsiteY2" fmla="*/ 203 h 364413"/>
              <a:gd name="connsiteX3" fmla="*/ 426204 w 601034"/>
              <a:gd name="connsiteY3" fmla="*/ 77695 h 364413"/>
              <a:gd name="connsiteX4" fmla="*/ 131736 w 601034"/>
              <a:gd name="connsiteY4" fmla="*/ 271424 h 364413"/>
              <a:gd name="connsiteX5" fmla="*/ 0 w 601034"/>
              <a:gd name="connsiteY5" fmla="*/ 364413 h 3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034" h="364413">
                <a:moveTo>
                  <a:pt x="0" y="364413"/>
                </a:moveTo>
                <a:cubicBezTo>
                  <a:pt x="40683" y="335354"/>
                  <a:pt x="275741" y="157770"/>
                  <a:pt x="375834" y="97068"/>
                </a:cubicBezTo>
                <a:cubicBezTo>
                  <a:pt x="475927" y="36366"/>
                  <a:pt x="592164" y="3432"/>
                  <a:pt x="600559" y="203"/>
                </a:cubicBezTo>
                <a:cubicBezTo>
                  <a:pt x="608954" y="-3026"/>
                  <a:pt x="504341" y="32491"/>
                  <a:pt x="426204" y="77695"/>
                </a:cubicBezTo>
                <a:cubicBezTo>
                  <a:pt x="348067" y="122898"/>
                  <a:pt x="199541" y="222992"/>
                  <a:pt x="131736" y="271424"/>
                </a:cubicBezTo>
                <a:lnTo>
                  <a:pt x="0" y="3644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5" name="フリーフォーム 6324">
            <a:extLst>
              <a:ext uri="{FF2B5EF4-FFF2-40B4-BE49-F238E27FC236}">
                <a16:creationId xmlns:a16="http://schemas.microsoft.com/office/drawing/2014/main" id="{1C89DB11-8A22-FB6C-7A4B-822D82A1E4DB}"/>
              </a:ext>
            </a:extLst>
          </p:cNvPr>
          <p:cNvSpPr/>
          <p:nvPr/>
        </p:nvSpPr>
        <p:spPr>
          <a:xfrm>
            <a:off x="716454" y="10190017"/>
            <a:ext cx="810143" cy="523551"/>
          </a:xfrm>
          <a:custGeom>
            <a:avLst/>
            <a:gdLst>
              <a:gd name="connsiteX0" fmla="*/ 810129 w 810143"/>
              <a:gd name="connsiteY0" fmla="*/ 119 h 523551"/>
              <a:gd name="connsiteX1" fmla="*/ 376177 w 810143"/>
              <a:gd name="connsiteY1" fmla="*/ 174475 h 523551"/>
              <a:gd name="connsiteX2" fmla="*/ 343 w 810143"/>
              <a:gd name="connsiteY2" fmla="*/ 523186 h 523551"/>
              <a:gd name="connsiteX3" fmla="*/ 310309 w 810143"/>
              <a:gd name="connsiteY3" fmla="*/ 240342 h 523551"/>
              <a:gd name="connsiteX4" fmla="*/ 391675 w 810143"/>
              <a:gd name="connsiteY4" fmla="*/ 197722 h 523551"/>
              <a:gd name="connsiteX5" fmla="*/ 810129 w 810143"/>
              <a:gd name="connsiteY5" fmla="*/ 119 h 5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143" h="523551">
                <a:moveTo>
                  <a:pt x="810129" y="119"/>
                </a:moveTo>
                <a:cubicBezTo>
                  <a:pt x="807546" y="-3756"/>
                  <a:pt x="511141" y="87297"/>
                  <a:pt x="376177" y="174475"/>
                </a:cubicBezTo>
                <a:cubicBezTo>
                  <a:pt x="241213" y="261653"/>
                  <a:pt x="11321" y="512208"/>
                  <a:pt x="343" y="523186"/>
                </a:cubicBezTo>
                <a:cubicBezTo>
                  <a:pt x="-10635" y="534164"/>
                  <a:pt x="245087" y="294586"/>
                  <a:pt x="310309" y="240342"/>
                </a:cubicBezTo>
                <a:cubicBezTo>
                  <a:pt x="375531" y="186098"/>
                  <a:pt x="310309" y="233885"/>
                  <a:pt x="391675" y="197722"/>
                </a:cubicBezTo>
                <a:cubicBezTo>
                  <a:pt x="473041" y="161559"/>
                  <a:pt x="812712" y="3994"/>
                  <a:pt x="81012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6" name="フリーフォーム 6325">
            <a:extLst>
              <a:ext uri="{FF2B5EF4-FFF2-40B4-BE49-F238E27FC236}">
                <a16:creationId xmlns:a16="http://schemas.microsoft.com/office/drawing/2014/main" id="{B05EA58A-5D47-0279-8B0F-E16073692E93}"/>
              </a:ext>
            </a:extLst>
          </p:cNvPr>
          <p:cNvSpPr/>
          <p:nvPr/>
        </p:nvSpPr>
        <p:spPr>
          <a:xfrm>
            <a:off x="815933" y="10329276"/>
            <a:ext cx="489876" cy="492311"/>
          </a:xfrm>
          <a:custGeom>
            <a:avLst/>
            <a:gdLst>
              <a:gd name="connsiteX0" fmla="*/ 489799 w 489876"/>
              <a:gd name="connsiteY0" fmla="*/ 344 h 492311"/>
              <a:gd name="connsiteX1" fmla="*/ 175959 w 489876"/>
              <a:gd name="connsiteY1" fmla="*/ 256066 h 492311"/>
              <a:gd name="connsiteX2" fmla="*/ 1603 w 489876"/>
              <a:gd name="connsiteY2" fmla="*/ 488541 h 492311"/>
              <a:gd name="connsiteX3" fmla="*/ 272823 w 489876"/>
              <a:gd name="connsiteY3" fmla="*/ 62338 h 492311"/>
              <a:gd name="connsiteX4" fmla="*/ 206955 w 489876"/>
              <a:gd name="connsiteY4" fmla="*/ 197948 h 492311"/>
              <a:gd name="connsiteX5" fmla="*/ 489799 w 489876"/>
              <a:gd name="connsiteY5" fmla="*/ 344 h 49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76" h="492311">
                <a:moveTo>
                  <a:pt x="489799" y="344"/>
                </a:moveTo>
                <a:cubicBezTo>
                  <a:pt x="484633" y="10030"/>
                  <a:pt x="257325" y="174700"/>
                  <a:pt x="175959" y="256066"/>
                </a:cubicBezTo>
                <a:cubicBezTo>
                  <a:pt x="94593" y="337432"/>
                  <a:pt x="-14541" y="520829"/>
                  <a:pt x="1603" y="488541"/>
                </a:cubicBezTo>
                <a:cubicBezTo>
                  <a:pt x="17747" y="456253"/>
                  <a:pt x="238598" y="110770"/>
                  <a:pt x="272823" y="62338"/>
                </a:cubicBezTo>
                <a:cubicBezTo>
                  <a:pt x="307048" y="13906"/>
                  <a:pt x="172730" y="207635"/>
                  <a:pt x="206955" y="197948"/>
                </a:cubicBezTo>
                <a:cubicBezTo>
                  <a:pt x="241180" y="188261"/>
                  <a:pt x="494965" y="-9342"/>
                  <a:pt x="48979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7" name="フリーフォーム 6326">
            <a:extLst>
              <a:ext uri="{FF2B5EF4-FFF2-40B4-BE49-F238E27FC236}">
                <a16:creationId xmlns:a16="http://schemas.microsoft.com/office/drawing/2014/main" id="{D4D9E890-1B90-319E-E363-61D8851C8A5E}"/>
              </a:ext>
            </a:extLst>
          </p:cNvPr>
          <p:cNvSpPr/>
          <p:nvPr/>
        </p:nvSpPr>
        <p:spPr>
          <a:xfrm>
            <a:off x="206354" y="10689871"/>
            <a:ext cx="541450" cy="1448151"/>
          </a:xfrm>
          <a:custGeom>
            <a:avLst/>
            <a:gdLst>
              <a:gd name="connsiteX0" fmla="*/ 541439 w 541450"/>
              <a:gd name="connsiteY0" fmla="*/ 85 h 1448151"/>
              <a:gd name="connsiteX1" fmla="*/ 378707 w 541450"/>
              <a:gd name="connsiteY1" fmla="*/ 298427 h 1448151"/>
              <a:gd name="connsiteX2" fmla="*/ 223724 w 541450"/>
              <a:gd name="connsiteY2" fmla="*/ 713007 h 1448151"/>
              <a:gd name="connsiteX3" fmla="*/ 41619 w 541450"/>
              <a:gd name="connsiteY3" fmla="*/ 1255448 h 1448151"/>
              <a:gd name="connsiteX4" fmla="*/ 14497 w 541450"/>
              <a:gd name="connsiteY4" fmla="*/ 1425929 h 1448151"/>
              <a:gd name="connsiteX5" fmla="*/ 227599 w 541450"/>
              <a:gd name="connsiteY5" fmla="*/ 809871 h 1448151"/>
              <a:gd name="connsiteX6" fmla="*/ 398080 w 541450"/>
              <a:gd name="connsiteY6" fmla="*/ 337173 h 1448151"/>
              <a:gd name="connsiteX7" fmla="*/ 347710 w 541450"/>
              <a:gd name="connsiteY7" fmla="*/ 434037 h 1448151"/>
              <a:gd name="connsiteX8" fmla="*/ 390331 w 541450"/>
              <a:gd name="connsiteY8" fmla="*/ 228685 h 1448151"/>
              <a:gd name="connsiteX9" fmla="*/ 370958 w 541450"/>
              <a:gd name="connsiteY9" fmla="*/ 267431 h 1448151"/>
              <a:gd name="connsiteX10" fmla="*/ 541439 w 541450"/>
              <a:gd name="connsiteY10" fmla="*/ 85 h 1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50" h="1448151">
                <a:moveTo>
                  <a:pt x="541439" y="85"/>
                </a:moveTo>
                <a:cubicBezTo>
                  <a:pt x="542730" y="5251"/>
                  <a:pt x="431659" y="179607"/>
                  <a:pt x="378707" y="298427"/>
                </a:cubicBezTo>
                <a:cubicBezTo>
                  <a:pt x="325755" y="417247"/>
                  <a:pt x="279905" y="553504"/>
                  <a:pt x="223724" y="713007"/>
                </a:cubicBezTo>
                <a:cubicBezTo>
                  <a:pt x="167543" y="872510"/>
                  <a:pt x="76490" y="1136628"/>
                  <a:pt x="41619" y="1255448"/>
                </a:cubicBezTo>
                <a:cubicBezTo>
                  <a:pt x="6748" y="1374268"/>
                  <a:pt x="-16500" y="1500192"/>
                  <a:pt x="14497" y="1425929"/>
                </a:cubicBezTo>
                <a:cubicBezTo>
                  <a:pt x="45494" y="1351666"/>
                  <a:pt x="163668" y="991330"/>
                  <a:pt x="227599" y="809871"/>
                </a:cubicBezTo>
                <a:cubicBezTo>
                  <a:pt x="291529" y="628412"/>
                  <a:pt x="378061" y="399812"/>
                  <a:pt x="398080" y="337173"/>
                </a:cubicBezTo>
                <a:cubicBezTo>
                  <a:pt x="418098" y="274534"/>
                  <a:pt x="349001" y="452118"/>
                  <a:pt x="347710" y="434037"/>
                </a:cubicBezTo>
                <a:cubicBezTo>
                  <a:pt x="346418" y="415956"/>
                  <a:pt x="386456" y="256453"/>
                  <a:pt x="390331" y="228685"/>
                </a:cubicBezTo>
                <a:cubicBezTo>
                  <a:pt x="394206" y="200917"/>
                  <a:pt x="347065" y="310697"/>
                  <a:pt x="370958" y="267431"/>
                </a:cubicBezTo>
                <a:cubicBezTo>
                  <a:pt x="394851" y="224165"/>
                  <a:pt x="540148" y="-5081"/>
                  <a:pt x="54143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8" name="フリーフォーム 6327">
            <a:extLst>
              <a:ext uri="{FF2B5EF4-FFF2-40B4-BE49-F238E27FC236}">
                <a16:creationId xmlns:a16="http://schemas.microsoft.com/office/drawing/2014/main" id="{909FD28D-F09E-A55F-44B3-3812172AE49D}"/>
              </a:ext>
            </a:extLst>
          </p:cNvPr>
          <p:cNvSpPr/>
          <p:nvPr/>
        </p:nvSpPr>
        <p:spPr>
          <a:xfrm>
            <a:off x="2390417" y="9550398"/>
            <a:ext cx="237493" cy="1280747"/>
          </a:xfrm>
          <a:custGeom>
            <a:avLst/>
            <a:gdLst>
              <a:gd name="connsiteX0" fmla="*/ 232671 w 237493"/>
              <a:gd name="connsiteY0" fmla="*/ 35304 h 1280747"/>
              <a:gd name="connsiteX1" fmla="*/ 7946 w 237493"/>
              <a:gd name="connsiteY1" fmla="*/ 1251921 h 1280747"/>
              <a:gd name="connsiteX2" fmla="*/ 50566 w 237493"/>
              <a:gd name="connsiteY2" fmla="*/ 903209 h 1280747"/>
              <a:gd name="connsiteX3" fmla="*/ 50566 w 237493"/>
              <a:gd name="connsiteY3" fmla="*/ 957453 h 1280747"/>
              <a:gd name="connsiteX4" fmla="*/ 69939 w 237493"/>
              <a:gd name="connsiteY4" fmla="*/ 628114 h 1280747"/>
              <a:gd name="connsiteX5" fmla="*/ 97061 w 237493"/>
              <a:gd name="connsiteY5" fmla="*/ 821843 h 1280747"/>
              <a:gd name="connsiteX6" fmla="*/ 124183 w 237493"/>
              <a:gd name="connsiteY6" fmla="*/ 550622 h 1280747"/>
              <a:gd name="connsiteX7" fmla="*/ 159054 w 237493"/>
              <a:gd name="connsiteY7" fmla="*/ 310399 h 1280747"/>
              <a:gd name="connsiteX8" fmla="*/ 162929 w 237493"/>
              <a:gd name="connsiteY8" fmla="*/ 407263 h 1280747"/>
              <a:gd name="connsiteX9" fmla="*/ 162929 w 237493"/>
              <a:gd name="connsiteY9" fmla="*/ 225158 h 1280747"/>
              <a:gd name="connsiteX10" fmla="*/ 162929 w 237493"/>
              <a:gd name="connsiteY10" fmla="*/ 318148 h 1280747"/>
              <a:gd name="connsiteX11" fmla="*/ 232671 w 237493"/>
              <a:gd name="connsiteY11" fmla="*/ 35304 h 128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493" h="1280747">
                <a:moveTo>
                  <a:pt x="232671" y="35304"/>
                </a:moveTo>
                <a:cubicBezTo>
                  <a:pt x="206840" y="190933"/>
                  <a:pt x="38297" y="1107270"/>
                  <a:pt x="7946" y="1251921"/>
                </a:cubicBezTo>
                <a:cubicBezTo>
                  <a:pt x="-22405" y="1396572"/>
                  <a:pt x="43463" y="952287"/>
                  <a:pt x="50566" y="903209"/>
                </a:cubicBezTo>
                <a:cubicBezTo>
                  <a:pt x="57669" y="854131"/>
                  <a:pt x="47337" y="1003302"/>
                  <a:pt x="50566" y="957453"/>
                </a:cubicBezTo>
                <a:cubicBezTo>
                  <a:pt x="53795" y="911604"/>
                  <a:pt x="62190" y="650716"/>
                  <a:pt x="69939" y="628114"/>
                </a:cubicBezTo>
                <a:cubicBezTo>
                  <a:pt x="77688" y="605512"/>
                  <a:pt x="88020" y="834758"/>
                  <a:pt x="97061" y="821843"/>
                </a:cubicBezTo>
                <a:cubicBezTo>
                  <a:pt x="106102" y="808928"/>
                  <a:pt x="113851" y="635863"/>
                  <a:pt x="124183" y="550622"/>
                </a:cubicBezTo>
                <a:cubicBezTo>
                  <a:pt x="134515" y="465381"/>
                  <a:pt x="152596" y="334292"/>
                  <a:pt x="159054" y="310399"/>
                </a:cubicBezTo>
                <a:cubicBezTo>
                  <a:pt x="165512" y="286506"/>
                  <a:pt x="162283" y="421470"/>
                  <a:pt x="162929" y="407263"/>
                </a:cubicBezTo>
                <a:cubicBezTo>
                  <a:pt x="163575" y="393056"/>
                  <a:pt x="162929" y="225158"/>
                  <a:pt x="162929" y="225158"/>
                </a:cubicBezTo>
                <a:cubicBezTo>
                  <a:pt x="162929" y="210306"/>
                  <a:pt x="153243" y="349145"/>
                  <a:pt x="162929" y="318148"/>
                </a:cubicBezTo>
                <a:cubicBezTo>
                  <a:pt x="172615" y="287151"/>
                  <a:pt x="258502" y="-120325"/>
                  <a:pt x="232671" y="35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9" name="フリーフォーム 6328">
            <a:extLst>
              <a:ext uri="{FF2B5EF4-FFF2-40B4-BE49-F238E27FC236}">
                <a16:creationId xmlns:a16="http://schemas.microsoft.com/office/drawing/2014/main" id="{CB7D748A-C5BE-05F8-266F-2FBBB75126E6}"/>
              </a:ext>
            </a:extLst>
          </p:cNvPr>
          <p:cNvSpPr/>
          <p:nvPr/>
        </p:nvSpPr>
        <p:spPr>
          <a:xfrm>
            <a:off x="2301491" y="10815626"/>
            <a:ext cx="69768" cy="1047923"/>
          </a:xfrm>
          <a:custGeom>
            <a:avLst/>
            <a:gdLst>
              <a:gd name="connsiteX0" fmla="*/ 69750 w 69768"/>
              <a:gd name="connsiteY0" fmla="*/ 6066 h 1047923"/>
              <a:gd name="connsiteX1" fmla="*/ 50377 w 69768"/>
              <a:gd name="connsiteY1" fmla="*/ 1001832 h 1047923"/>
              <a:gd name="connsiteX2" fmla="*/ 50377 w 69768"/>
              <a:gd name="connsiteY2" fmla="*/ 800354 h 1047923"/>
              <a:gd name="connsiteX3" fmla="*/ 7 w 69768"/>
              <a:gd name="connsiteY3" fmla="*/ 75808 h 1047923"/>
              <a:gd name="connsiteX4" fmla="*/ 46502 w 69768"/>
              <a:gd name="connsiteY4" fmla="*/ 560130 h 1047923"/>
              <a:gd name="connsiteX5" fmla="*/ 69750 w 69768"/>
              <a:gd name="connsiteY5" fmla="*/ 6066 h 104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68" h="1047923">
                <a:moveTo>
                  <a:pt x="69750" y="6066"/>
                </a:moveTo>
                <a:cubicBezTo>
                  <a:pt x="70396" y="79683"/>
                  <a:pt x="53606" y="869451"/>
                  <a:pt x="50377" y="1001832"/>
                </a:cubicBezTo>
                <a:cubicBezTo>
                  <a:pt x="47148" y="1134213"/>
                  <a:pt x="58772" y="954691"/>
                  <a:pt x="50377" y="800354"/>
                </a:cubicBezTo>
                <a:cubicBezTo>
                  <a:pt x="41982" y="646017"/>
                  <a:pt x="653" y="115845"/>
                  <a:pt x="7" y="75808"/>
                </a:cubicBezTo>
                <a:cubicBezTo>
                  <a:pt x="-639" y="35771"/>
                  <a:pt x="38107" y="567233"/>
                  <a:pt x="46502" y="560130"/>
                </a:cubicBezTo>
                <a:cubicBezTo>
                  <a:pt x="54897" y="553027"/>
                  <a:pt x="69104" y="-67551"/>
                  <a:pt x="69750" y="6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0" name="フリーフォーム 6329">
            <a:extLst>
              <a:ext uri="{FF2B5EF4-FFF2-40B4-BE49-F238E27FC236}">
                <a16:creationId xmlns:a16="http://schemas.microsoft.com/office/drawing/2014/main" id="{AF210AA0-2B9F-07A2-AF43-06C84632CE25}"/>
              </a:ext>
            </a:extLst>
          </p:cNvPr>
          <p:cNvSpPr/>
          <p:nvPr/>
        </p:nvSpPr>
        <p:spPr>
          <a:xfrm>
            <a:off x="2204533" y="11578008"/>
            <a:ext cx="143894" cy="555641"/>
          </a:xfrm>
          <a:custGeom>
            <a:avLst/>
            <a:gdLst>
              <a:gd name="connsiteX0" fmla="*/ 143460 w 143894"/>
              <a:gd name="connsiteY0" fmla="*/ 3100 h 555641"/>
              <a:gd name="connsiteX1" fmla="*/ 3975 w 143894"/>
              <a:gd name="connsiteY1" fmla="*/ 545541 h 555641"/>
              <a:gd name="connsiteX2" fmla="*/ 46596 w 143894"/>
              <a:gd name="connsiteY2" fmla="*/ 332439 h 555641"/>
              <a:gd name="connsiteX3" fmla="*/ 143460 w 143894"/>
              <a:gd name="connsiteY3" fmla="*/ 3100 h 55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94" h="555641">
                <a:moveTo>
                  <a:pt x="143460" y="3100"/>
                </a:moveTo>
                <a:cubicBezTo>
                  <a:pt x="136356" y="38617"/>
                  <a:pt x="20119" y="490651"/>
                  <a:pt x="3975" y="545541"/>
                </a:cubicBezTo>
                <a:cubicBezTo>
                  <a:pt x="-12169" y="600431"/>
                  <a:pt x="24640" y="417680"/>
                  <a:pt x="46596" y="332439"/>
                </a:cubicBezTo>
                <a:cubicBezTo>
                  <a:pt x="68552" y="247198"/>
                  <a:pt x="150564" y="-32417"/>
                  <a:pt x="143460" y="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1" name="フリーフォーム 6330">
            <a:extLst>
              <a:ext uri="{FF2B5EF4-FFF2-40B4-BE49-F238E27FC236}">
                <a16:creationId xmlns:a16="http://schemas.microsoft.com/office/drawing/2014/main" id="{A62B0B45-4CC0-B595-8A6F-2F0B01A4545B}"/>
              </a:ext>
            </a:extLst>
          </p:cNvPr>
          <p:cNvSpPr/>
          <p:nvPr/>
        </p:nvSpPr>
        <p:spPr>
          <a:xfrm>
            <a:off x="6281018" y="7688822"/>
            <a:ext cx="924305" cy="1192074"/>
          </a:xfrm>
          <a:custGeom>
            <a:avLst/>
            <a:gdLst>
              <a:gd name="connsiteX0" fmla="*/ 8687 w 924305"/>
              <a:gd name="connsiteY0" fmla="*/ 19485 h 1192074"/>
              <a:gd name="connsiteX1" fmla="*/ 239423 w 924305"/>
              <a:gd name="connsiteY1" fmla="*/ 241675 h 1192074"/>
              <a:gd name="connsiteX2" fmla="*/ 914541 w 924305"/>
              <a:gd name="connsiteY2" fmla="*/ 1173167 h 1192074"/>
              <a:gd name="connsiteX3" fmla="*/ 623984 w 924305"/>
              <a:gd name="connsiteY3" fmla="*/ 831335 h 1192074"/>
              <a:gd name="connsiteX4" fmla="*/ 401793 w 924305"/>
              <a:gd name="connsiteY4" fmla="*/ 395499 h 1192074"/>
              <a:gd name="connsiteX5" fmla="*/ 341973 w 924305"/>
              <a:gd name="connsiteY5" fmla="*/ 301496 h 1192074"/>
              <a:gd name="connsiteX6" fmla="*/ 77053 w 924305"/>
              <a:gd name="connsiteY6" fmla="*/ 45122 h 1192074"/>
              <a:gd name="connsiteX7" fmla="*/ 8687 w 924305"/>
              <a:gd name="connsiteY7" fmla="*/ 19485 h 119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305" h="1192074">
                <a:moveTo>
                  <a:pt x="8687" y="19485"/>
                </a:moveTo>
                <a:cubicBezTo>
                  <a:pt x="35749" y="52244"/>
                  <a:pt x="88447" y="49395"/>
                  <a:pt x="239423" y="241675"/>
                </a:cubicBezTo>
                <a:cubicBezTo>
                  <a:pt x="390399" y="433955"/>
                  <a:pt x="850448" y="1074890"/>
                  <a:pt x="914541" y="1173167"/>
                </a:cubicBezTo>
                <a:cubicBezTo>
                  <a:pt x="978634" y="1271444"/>
                  <a:pt x="709442" y="960946"/>
                  <a:pt x="623984" y="831335"/>
                </a:cubicBezTo>
                <a:cubicBezTo>
                  <a:pt x="538526" y="701724"/>
                  <a:pt x="448795" y="483805"/>
                  <a:pt x="401793" y="395499"/>
                </a:cubicBezTo>
                <a:cubicBezTo>
                  <a:pt x="354791" y="307193"/>
                  <a:pt x="396096" y="359892"/>
                  <a:pt x="341973" y="301496"/>
                </a:cubicBezTo>
                <a:cubicBezTo>
                  <a:pt x="287850" y="243100"/>
                  <a:pt x="132601" y="94972"/>
                  <a:pt x="77053" y="45122"/>
                </a:cubicBezTo>
                <a:cubicBezTo>
                  <a:pt x="21505" y="-4728"/>
                  <a:pt x="-18375" y="-13274"/>
                  <a:pt x="8687" y="19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2" name="フリーフォーム 6331">
            <a:extLst>
              <a:ext uri="{FF2B5EF4-FFF2-40B4-BE49-F238E27FC236}">
                <a16:creationId xmlns:a16="http://schemas.microsoft.com/office/drawing/2014/main" id="{73B102F9-730A-E4A0-91FD-AB18040E6E5E}"/>
              </a:ext>
            </a:extLst>
          </p:cNvPr>
          <p:cNvSpPr/>
          <p:nvPr/>
        </p:nvSpPr>
        <p:spPr>
          <a:xfrm>
            <a:off x="6599686" y="8876782"/>
            <a:ext cx="613278" cy="1380070"/>
          </a:xfrm>
          <a:custGeom>
            <a:avLst/>
            <a:gdLst>
              <a:gd name="connsiteX0" fmla="*/ 612964 w 613278"/>
              <a:gd name="connsiteY0" fmla="*/ 2298 h 1380070"/>
              <a:gd name="connsiteX1" fmla="*/ 125854 w 613278"/>
              <a:gd name="connsiteY1" fmla="*/ 788511 h 1380070"/>
              <a:gd name="connsiteX2" fmla="*/ 23305 w 613278"/>
              <a:gd name="connsiteY2" fmla="*/ 1155981 h 1380070"/>
              <a:gd name="connsiteX3" fmla="*/ 23305 w 613278"/>
              <a:gd name="connsiteY3" fmla="*/ 1378171 h 1380070"/>
              <a:gd name="connsiteX4" fmla="*/ 14759 w 613278"/>
              <a:gd name="connsiteY4" fmla="*/ 1224347 h 1380070"/>
              <a:gd name="connsiteX5" fmla="*/ 245495 w 613278"/>
              <a:gd name="connsiteY5" fmla="*/ 617596 h 1380070"/>
              <a:gd name="connsiteX6" fmla="*/ 151492 w 613278"/>
              <a:gd name="connsiteY6" fmla="*/ 711599 h 1380070"/>
              <a:gd name="connsiteX7" fmla="*/ 348045 w 613278"/>
              <a:gd name="connsiteY7" fmla="*/ 327039 h 1380070"/>
              <a:gd name="connsiteX8" fmla="*/ 202766 w 613278"/>
              <a:gd name="connsiteY8" fmla="*/ 540683 h 1380070"/>
              <a:gd name="connsiteX9" fmla="*/ 612964 w 613278"/>
              <a:gd name="connsiteY9" fmla="*/ 2298 h 13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278" h="1380070">
                <a:moveTo>
                  <a:pt x="612964" y="2298"/>
                </a:moveTo>
                <a:cubicBezTo>
                  <a:pt x="600145" y="43603"/>
                  <a:pt x="224130" y="596231"/>
                  <a:pt x="125854" y="788511"/>
                </a:cubicBezTo>
                <a:cubicBezTo>
                  <a:pt x="27578" y="980791"/>
                  <a:pt x="40396" y="1057704"/>
                  <a:pt x="23305" y="1155981"/>
                </a:cubicBezTo>
                <a:cubicBezTo>
                  <a:pt x="6214" y="1254258"/>
                  <a:pt x="24729" y="1366777"/>
                  <a:pt x="23305" y="1378171"/>
                </a:cubicBezTo>
                <a:cubicBezTo>
                  <a:pt x="21881" y="1389565"/>
                  <a:pt x="-22273" y="1351110"/>
                  <a:pt x="14759" y="1224347"/>
                </a:cubicBezTo>
                <a:cubicBezTo>
                  <a:pt x="51791" y="1097585"/>
                  <a:pt x="222706" y="703054"/>
                  <a:pt x="245495" y="617596"/>
                </a:cubicBezTo>
                <a:cubicBezTo>
                  <a:pt x="268284" y="532138"/>
                  <a:pt x="134400" y="760025"/>
                  <a:pt x="151492" y="711599"/>
                </a:cubicBezTo>
                <a:cubicBezTo>
                  <a:pt x="168584" y="663173"/>
                  <a:pt x="339499" y="355525"/>
                  <a:pt x="348045" y="327039"/>
                </a:cubicBezTo>
                <a:cubicBezTo>
                  <a:pt x="356591" y="298553"/>
                  <a:pt x="162886" y="591958"/>
                  <a:pt x="202766" y="540683"/>
                </a:cubicBezTo>
                <a:cubicBezTo>
                  <a:pt x="242646" y="489408"/>
                  <a:pt x="625783" y="-39007"/>
                  <a:pt x="612964" y="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3" name="フリーフォーム 6332">
            <a:extLst>
              <a:ext uri="{FF2B5EF4-FFF2-40B4-BE49-F238E27FC236}">
                <a16:creationId xmlns:a16="http://schemas.microsoft.com/office/drawing/2014/main" id="{D049AD87-1889-66A5-AA86-FF4CB3826F84}"/>
              </a:ext>
            </a:extLst>
          </p:cNvPr>
          <p:cNvSpPr/>
          <p:nvPr/>
        </p:nvSpPr>
        <p:spPr>
          <a:xfrm>
            <a:off x="5887239" y="9959317"/>
            <a:ext cx="146707" cy="471905"/>
          </a:xfrm>
          <a:custGeom>
            <a:avLst/>
            <a:gdLst>
              <a:gd name="connsiteX0" fmla="*/ 146636 w 146707"/>
              <a:gd name="connsiteY0" fmla="*/ 72 h 471905"/>
              <a:gd name="connsiteX1" fmla="*/ 24328 w 146707"/>
              <a:gd name="connsiteY1" fmla="*/ 227215 h 471905"/>
              <a:gd name="connsiteX2" fmla="*/ 1031 w 146707"/>
              <a:gd name="connsiteY2" fmla="*/ 471832 h 471905"/>
              <a:gd name="connsiteX3" fmla="*/ 41800 w 146707"/>
              <a:gd name="connsiteY3" fmla="*/ 250512 h 471905"/>
              <a:gd name="connsiteX4" fmla="*/ 146636 w 146707"/>
              <a:gd name="connsiteY4" fmla="*/ 72 h 4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7" h="471905">
                <a:moveTo>
                  <a:pt x="146636" y="72"/>
                </a:moveTo>
                <a:cubicBezTo>
                  <a:pt x="143724" y="-3811"/>
                  <a:pt x="48596" y="148588"/>
                  <a:pt x="24328" y="227215"/>
                </a:cubicBezTo>
                <a:cubicBezTo>
                  <a:pt x="60" y="305842"/>
                  <a:pt x="-1881" y="467949"/>
                  <a:pt x="1031" y="471832"/>
                </a:cubicBezTo>
                <a:cubicBezTo>
                  <a:pt x="3943" y="475715"/>
                  <a:pt x="20445" y="324285"/>
                  <a:pt x="41800" y="250512"/>
                </a:cubicBezTo>
                <a:cubicBezTo>
                  <a:pt x="63155" y="176739"/>
                  <a:pt x="149548" y="3955"/>
                  <a:pt x="14663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4" name="フリーフォーム 6333">
            <a:extLst>
              <a:ext uri="{FF2B5EF4-FFF2-40B4-BE49-F238E27FC236}">
                <a16:creationId xmlns:a16="http://schemas.microsoft.com/office/drawing/2014/main" id="{B5F879E5-11C0-AFEE-7F54-062C9F4DAC16}"/>
              </a:ext>
            </a:extLst>
          </p:cNvPr>
          <p:cNvSpPr/>
          <p:nvPr/>
        </p:nvSpPr>
        <p:spPr>
          <a:xfrm>
            <a:off x="5875462" y="10230759"/>
            <a:ext cx="728758" cy="160093"/>
          </a:xfrm>
          <a:custGeom>
            <a:avLst/>
            <a:gdLst>
              <a:gd name="connsiteX0" fmla="*/ 1160 w 728758"/>
              <a:gd name="connsiteY0" fmla="*/ 159621 h 160093"/>
              <a:gd name="connsiteX1" fmla="*/ 432151 w 728758"/>
              <a:gd name="connsiteY1" fmla="*/ 54785 h 160093"/>
              <a:gd name="connsiteX2" fmla="*/ 723361 w 728758"/>
              <a:gd name="connsiteY2" fmla="*/ 25664 h 160093"/>
              <a:gd name="connsiteX3" fmla="*/ 571932 w 728758"/>
              <a:gd name="connsiteY3" fmla="*/ 8191 h 160093"/>
              <a:gd name="connsiteX4" fmla="*/ 1160 w 728758"/>
              <a:gd name="connsiteY4" fmla="*/ 159621 h 16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758" h="160093">
                <a:moveTo>
                  <a:pt x="1160" y="159621"/>
                </a:moveTo>
                <a:cubicBezTo>
                  <a:pt x="-22137" y="167387"/>
                  <a:pt x="311784" y="77111"/>
                  <a:pt x="432151" y="54785"/>
                </a:cubicBezTo>
                <a:cubicBezTo>
                  <a:pt x="552518" y="32459"/>
                  <a:pt x="700064" y="33430"/>
                  <a:pt x="723361" y="25664"/>
                </a:cubicBezTo>
                <a:cubicBezTo>
                  <a:pt x="746658" y="17898"/>
                  <a:pt x="694240" y="-15106"/>
                  <a:pt x="571932" y="8191"/>
                </a:cubicBezTo>
                <a:cubicBezTo>
                  <a:pt x="449624" y="31488"/>
                  <a:pt x="24457" y="151855"/>
                  <a:pt x="1160" y="15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5" name="フリーフォーム 6334">
            <a:extLst>
              <a:ext uri="{FF2B5EF4-FFF2-40B4-BE49-F238E27FC236}">
                <a16:creationId xmlns:a16="http://schemas.microsoft.com/office/drawing/2014/main" id="{D108B738-BF38-549B-7EBA-DFE9D23D1A25}"/>
              </a:ext>
            </a:extLst>
          </p:cNvPr>
          <p:cNvSpPr/>
          <p:nvPr/>
        </p:nvSpPr>
        <p:spPr>
          <a:xfrm>
            <a:off x="6551829" y="9656109"/>
            <a:ext cx="64939" cy="592397"/>
          </a:xfrm>
          <a:custGeom>
            <a:avLst/>
            <a:gdLst>
              <a:gd name="connsiteX0" fmla="*/ 64467 w 64939"/>
              <a:gd name="connsiteY0" fmla="*/ 421 h 592397"/>
              <a:gd name="connsiteX1" fmla="*/ 29521 w 64939"/>
              <a:gd name="connsiteY1" fmla="*/ 262510 h 592397"/>
              <a:gd name="connsiteX2" fmla="*/ 29521 w 64939"/>
              <a:gd name="connsiteY2" fmla="*/ 466357 h 592397"/>
              <a:gd name="connsiteX3" fmla="*/ 41170 w 64939"/>
              <a:gd name="connsiteY3" fmla="*/ 588666 h 592397"/>
              <a:gd name="connsiteX4" fmla="*/ 400 w 64939"/>
              <a:gd name="connsiteY4" fmla="*/ 326576 h 592397"/>
              <a:gd name="connsiteX5" fmla="*/ 64467 w 64939"/>
              <a:gd name="connsiteY5" fmla="*/ 421 h 59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9" h="592397">
                <a:moveTo>
                  <a:pt x="64467" y="421"/>
                </a:moveTo>
                <a:cubicBezTo>
                  <a:pt x="69321" y="-10257"/>
                  <a:pt x="35345" y="184854"/>
                  <a:pt x="29521" y="262510"/>
                </a:cubicBezTo>
                <a:cubicBezTo>
                  <a:pt x="23697" y="340166"/>
                  <a:pt x="27579" y="411998"/>
                  <a:pt x="29521" y="466357"/>
                </a:cubicBezTo>
                <a:cubicBezTo>
                  <a:pt x="31462" y="520716"/>
                  <a:pt x="46023" y="611963"/>
                  <a:pt x="41170" y="588666"/>
                </a:cubicBezTo>
                <a:cubicBezTo>
                  <a:pt x="36317" y="565369"/>
                  <a:pt x="-4453" y="428500"/>
                  <a:pt x="400" y="326576"/>
                </a:cubicBezTo>
                <a:cubicBezTo>
                  <a:pt x="5253" y="224652"/>
                  <a:pt x="59613" y="11099"/>
                  <a:pt x="64467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6" name="フリーフォーム 6335">
            <a:extLst>
              <a:ext uri="{FF2B5EF4-FFF2-40B4-BE49-F238E27FC236}">
                <a16:creationId xmlns:a16="http://schemas.microsoft.com/office/drawing/2014/main" id="{EAD22AE2-23A0-51B3-E32C-DD1539D7573C}"/>
              </a:ext>
            </a:extLst>
          </p:cNvPr>
          <p:cNvSpPr/>
          <p:nvPr/>
        </p:nvSpPr>
        <p:spPr>
          <a:xfrm>
            <a:off x="5853307" y="10389696"/>
            <a:ext cx="454325" cy="362215"/>
          </a:xfrm>
          <a:custGeom>
            <a:avLst/>
            <a:gdLst>
              <a:gd name="connsiteX0" fmla="*/ 18 w 454325"/>
              <a:gd name="connsiteY0" fmla="*/ 684 h 362215"/>
              <a:gd name="connsiteX1" fmla="*/ 227162 w 454325"/>
              <a:gd name="connsiteY1" fmla="*/ 128816 h 362215"/>
              <a:gd name="connsiteX2" fmla="*/ 454306 w 454325"/>
              <a:gd name="connsiteY2" fmla="*/ 361784 h 362215"/>
              <a:gd name="connsiteX3" fmla="*/ 238810 w 454325"/>
              <a:gd name="connsiteY3" fmla="*/ 181234 h 362215"/>
              <a:gd name="connsiteX4" fmla="*/ 18 w 454325"/>
              <a:gd name="connsiteY4" fmla="*/ 684 h 36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325" h="362215">
                <a:moveTo>
                  <a:pt x="18" y="684"/>
                </a:moveTo>
                <a:cubicBezTo>
                  <a:pt x="-1923" y="-8052"/>
                  <a:pt x="151447" y="68633"/>
                  <a:pt x="227162" y="128816"/>
                </a:cubicBezTo>
                <a:cubicBezTo>
                  <a:pt x="302877" y="188999"/>
                  <a:pt x="452365" y="353048"/>
                  <a:pt x="454306" y="361784"/>
                </a:cubicBezTo>
                <a:cubicBezTo>
                  <a:pt x="456247" y="370520"/>
                  <a:pt x="310642" y="244329"/>
                  <a:pt x="238810" y="181234"/>
                </a:cubicBezTo>
                <a:cubicBezTo>
                  <a:pt x="166978" y="118139"/>
                  <a:pt x="1959" y="9420"/>
                  <a:pt x="18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7" name="フリーフォーム 6336">
            <a:extLst>
              <a:ext uri="{FF2B5EF4-FFF2-40B4-BE49-F238E27FC236}">
                <a16:creationId xmlns:a16="http://schemas.microsoft.com/office/drawing/2014/main" id="{17C5193B-C56A-3A69-FF45-AE49094AED90}"/>
              </a:ext>
            </a:extLst>
          </p:cNvPr>
          <p:cNvSpPr/>
          <p:nvPr/>
        </p:nvSpPr>
        <p:spPr>
          <a:xfrm>
            <a:off x="5268610" y="10732919"/>
            <a:ext cx="1064959" cy="1406726"/>
          </a:xfrm>
          <a:custGeom>
            <a:avLst/>
            <a:gdLst>
              <a:gd name="connsiteX0" fmla="*/ 1027354 w 1064959"/>
              <a:gd name="connsiteY0" fmla="*/ 36034 h 1406726"/>
              <a:gd name="connsiteX1" fmla="*/ 934167 w 1064959"/>
              <a:gd name="connsiteY1" fmla="*/ 169991 h 1406726"/>
              <a:gd name="connsiteX2" fmla="*/ 171196 w 1064959"/>
              <a:gd name="connsiteY2" fmla="*/ 1084391 h 1406726"/>
              <a:gd name="connsiteX3" fmla="*/ 2294 w 1064959"/>
              <a:gd name="connsiteY3" fmla="*/ 1404722 h 1406726"/>
              <a:gd name="connsiteX4" fmla="*/ 118779 w 1064959"/>
              <a:gd name="connsiteY4" fmla="*/ 1183402 h 1406726"/>
              <a:gd name="connsiteX5" fmla="*/ 683726 w 1064959"/>
              <a:gd name="connsiteY5" fmla="*/ 496146 h 1406726"/>
              <a:gd name="connsiteX6" fmla="*/ 532297 w 1064959"/>
              <a:gd name="connsiteY6" fmla="*/ 600982 h 1406726"/>
              <a:gd name="connsiteX7" fmla="*/ 1027354 w 1064959"/>
              <a:gd name="connsiteY7" fmla="*/ 36034 h 14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959" h="1406726">
                <a:moveTo>
                  <a:pt x="1027354" y="36034"/>
                </a:moveTo>
                <a:cubicBezTo>
                  <a:pt x="1094332" y="-35798"/>
                  <a:pt x="1076860" y="-4735"/>
                  <a:pt x="934167" y="169991"/>
                </a:cubicBezTo>
                <a:cubicBezTo>
                  <a:pt x="791474" y="344717"/>
                  <a:pt x="326508" y="878603"/>
                  <a:pt x="171196" y="1084391"/>
                </a:cubicBezTo>
                <a:cubicBezTo>
                  <a:pt x="15884" y="1290180"/>
                  <a:pt x="11030" y="1388220"/>
                  <a:pt x="2294" y="1404722"/>
                </a:cubicBezTo>
                <a:cubicBezTo>
                  <a:pt x="-6442" y="1421224"/>
                  <a:pt x="5207" y="1334831"/>
                  <a:pt x="118779" y="1183402"/>
                </a:cubicBezTo>
                <a:cubicBezTo>
                  <a:pt x="232351" y="1031973"/>
                  <a:pt x="614806" y="593216"/>
                  <a:pt x="683726" y="496146"/>
                </a:cubicBezTo>
                <a:cubicBezTo>
                  <a:pt x="752646" y="399076"/>
                  <a:pt x="475996" y="678638"/>
                  <a:pt x="532297" y="600982"/>
                </a:cubicBezTo>
                <a:cubicBezTo>
                  <a:pt x="588598" y="523326"/>
                  <a:pt x="960376" y="107866"/>
                  <a:pt x="1027354" y="36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8" name="フリーフォーム 6337">
            <a:extLst>
              <a:ext uri="{FF2B5EF4-FFF2-40B4-BE49-F238E27FC236}">
                <a16:creationId xmlns:a16="http://schemas.microsoft.com/office/drawing/2014/main" id="{E828A2A9-75BF-08B7-77C9-3410E31619FE}"/>
              </a:ext>
            </a:extLst>
          </p:cNvPr>
          <p:cNvSpPr/>
          <p:nvPr/>
        </p:nvSpPr>
        <p:spPr>
          <a:xfrm>
            <a:off x="5377415" y="10850287"/>
            <a:ext cx="975914" cy="1206287"/>
          </a:xfrm>
          <a:custGeom>
            <a:avLst/>
            <a:gdLst>
              <a:gd name="connsiteX0" fmla="*/ 953495 w 975914"/>
              <a:gd name="connsiteY0" fmla="*/ 23502 h 1206287"/>
              <a:gd name="connsiteX1" fmla="*/ 4149 w 975914"/>
              <a:gd name="connsiteY1" fmla="*/ 1199991 h 1206287"/>
              <a:gd name="connsiteX2" fmla="*/ 621515 w 975914"/>
              <a:gd name="connsiteY2" fmla="*/ 471965 h 1206287"/>
              <a:gd name="connsiteX3" fmla="*/ 953495 w 975914"/>
              <a:gd name="connsiteY3" fmla="*/ 23502 h 12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914" h="1206287">
                <a:moveTo>
                  <a:pt x="953495" y="23502"/>
                </a:moveTo>
                <a:cubicBezTo>
                  <a:pt x="850601" y="144840"/>
                  <a:pt x="59479" y="1125247"/>
                  <a:pt x="4149" y="1199991"/>
                </a:cubicBezTo>
                <a:cubicBezTo>
                  <a:pt x="-51181" y="1274735"/>
                  <a:pt x="462320" y="663193"/>
                  <a:pt x="621515" y="471965"/>
                </a:cubicBezTo>
                <a:cubicBezTo>
                  <a:pt x="780710" y="280737"/>
                  <a:pt x="1056389" y="-97836"/>
                  <a:pt x="953495" y="23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9" name="フリーフォーム 6338">
            <a:extLst>
              <a:ext uri="{FF2B5EF4-FFF2-40B4-BE49-F238E27FC236}">
                <a16:creationId xmlns:a16="http://schemas.microsoft.com/office/drawing/2014/main" id="{7A42E794-75A2-F55B-F698-3C7F750D9B81}"/>
              </a:ext>
            </a:extLst>
          </p:cNvPr>
          <p:cNvSpPr/>
          <p:nvPr/>
        </p:nvSpPr>
        <p:spPr>
          <a:xfrm>
            <a:off x="7143404" y="9052216"/>
            <a:ext cx="1875891" cy="820069"/>
          </a:xfrm>
          <a:custGeom>
            <a:avLst/>
            <a:gdLst>
              <a:gd name="connsiteX0" fmla="*/ 49488 w 1875891"/>
              <a:gd name="connsiteY0" fmla="*/ 16069 h 820069"/>
              <a:gd name="connsiteX1" fmla="*/ 1557957 w 1875891"/>
              <a:gd name="connsiteY1" fmla="*/ 650908 h 820069"/>
              <a:gd name="connsiteX2" fmla="*/ 1872464 w 1875891"/>
              <a:gd name="connsiteY2" fmla="*/ 819809 h 820069"/>
              <a:gd name="connsiteX3" fmla="*/ 1464769 w 1875891"/>
              <a:gd name="connsiteY3" fmla="*/ 627611 h 820069"/>
              <a:gd name="connsiteX4" fmla="*/ 463006 w 1875891"/>
              <a:gd name="connsiteY4" fmla="*/ 225741 h 820069"/>
              <a:gd name="connsiteX5" fmla="*/ 49488 w 1875891"/>
              <a:gd name="connsiteY5" fmla="*/ 16069 h 8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5891" h="820069">
                <a:moveTo>
                  <a:pt x="49488" y="16069"/>
                </a:moveTo>
                <a:cubicBezTo>
                  <a:pt x="231980" y="86930"/>
                  <a:pt x="1254128" y="516951"/>
                  <a:pt x="1557957" y="650908"/>
                </a:cubicBezTo>
                <a:cubicBezTo>
                  <a:pt x="1861786" y="784865"/>
                  <a:pt x="1887995" y="823692"/>
                  <a:pt x="1872464" y="819809"/>
                </a:cubicBezTo>
                <a:cubicBezTo>
                  <a:pt x="1856933" y="815926"/>
                  <a:pt x="1699679" y="726622"/>
                  <a:pt x="1464769" y="627611"/>
                </a:cubicBezTo>
                <a:cubicBezTo>
                  <a:pt x="1229859" y="528600"/>
                  <a:pt x="695003" y="325723"/>
                  <a:pt x="463006" y="225741"/>
                </a:cubicBezTo>
                <a:cubicBezTo>
                  <a:pt x="231009" y="125759"/>
                  <a:pt x="-133004" y="-54792"/>
                  <a:pt x="49488" y="16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0" name="フリーフォーム 6339">
            <a:extLst>
              <a:ext uri="{FF2B5EF4-FFF2-40B4-BE49-F238E27FC236}">
                <a16:creationId xmlns:a16="http://schemas.microsoft.com/office/drawing/2014/main" id="{F34C18CE-4547-5705-0A76-623A8249820A}"/>
              </a:ext>
            </a:extLst>
          </p:cNvPr>
          <p:cNvSpPr/>
          <p:nvPr/>
        </p:nvSpPr>
        <p:spPr>
          <a:xfrm>
            <a:off x="7190920" y="8992412"/>
            <a:ext cx="1766843" cy="805005"/>
          </a:xfrm>
          <a:custGeom>
            <a:avLst/>
            <a:gdLst>
              <a:gd name="connsiteX0" fmla="*/ 1972 w 1766843"/>
              <a:gd name="connsiteY0" fmla="*/ 159 h 805005"/>
              <a:gd name="connsiteX1" fmla="*/ 601865 w 1766843"/>
              <a:gd name="connsiteY1" fmla="*/ 227303 h 805005"/>
              <a:gd name="connsiteX2" fmla="*/ 1755057 w 1766843"/>
              <a:gd name="connsiteY2" fmla="*/ 798075 h 805005"/>
              <a:gd name="connsiteX3" fmla="*/ 1230879 w 1766843"/>
              <a:gd name="connsiteY3" fmla="*/ 559282 h 805005"/>
              <a:gd name="connsiteX4" fmla="*/ 438787 w 1766843"/>
              <a:gd name="connsiteY4" fmla="*/ 198182 h 805005"/>
              <a:gd name="connsiteX5" fmla="*/ 1972 w 1766843"/>
              <a:gd name="connsiteY5" fmla="*/ 159 h 8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43" h="805005">
                <a:moveTo>
                  <a:pt x="1972" y="159"/>
                </a:moveTo>
                <a:cubicBezTo>
                  <a:pt x="29152" y="5012"/>
                  <a:pt x="309684" y="94317"/>
                  <a:pt x="601865" y="227303"/>
                </a:cubicBezTo>
                <a:cubicBezTo>
                  <a:pt x="894046" y="360289"/>
                  <a:pt x="1650221" y="742745"/>
                  <a:pt x="1755057" y="798075"/>
                </a:cubicBezTo>
                <a:cubicBezTo>
                  <a:pt x="1859893" y="853405"/>
                  <a:pt x="1230879" y="559282"/>
                  <a:pt x="1230879" y="559282"/>
                </a:cubicBezTo>
                <a:lnTo>
                  <a:pt x="438787" y="198182"/>
                </a:lnTo>
                <a:cubicBezTo>
                  <a:pt x="233969" y="102083"/>
                  <a:pt x="-25208" y="-4694"/>
                  <a:pt x="197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1" name="フリーフォーム 6340">
            <a:extLst>
              <a:ext uri="{FF2B5EF4-FFF2-40B4-BE49-F238E27FC236}">
                <a16:creationId xmlns:a16="http://schemas.microsoft.com/office/drawing/2014/main" id="{080E9650-8428-4924-2CF3-95BBBB92B9B0}"/>
              </a:ext>
            </a:extLst>
          </p:cNvPr>
          <p:cNvSpPr/>
          <p:nvPr/>
        </p:nvSpPr>
        <p:spPr>
          <a:xfrm>
            <a:off x="9033340" y="9807959"/>
            <a:ext cx="571863" cy="435332"/>
          </a:xfrm>
          <a:custGeom>
            <a:avLst/>
            <a:gdLst>
              <a:gd name="connsiteX0" fmla="*/ 0 w 571863"/>
              <a:gd name="connsiteY0" fmla="*/ 0 h 435332"/>
              <a:gd name="connsiteX1" fmla="*/ 553299 w 571863"/>
              <a:gd name="connsiteY1" fmla="*/ 419343 h 435332"/>
              <a:gd name="connsiteX2" fmla="*/ 401870 w 571863"/>
              <a:gd name="connsiteY2" fmla="*/ 314507 h 435332"/>
              <a:gd name="connsiteX3" fmla="*/ 0 w 571863"/>
              <a:gd name="connsiteY3" fmla="*/ 0 h 43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63" h="435332">
                <a:moveTo>
                  <a:pt x="0" y="0"/>
                </a:moveTo>
                <a:cubicBezTo>
                  <a:pt x="25238" y="17473"/>
                  <a:pt x="486321" y="366925"/>
                  <a:pt x="553299" y="419343"/>
                </a:cubicBezTo>
                <a:cubicBezTo>
                  <a:pt x="620277" y="471761"/>
                  <a:pt x="491174" y="384397"/>
                  <a:pt x="401870" y="31450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2" name="フリーフォーム 6341">
            <a:extLst>
              <a:ext uri="{FF2B5EF4-FFF2-40B4-BE49-F238E27FC236}">
                <a16:creationId xmlns:a16="http://schemas.microsoft.com/office/drawing/2014/main" id="{0EEA1D2D-158E-3340-A759-6A811F8C2913}"/>
              </a:ext>
            </a:extLst>
          </p:cNvPr>
          <p:cNvSpPr/>
          <p:nvPr/>
        </p:nvSpPr>
        <p:spPr>
          <a:xfrm>
            <a:off x="8870051" y="9795490"/>
            <a:ext cx="471221" cy="215904"/>
          </a:xfrm>
          <a:custGeom>
            <a:avLst/>
            <a:gdLst>
              <a:gd name="connsiteX0" fmla="*/ 211 w 471221"/>
              <a:gd name="connsiteY0" fmla="*/ 821 h 215904"/>
              <a:gd name="connsiteX1" fmla="*/ 442851 w 471221"/>
              <a:gd name="connsiteY1" fmla="*/ 210492 h 215904"/>
              <a:gd name="connsiteX2" fmla="*/ 384609 w 471221"/>
              <a:gd name="connsiteY2" fmla="*/ 140602 h 215904"/>
              <a:gd name="connsiteX3" fmla="*/ 211 w 471221"/>
              <a:gd name="connsiteY3" fmla="*/ 821 h 21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221" h="215904">
                <a:moveTo>
                  <a:pt x="211" y="821"/>
                </a:moveTo>
                <a:cubicBezTo>
                  <a:pt x="9918" y="12469"/>
                  <a:pt x="378785" y="187195"/>
                  <a:pt x="442851" y="210492"/>
                </a:cubicBezTo>
                <a:cubicBezTo>
                  <a:pt x="506917" y="233789"/>
                  <a:pt x="451587" y="176518"/>
                  <a:pt x="384609" y="140602"/>
                </a:cubicBezTo>
                <a:cubicBezTo>
                  <a:pt x="317631" y="104686"/>
                  <a:pt x="-9496" y="-10827"/>
                  <a:pt x="211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3" name="フリーフォーム 6342">
            <a:extLst>
              <a:ext uri="{FF2B5EF4-FFF2-40B4-BE49-F238E27FC236}">
                <a16:creationId xmlns:a16="http://schemas.microsoft.com/office/drawing/2014/main" id="{58298601-303C-D8A4-6E5B-7709BA67AB84}"/>
              </a:ext>
            </a:extLst>
          </p:cNvPr>
          <p:cNvSpPr/>
          <p:nvPr/>
        </p:nvSpPr>
        <p:spPr>
          <a:xfrm>
            <a:off x="9242354" y="9997686"/>
            <a:ext cx="340950" cy="249212"/>
          </a:xfrm>
          <a:custGeom>
            <a:avLst/>
            <a:gdLst>
              <a:gd name="connsiteX0" fmla="*/ 71 w 340950"/>
              <a:gd name="connsiteY0" fmla="*/ 389 h 249212"/>
              <a:gd name="connsiteX1" fmla="*/ 314396 w 340950"/>
              <a:gd name="connsiteY1" fmla="*/ 238514 h 249212"/>
              <a:gd name="connsiteX2" fmla="*/ 285821 w 340950"/>
              <a:gd name="connsiteY2" fmla="*/ 184539 h 249212"/>
              <a:gd name="connsiteX3" fmla="*/ 71 w 340950"/>
              <a:gd name="connsiteY3" fmla="*/ 389 h 2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50" h="249212">
                <a:moveTo>
                  <a:pt x="71" y="389"/>
                </a:moveTo>
                <a:cubicBezTo>
                  <a:pt x="4833" y="9385"/>
                  <a:pt x="266771" y="207822"/>
                  <a:pt x="314396" y="238514"/>
                </a:cubicBezTo>
                <a:cubicBezTo>
                  <a:pt x="362021" y="269206"/>
                  <a:pt x="341383" y="228460"/>
                  <a:pt x="285821" y="184539"/>
                </a:cubicBezTo>
                <a:cubicBezTo>
                  <a:pt x="230259" y="140618"/>
                  <a:pt x="-4691" y="-8607"/>
                  <a:pt x="71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4" name="フリーフォーム 6343">
            <a:extLst>
              <a:ext uri="{FF2B5EF4-FFF2-40B4-BE49-F238E27FC236}">
                <a16:creationId xmlns:a16="http://schemas.microsoft.com/office/drawing/2014/main" id="{036EA0C7-9BFF-91E2-DD1D-02E83A6D36E5}"/>
              </a:ext>
            </a:extLst>
          </p:cNvPr>
          <p:cNvSpPr/>
          <p:nvPr/>
        </p:nvSpPr>
        <p:spPr>
          <a:xfrm>
            <a:off x="7911690" y="9861550"/>
            <a:ext cx="1045008" cy="711667"/>
          </a:xfrm>
          <a:custGeom>
            <a:avLst/>
            <a:gdLst>
              <a:gd name="connsiteX0" fmla="*/ 1044985 w 1045008"/>
              <a:gd name="connsiteY0" fmla="*/ 0 h 711667"/>
              <a:gd name="connsiteX1" fmla="*/ 549685 w 1045008"/>
              <a:gd name="connsiteY1" fmla="*/ 215900 h 711667"/>
              <a:gd name="connsiteX2" fmla="*/ 410 w 1045008"/>
              <a:gd name="connsiteY2" fmla="*/ 711200 h 711667"/>
              <a:gd name="connsiteX3" fmla="*/ 638585 w 1045008"/>
              <a:gd name="connsiteY3" fmla="*/ 120650 h 711667"/>
              <a:gd name="connsiteX4" fmla="*/ 530635 w 1045008"/>
              <a:gd name="connsiteY4" fmla="*/ 193675 h 711667"/>
              <a:gd name="connsiteX5" fmla="*/ 1044985 w 1045008"/>
              <a:gd name="connsiteY5" fmla="*/ 0 h 7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008" h="711667">
                <a:moveTo>
                  <a:pt x="1044985" y="0"/>
                </a:moveTo>
                <a:cubicBezTo>
                  <a:pt x="1048160" y="3704"/>
                  <a:pt x="723781" y="97367"/>
                  <a:pt x="549685" y="215900"/>
                </a:cubicBezTo>
                <a:cubicBezTo>
                  <a:pt x="375589" y="334433"/>
                  <a:pt x="-14407" y="727075"/>
                  <a:pt x="410" y="711200"/>
                </a:cubicBezTo>
                <a:cubicBezTo>
                  <a:pt x="15227" y="695325"/>
                  <a:pt x="550214" y="206904"/>
                  <a:pt x="638585" y="120650"/>
                </a:cubicBezTo>
                <a:cubicBezTo>
                  <a:pt x="726956" y="34396"/>
                  <a:pt x="468722" y="216429"/>
                  <a:pt x="530635" y="193675"/>
                </a:cubicBezTo>
                <a:lnTo>
                  <a:pt x="1044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5" name="フリーフォーム 6344">
            <a:extLst>
              <a:ext uri="{FF2B5EF4-FFF2-40B4-BE49-F238E27FC236}">
                <a16:creationId xmlns:a16="http://schemas.microsoft.com/office/drawing/2014/main" id="{5AE4AEE5-4154-C5C1-4E6D-372D12FDB6E9}"/>
              </a:ext>
            </a:extLst>
          </p:cNvPr>
          <p:cNvSpPr/>
          <p:nvPr/>
        </p:nvSpPr>
        <p:spPr>
          <a:xfrm>
            <a:off x="8550255" y="9918492"/>
            <a:ext cx="892734" cy="261307"/>
          </a:xfrm>
          <a:custGeom>
            <a:avLst/>
            <a:gdLst>
              <a:gd name="connsiteX0" fmla="*/ 20 w 892734"/>
              <a:gd name="connsiteY0" fmla="*/ 184358 h 261307"/>
              <a:gd name="connsiteX1" fmla="*/ 425470 w 892734"/>
              <a:gd name="connsiteY1" fmla="*/ 31958 h 261307"/>
              <a:gd name="connsiteX2" fmla="*/ 593745 w 892734"/>
              <a:gd name="connsiteY2" fmla="*/ 82758 h 261307"/>
              <a:gd name="connsiteX3" fmla="*/ 892195 w 892734"/>
              <a:gd name="connsiteY3" fmla="*/ 260558 h 261307"/>
              <a:gd name="connsiteX4" fmla="*/ 514370 w 892734"/>
              <a:gd name="connsiteY4" fmla="*/ 6558 h 261307"/>
              <a:gd name="connsiteX5" fmla="*/ 307995 w 892734"/>
              <a:gd name="connsiteY5" fmla="*/ 73233 h 261307"/>
              <a:gd name="connsiteX6" fmla="*/ 406420 w 892734"/>
              <a:gd name="connsiteY6" fmla="*/ 54183 h 261307"/>
              <a:gd name="connsiteX7" fmla="*/ 20 w 892734"/>
              <a:gd name="connsiteY7" fmla="*/ 184358 h 2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34" h="261307">
                <a:moveTo>
                  <a:pt x="20" y="184358"/>
                </a:moveTo>
                <a:cubicBezTo>
                  <a:pt x="3195" y="180654"/>
                  <a:pt x="326516" y="48891"/>
                  <a:pt x="425470" y="31958"/>
                </a:cubicBezTo>
                <a:cubicBezTo>
                  <a:pt x="524424" y="15025"/>
                  <a:pt x="515958" y="44658"/>
                  <a:pt x="593745" y="82758"/>
                </a:cubicBezTo>
                <a:cubicBezTo>
                  <a:pt x="671533" y="120858"/>
                  <a:pt x="905424" y="273258"/>
                  <a:pt x="892195" y="260558"/>
                </a:cubicBezTo>
                <a:cubicBezTo>
                  <a:pt x="878966" y="247858"/>
                  <a:pt x="611736" y="37779"/>
                  <a:pt x="514370" y="6558"/>
                </a:cubicBezTo>
                <a:cubicBezTo>
                  <a:pt x="417004" y="-24663"/>
                  <a:pt x="325987" y="65295"/>
                  <a:pt x="307995" y="73233"/>
                </a:cubicBezTo>
                <a:cubicBezTo>
                  <a:pt x="290003" y="81170"/>
                  <a:pt x="456691" y="35133"/>
                  <a:pt x="406420" y="54183"/>
                </a:cubicBezTo>
                <a:cubicBezTo>
                  <a:pt x="356149" y="73233"/>
                  <a:pt x="-3155" y="188062"/>
                  <a:pt x="20" y="184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6" name="フリーフォーム 6345">
            <a:extLst>
              <a:ext uri="{FF2B5EF4-FFF2-40B4-BE49-F238E27FC236}">
                <a16:creationId xmlns:a16="http://schemas.microsoft.com/office/drawing/2014/main" id="{439D1517-17B7-577F-A439-C804D6A4F9A4}"/>
              </a:ext>
            </a:extLst>
          </p:cNvPr>
          <p:cNvSpPr/>
          <p:nvPr/>
        </p:nvSpPr>
        <p:spPr>
          <a:xfrm>
            <a:off x="7307893" y="10174325"/>
            <a:ext cx="997437" cy="1346545"/>
          </a:xfrm>
          <a:custGeom>
            <a:avLst/>
            <a:gdLst>
              <a:gd name="connsiteX0" fmla="*/ 994732 w 997437"/>
              <a:gd name="connsiteY0" fmla="*/ 4725 h 1346545"/>
              <a:gd name="connsiteX1" fmla="*/ 461332 w 997437"/>
              <a:gd name="connsiteY1" fmla="*/ 509550 h 1346545"/>
              <a:gd name="connsiteX2" fmla="*/ 4132 w 997437"/>
              <a:gd name="connsiteY2" fmla="*/ 1341400 h 1346545"/>
              <a:gd name="connsiteX3" fmla="*/ 248607 w 997437"/>
              <a:gd name="connsiteY3" fmla="*/ 842925 h 1346545"/>
              <a:gd name="connsiteX4" fmla="*/ 470857 w 997437"/>
              <a:gd name="connsiteY4" fmla="*/ 474625 h 1346545"/>
              <a:gd name="connsiteX5" fmla="*/ 661357 w 997437"/>
              <a:gd name="connsiteY5" fmla="*/ 268250 h 1346545"/>
              <a:gd name="connsiteX6" fmla="*/ 994732 w 997437"/>
              <a:gd name="connsiteY6" fmla="*/ 4725 h 13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437" h="1346545">
                <a:moveTo>
                  <a:pt x="994732" y="4725"/>
                </a:moveTo>
                <a:cubicBezTo>
                  <a:pt x="961395" y="44942"/>
                  <a:pt x="626432" y="286771"/>
                  <a:pt x="461332" y="509550"/>
                </a:cubicBezTo>
                <a:cubicBezTo>
                  <a:pt x="296232" y="732329"/>
                  <a:pt x="39586" y="1285838"/>
                  <a:pt x="4132" y="1341400"/>
                </a:cubicBezTo>
                <a:cubicBezTo>
                  <a:pt x="-31322" y="1396962"/>
                  <a:pt x="170819" y="987388"/>
                  <a:pt x="248607" y="842925"/>
                </a:cubicBezTo>
                <a:cubicBezTo>
                  <a:pt x="326395" y="698462"/>
                  <a:pt x="402065" y="570404"/>
                  <a:pt x="470857" y="474625"/>
                </a:cubicBezTo>
                <a:cubicBezTo>
                  <a:pt x="539649" y="378846"/>
                  <a:pt x="578807" y="344450"/>
                  <a:pt x="661357" y="268250"/>
                </a:cubicBezTo>
                <a:cubicBezTo>
                  <a:pt x="743907" y="192050"/>
                  <a:pt x="1028069" y="-35492"/>
                  <a:pt x="994732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7" name="フリーフォーム 6346">
            <a:extLst>
              <a:ext uri="{FF2B5EF4-FFF2-40B4-BE49-F238E27FC236}">
                <a16:creationId xmlns:a16="http://schemas.microsoft.com/office/drawing/2014/main" id="{9CAFCF76-73E2-6AA2-CC4C-FE2549D7EA28}"/>
              </a:ext>
            </a:extLst>
          </p:cNvPr>
          <p:cNvSpPr/>
          <p:nvPr/>
        </p:nvSpPr>
        <p:spPr>
          <a:xfrm>
            <a:off x="7082413" y="11293300"/>
            <a:ext cx="312388" cy="867113"/>
          </a:xfrm>
          <a:custGeom>
            <a:avLst/>
            <a:gdLst>
              <a:gd name="connsiteX0" fmla="*/ 312162 w 312388"/>
              <a:gd name="connsiteY0" fmla="*/ 175 h 867113"/>
              <a:gd name="connsiteX1" fmla="*/ 115312 w 312388"/>
              <a:gd name="connsiteY1" fmla="*/ 400225 h 867113"/>
              <a:gd name="connsiteX2" fmla="*/ 1012 w 312388"/>
              <a:gd name="connsiteY2" fmla="*/ 866950 h 867113"/>
              <a:gd name="connsiteX3" fmla="*/ 74037 w 312388"/>
              <a:gd name="connsiteY3" fmla="*/ 447850 h 867113"/>
              <a:gd name="connsiteX4" fmla="*/ 312162 w 312388"/>
              <a:gd name="connsiteY4" fmla="*/ 175 h 8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88" h="867113">
                <a:moveTo>
                  <a:pt x="312162" y="175"/>
                </a:moveTo>
                <a:cubicBezTo>
                  <a:pt x="319041" y="-7763"/>
                  <a:pt x="167170" y="255763"/>
                  <a:pt x="115312" y="400225"/>
                </a:cubicBezTo>
                <a:cubicBezTo>
                  <a:pt x="63454" y="544687"/>
                  <a:pt x="7891" y="859012"/>
                  <a:pt x="1012" y="866950"/>
                </a:cubicBezTo>
                <a:cubicBezTo>
                  <a:pt x="-5867" y="874888"/>
                  <a:pt x="22708" y="591783"/>
                  <a:pt x="74037" y="447850"/>
                </a:cubicBezTo>
                <a:cubicBezTo>
                  <a:pt x="125366" y="303917"/>
                  <a:pt x="305283" y="8113"/>
                  <a:pt x="31216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8" name="フリーフォーム 6347">
            <a:extLst>
              <a:ext uri="{FF2B5EF4-FFF2-40B4-BE49-F238E27FC236}">
                <a16:creationId xmlns:a16="http://schemas.microsoft.com/office/drawing/2014/main" id="{3EF72000-5F20-6982-310E-98CD1BEB7876}"/>
              </a:ext>
            </a:extLst>
          </p:cNvPr>
          <p:cNvSpPr/>
          <p:nvPr/>
        </p:nvSpPr>
        <p:spPr>
          <a:xfrm>
            <a:off x="6665662" y="11437008"/>
            <a:ext cx="501152" cy="671843"/>
          </a:xfrm>
          <a:custGeom>
            <a:avLst/>
            <a:gdLst>
              <a:gd name="connsiteX0" fmla="*/ 500313 w 501152"/>
              <a:gd name="connsiteY0" fmla="*/ 2517 h 671843"/>
              <a:gd name="connsiteX1" fmla="*/ 138363 w 501152"/>
              <a:gd name="connsiteY1" fmla="*/ 478767 h 671843"/>
              <a:gd name="connsiteX2" fmla="*/ 1838 w 501152"/>
              <a:gd name="connsiteY2" fmla="*/ 669267 h 671843"/>
              <a:gd name="connsiteX3" fmla="*/ 71688 w 501152"/>
              <a:gd name="connsiteY3" fmla="*/ 577192 h 671843"/>
              <a:gd name="connsiteX4" fmla="*/ 239963 w 501152"/>
              <a:gd name="connsiteY4" fmla="*/ 412092 h 671843"/>
              <a:gd name="connsiteX5" fmla="*/ 173288 w 501152"/>
              <a:gd name="connsiteY5" fmla="*/ 447017 h 671843"/>
              <a:gd name="connsiteX6" fmla="*/ 303463 w 501152"/>
              <a:gd name="connsiteY6" fmla="*/ 234292 h 671843"/>
              <a:gd name="connsiteX7" fmla="*/ 239963 w 501152"/>
              <a:gd name="connsiteY7" fmla="*/ 288267 h 671843"/>
              <a:gd name="connsiteX8" fmla="*/ 500313 w 501152"/>
              <a:gd name="connsiteY8" fmla="*/ 2517 h 6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52" h="671843">
                <a:moveTo>
                  <a:pt x="500313" y="2517"/>
                </a:moveTo>
                <a:cubicBezTo>
                  <a:pt x="483380" y="34267"/>
                  <a:pt x="221442" y="367642"/>
                  <a:pt x="138363" y="478767"/>
                </a:cubicBezTo>
                <a:cubicBezTo>
                  <a:pt x="55284" y="589892"/>
                  <a:pt x="12950" y="652863"/>
                  <a:pt x="1838" y="669267"/>
                </a:cubicBezTo>
                <a:cubicBezTo>
                  <a:pt x="-9274" y="685671"/>
                  <a:pt x="32001" y="620054"/>
                  <a:pt x="71688" y="577192"/>
                </a:cubicBezTo>
                <a:cubicBezTo>
                  <a:pt x="111375" y="534330"/>
                  <a:pt x="223030" y="433788"/>
                  <a:pt x="239963" y="412092"/>
                </a:cubicBezTo>
                <a:cubicBezTo>
                  <a:pt x="256896" y="390396"/>
                  <a:pt x="162705" y="476650"/>
                  <a:pt x="173288" y="447017"/>
                </a:cubicBezTo>
                <a:cubicBezTo>
                  <a:pt x="183871" y="417384"/>
                  <a:pt x="292350" y="260750"/>
                  <a:pt x="303463" y="234292"/>
                </a:cubicBezTo>
                <a:cubicBezTo>
                  <a:pt x="314575" y="207834"/>
                  <a:pt x="207155" y="327425"/>
                  <a:pt x="239963" y="288267"/>
                </a:cubicBezTo>
                <a:cubicBezTo>
                  <a:pt x="272771" y="249109"/>
                  <a:pt x="517246" y="-29233"/>
                  <a:pt x="500313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9" name="フリーフォーム 6348">
            <a:extLst>
              <a:ext uri="{FF2B5EF4-FFF2-40B4-BE49-F238E27FC236}">
                <a16:creationId xmlns:a16="http://schemas.microsoft.com/office/drawing/2014/main" id="{54953015-EDA0-3010-6395-840A647C600D}"/>
              </a:ext>
            </a:extLst>
          </p:cNvPr>
          <p:cNvSpPr/>
          <p:nvPr/>
        </p:nvSpPr>
        <p:spPr>
          <a:xfrm>
            <a:off x="7914717" y="10454556"/>
            <a:ext cx="976095" cy="483654"/>
          </a:xfrm>
          <a:custGeom>
            <a:avLst/>
            <a:gdLst>
              <a:gd name="connsiteX0" fmla="*/ 558 w 976095"/>
              <a:gd name="connsiteY0" fmla="*/ 483319 h 483654"/>
              <a:gd name="connsiteX1" fmla="*/ 495858 w 976095"/>
              <a:gd name="connsiteY1" fmla="*/ 216619 h 483654"/>
              <a:gd name="connsiteX2" fmla="*/ 975283 w 976095"/>
              <a:gd name="connsiteY2" fmla="*/ 719 h 483654"/>
              <a:gd name="connsiteX3" fmla="*/ 594283 w 976095"/>
              <a:gd name="connsiteY3" fmla="*/ 159469 h 483654"/>
              <a:gd name="connsiteX4" fmla="*/ 558 w 976095"/>
              <a:gd name="connsiteY4" fmla="*/ 483319 h 4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095" h="483654">
                <a:moveTo>
                  <a:pt x="558" y="483319"/>
                </a:moveTo>
                <a:cubicBezTo>
                  <a:pt x="-15846" y="492844"/>
                  <a:pt x="333404" y="297052"/>
                  <a:pt x="495858" y="216619"/>
                </a:cubicBezTo>
                <a:cubicBezTo>
                  <a:pt x="658312" y="136186"/>
                  <a:pt x="958879" y="10244"/>
                  <a:pt x="975283" y="719"/>
                </a:cubicBezTo>
                <a:cubicBezTo>
                  <a:pt x="991687" y="-8806"/>
                  <a:pt x="756208" y="77977"/>
                  <a:pt x="594283" y="159469"/>
                </a:cubicBezTo>
                <a:cubicBezTo>
                  <a:pt x="432358" y="240961"/>
                  <a:pt x="16962" y="473794"/>
                  <a:pt x="558" y="48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0" name="フリーフォーム 6349">
            <a:extLst>
              <a:ext uri="{FF2B5EF4-FFF2-40B4-BE49-F238E27FC236}">
                <a16:creationId xmlns:a16="http://schemas.microsoft.com/office/drawing/2014/main" id="{721AB574-BDF4-B376-37E5-347930623D58}"/>
              </a:ext>
            </a:extLst>
          </p:cNvPr>
          <p:cNvSpPr/>
          <p:nvPr/>
        </p:nvSpPr>
        <p:spPr>
          <a:xfrm>
            <a:off x="7677016" y="10925128"/>
            <a:ext cx="431935" cy="584860"/>
          </a:xfrm>
          <a:custGeom>
            <a:avLst/>
            <a:gdLst>
              <a:gd name="connsiteX0" fmla="*/ 431934 w 431935"/>
              <a:gd name="connsiteY0" fmla="*/ 47 h 584860"/>
              <a:gd name="connsiteX1" fmla="*/ 235084 w 431935"/>
              <a:gd name="connsiteY1" fmla="*/ 187372 h 584860"/>
              <a:gd name="connsiteX2" fmla="*/ 250959 w 431935"/>
              <a:gd name="connsiteY2" fmla="*/ 190547 h 584860"/>
              <a:gd name="connsiteX3" fmla="*/ 127134 w 431935"/>
              <a:gd name="connsiteY3" fmla="*/ 431847 h 584860"/>
              <a:gd name="connsiteX4" fmla="*/ 168409 w 431935"/>
              <a:gd name="connsiteY4" fmla="*/ 333422 h 584860"/>
              <a:gd name="connsiteX5" fmla="*/ 134 w 431935"/>
              <a:gd name="connsiteY5" fmla="*/ 584247 h 584860"/>
              <a:gd name="connsiteX6" fmla="*/ 200159 w 431935"/>
              <a:gd name="connsiteY6" fmla="*/ 247697 h 584860"/>
              <a:gd name="connsiteX7" fmla="*/ 292234 w 431935"/>
              <a:gd name="connsiteY7" fmla="*/ 88947 h 584860"/>
              <a:gd name="connsiteX8" fmla="*/ 231909 w 431935"/>
              <a:gd name="connsiteY8" fmla="*/ 168322 h 584860"/>
              <a:gd name="connsiteX9" fmla="*/ 431934 w 431935"/>
              <a:gd name="connsiteY9" fmla="*/ 47 h 5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935" h="584860">
                <a:moveTo>
                  <a:pt x="431934" y="47"/>
                </a:moveTo>
                <a:cubicBezTo>
                  <a:pt x="432463" y="3222"/>
                  <a:pt x="235084" y="187372"/>
                  <a:pt x="235084" y="187372"/>
                </a:cubicBezTo>
                <a:cubicBezTo>
                  <a:pt x="204922" y="219122"/>
                  <a:pt x="268951" y="149801"/>
                  <a:pt x="250959" y="190547"/>
                </a:cubicBezTo>
                <a:cubicBezTo>
                  <a:pt x="232967" y="231293"/>
                  <a:pt x="140892" y="408035"/>
                  <a:pt x="127134" y="431847"/>
                </a:cubicBezTo>
                <a:cubicBezTo>
                  <a:pt x="113376" y="455659"/>
                  <a:pt x="189576" y="308022"/>
                  <a:pt x="168409" y="333422"/>
                </a:cubicBezTo>
                <a:cubicBezTo>
                  <a:pt x="147242" y="358822"/>
                  <a:pt x="-5158" y="598534"/>
                  <a:pt x="134" y="584247"/>
                </a:cubicBezTo>
                <a:cubicBezTo>
                  <a:pt x="5426" y="569960"/>
                  <a:pt x="151476" y="330247"/>
                  <a:pt x="200159" y="247697"/>
                </a:cubicBezTo>
                <a:cubicBezTo>
                  <a:pt x="248842" y="165147"/>
                  <a:pt x="286942" y="102176"/>
                  <a:pt x="292234" y="88947"/>
                </a:cubicBezTo>
                <a:cubicBezTo>
                  <a:pt x="297526" y="75718"/>
                  <a:pt x="212330" y="181551"/>
                  <a:pt x="231909" y="168322"/>
                </a:cubicBezTo>
                <a:cubicBezTo>
                  <a:pt x="251488" y="155093"/>
                  <a:pt x="431405" y="-3128"/>
                  <a:pt x="43193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1" name="フリーフォーム 6350">
            <a:extLst>
              <a:ext uri="{FF2B5EF4-FFF2-40B4-BE49-F238E27FC236}">
                <a16:creationId xmlns:a16="http://schemas.microsoft.com/office/drawing/2014/main" id="{9D425469-151E-00B3-407A-AFD7ECAF0BC3}"/>
              </a:ext>
            </a:extLst>
          </p:cNvPr>
          <p:cNvSpPr/>
          <p:nvPr/>
        </p:nvSpPr>
        <p:spPr>
          <a:xfrm>
            <a:off x="7560940" y="10971824"/>
            <a:ext cx="586507" cy="1200834"/>
          </a:xfrm>
          <a:custGeom>
            <a:avLst/>
            <a:gdLst>
              <a:gd name="connsiteX0" fmla="*/ 586110 w 586507"/>
              <a:gd name="connsiteY0" fmla="*/ 976 h 1200834"/>
              <a:gd name="connsiteX1" fmla="*/ 332110 w 586507"/>
              <a:gd name="connsiteY1" fmla="*/ 445476 h 1200834"/>
              <a:gd name="connsiteX2" fmla="*/ 344810 w 586507"/>
              <a:gd name="connsiteY2" fmla="*/ 413726 h 1200834"/>
              <a:gd name="connsiteX3" fmla="*/ 268610 w 586507"/>
              <a:gd name="connsiteY3" fmla="*/ 699476 h 1200834"/>
              <a:gd name="connsiteX4" fmla="*/ 306710 w 586507"/>
              <a:gd name="connsiteY4" fmla="*/ 613751 h 1200834"/>
              <a:gd name="connsiteX5" fmla="*/ 74935 w 586507"/>
              <a:gd name="connsiteY5" fmla="*/ 1055076 h 1200834"/>
              <a:gd name="connsiteX6" fmla="*/ 14610 w 586507"/>
              <a:gd name="connsiteY6" fmla="*/ 1178901 h 1200834"/>
              <a:gd name="connsiteX7" fmla="*/ 319410 w 586507"/>
              <a:gd name="connsiteY7" fmla="*/ 658201 h 1200834"/>
              <a:gd name="connsiteX8" fmla="*/ 300360 w 586507"/>
              <a:gd name="connsiteY8" fmla="*/ 686776 h 1200834"/>
              <a:gd name="connsiteX9" fmla="*/ 379735 w 586507"/>
              <a:gd name="connsiteY9" fmla="*/ 394676 h 1200834"/>
              <a:gd name="connsiteX10" fmla="*/ 338460 w 586507"/>
              <a:gd name="connsiteY10" fmla="*/ 518501 h 1200834"/>
              <a:gd name="connsiteX11" fmla="*/ 389260 w 586507"/>
              <a:gd name="connsiteY11" fmla="*/ 331176 h 1200834"/>
              <a:gd name="connsiteX12" fmla="*/ 586110 w 586507"/>
              <a:gd name="connsiteY12" fmla="*/ 976 h 120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507" h="1200834">
                <a:moveTo>
                  <a:pt x="586110" y="976"/>
                </a:moveTo>
                <a:cubicBezTo>
                  <a:pt x="576585" y="20026"/>
                  <a:pt x="372327" y="376684"/>
                  <a:pt x="332110" y="445476"/>
                </a:cubicBezTo>
                <a:cubicBezTo>
                  <a:pt x="291893" y="514268"/>
                  <a:pt x="355393" y="371393"/>
                  <a:pt x="344810" y="413726"/>
                </a:cubicBezTo>
                <a:cubicBezTo>
                  <a:pt x="334227" y="456059"/>
                  <a:pt x="274960" y="666139"/>
                  <a:pt x="268610" y="699476"/>
                </a:cubicBezTo>
                <a:cubicBezTo>
                  <a:pt x="262260" y="732814"/>
                  <a:pt x="338989" y="554484"/>
                  <a:pt x="306710" y="613751"/>
                </a:cubicBezTo>
                <a:cubicBezTo>
                  <a:pt x="274431" y="673018"/>
                  <a:pt x="123618" y="960884"/>
                  <a:pt x="74935" y="1055076"/>
                </a:cubicBezTo>
                <a:cubicBezTo>
                  <a:pt x="26252" y="1149268"/>
                  <a:pt x="-26136" y="1245047"/>
                  <a:pt x="14610" y="1178901"/>
                </a:cubicBezTo>
                <a:cubicBezTo>
                  <a:pt x="55356" y="1112755"/>
                  <a:pt x="271785" y="740222"/>
                  <a:pt x="319410" y="658201"/>
                </a:cubicBezTo>
                <a:cubicBezTo>
                  <a:pt x="367035" y="576180"/>
                  <a:pt x="290306" y="730697"/>
                  <a:pt x="300360" y="686776"/>
                </a:cubicBezTo>
                <a:cubicBezTo>
                  <a:pt x="310414" y="642855"/>
                  <a:pt x="373385" y="422722"/>
                  <a:pt x="379735" y="394676"/>
                </a:cubicBezTo>
                <a:cubicBezTo>
                  <a:pt x="386085" y="366630"/>
                  <a:pt x="336872" y="529084"/>
                  <a:pt x="338460" y="518501"/>
                </a:cubicBezTo>
                <a:cubicBezTo>
                  <a:pt x="340047" y="507918"/>
                  <a:pt x="347456" y="415314"/>
                  <a:pt x="389260" y="331176"/>
                </a:cubicBezTo>
                <a:cubicBezTo>
                  <a:pt x="431064" y="247039"/>
                  <a:pt x="595635" y="-18074"/>
                  <a:pt x="586110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2" name="フリーフォーム 6351">
            <a:extLst>
              <a:ext uri="{FF2B5EF4-FFF2-40B4-BE49-F238E27FC236}">
                <a16:creationId xmlns:a16="http://schemas.microsoft.com/office/drawing/2014/main" id="{74B541DF-4765-42DC-3D71-7E03025057DA}"/>
              </a:ext>
            </a:extLst>
          </p:cNvPr>
          <p:cNvSpPr/>
          <p:nvPr/>
        </p:nvSpPr>
        <p:spPr>
          <a:xfrm>
            <a:off x="7740604" y="10920881"/>
            <a:ext cx="519016" cy="1213666"/>
          </a:xfrm>
          <a:custGeom>
            <a:avLst/>
            <a:gdLst>
              <a:gd name="connsiteX0" fmla="*/ 511221 w 519016"/>
              <a:gd name="connsiteY0" fmla="*/ 1119 h 1213666"/>
              <a:gd name="connsiteX1" fmla="*/ 492171 w 519016"/>
              <a:gd name="connsiteY1" fmla="*/ 213844 h 1213666"/>
              <a:gd name="connsiteX2" fmla="*/ 368346 w 519016"/>
              <a:gd name="connsiteY2" fmla="*/ 493244 h 1213666"/>
              <a:gd name="connsiteX3" fmla="*/ 390571 w 519016"/>
              <a:gd name="connsiteY3" fmla="*/ 477369 h 1213666"/>
              <a:gd name="connsiteX4" fmla="*/ 222296 w 519016"/>
              <a:gd name="connsiteY4" fmla="*/ 728194 h 1213666"/>
              <a:gd name="connsiteX5" fmla="*/ 250871 w 519016"/>
              <a:gd name="connsiteY5" fmla="*/ 705969 h 1213666"/>
              <a:gd name="connsiteX6" fmla="*/ 171496 w 519016"/>
              <a:gd name="connsiteY6" fmla="*/ 874244 h 1213666"/>
              <a:gd name="connsiteX7" fmla="*/ 174671 w 519016"/>
              <a:gd name="connsiteY7" fmla="*/ 823444 h 1213666"/>
              <a:gd name="connsiteX8" fmla="*/ 79421 w 519016"/>
              <a:gd name="connsiteY8" fmla="*/ 1052044 h 1213666"/>
              <a:gd name="connsiteX9" fmla="*/ 3221 w 519016"/>
              <a:gd name="connsiteY9" fmla="*/ 1204444 h 1213666"/>
              <a:gd name="connsiteX10" fmla="*/ 190546 w 519016"/>
              <a:gd name="connsiteY10" fmla="*/ 778994 h 1213666"/>
              <a:gd name="connsiteX11" fmla="*/ 485821 w 519016"/>
              <a:gd name="connsiteY11" fmla="*/ 305919 h 1213666"/>
              <a:gd name="connsiteX12" fmla="*/ 511221 w 519016"/>
              <a:gd name="connsiteY12" fmla="*/ 1119 h 121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9016" h="1213666">
                <a:moveTo>
                  <a:pt x="511221" y="1119"/>
                </a:moveTo>
                <a:cubicBezTo>
                  <a:pt x="512279" y="-14227"/>
                  <a:pt x="515984" y="131823"/>
                  <a:pt x="492171" y="213844"/>
                </a:cubicBezTo>
                <a:cubicBezTo>
                  <a:pt x="468358" y="295865"/>
                  <a:pt x="385279" y="449323"/>
                  <a:pt x="368346" y="493244"/>
                </a:cubicBezTo>
                <a:cubicBezTo>
                  <a:pt x="351413" y="537165"/>
                  <a:pt x="414913" y="438211"/>
                  <a:pt x="390571" y="477369"/>
                </a:cubicBezTo>
                <a:cubicBezTo>
                  <a:pt x="366229" y="516527"/>
                  <a:pt x="245579" y="690094"/>
                  <a:pt x="222296" y="728194"/>
                </a:cubicBezTo>
                <a:cubicBezTo>
                  <a:pt x="199013" y="766294"/>
                  <a:pt x="259338" y="681627"/>
                  <a:pt x="250871" y="705969"/>
                </a:cubicBezTo>
                <a:cubicBezTo>
                  <a:pt x="242404" y="730311"/>
                  <a:pt x="184196" y="854665"/>
                  <a:pt x="171496" y="874244"/>
                </a:cubicBezTo>
                <a:cubicBezTo>
                  <a:pt x="158796" y="893823"/>
                  <a:pt x="190017" y="793811"/>
                  <a:pt x="174671" y="823444"/>
                </a:cubicBezTo>
                <a:cubicBezTo>
                  <a:pt x="159325" y="853077"/>
                  <a:pt x="107996" y="988544"/>
                  <a:pt x="79421" y="1052044"/>
                </a:cubicBezTo>
                <a:cubicBezTo>
                  <a:pt x="50846" y="1115544"/>
                  <a:pt x="-15300" y="1249952"/>
                  <a:pt x="3221" y="1204444"/>
                </a:cubicBezTo>
                <a:cubicBezTo>
                  <a:pt x="21742" y="1158936"/>
                  <a:pt x="110113" y="928748"/>
                  <a:pt x="190546" y="778994"/>
                </a:cubicBezTo>
                <a:cubicBezTo>
                  <a:pt x="270979" y="629240"/>
                  <a:pt x="430259" y="431331"/>
                  <a:pt x="485821" y="305919"/>
                </a:cubicBezTo>
                <a:cubicBezTo>
                  <a:pt x="541383" y="180507"/>
                  <a:pt x="510163" y="16465"/>
                  <a:pt x="51122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3" name="フリーフォーム 6352">
            <a:extLst>
              <a:ext uri="{FF2B5EF4-FFF2-40B4-BE49-F238E27FC236}">
                <a16:creationId xmlns:a16="http://schemas.microsoft.com/office/drawing/2014/main" id="{EAC93F63-A617-AB49-3F28-3D1D154521B5}"/>
              </a:ext>
            </a:extLst>
          </p:cNvPr>
          <p:cNvSpPr/>
          <p:nvPr/>
        </p:nvSpPr>
        <p:spPr>
          <a:xfrm>
            <a:off x="8421867" y="10549835"/>
            <a:ext cx="462107" cy="252913"/>
          </a:xfrm>
          <a:custGeom>
            <a:avLst/>
            <a:gdLst>
              <a:gd name="connsiteX0" fmla="*/ 461783 w 462107"/>
              <a:gd name="connsiteY0" fmla="*/ 690 h 252913"/>
              <a:gd name="connsiteX1" fmla="*/ 112533 w 462107"/>
              <a:gd name="connsiteY1" fmla="*/ 178490 h 252913"/>
              <a:gd name="connsiteX2" fmla="*/ 1408 w 462107"/>
              <a:gd name="connsiteY2" fmla="*/ 251515 h 252913"/>
              <a:gd name="connsiteX3" fmla="*/ 172858 w 462107"/>
              <a:gd name="connsiteY3" fmla="*/ 121340 h 252913"/>
              <a:gd name="connsiteX4" fmla="*/ 461783 w 462107"/>
              <a:gd name="connsiteY4" fmla="*/ 690 h 2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252913">
                <a:moveTo>
                  <a:pt x="461783" y="690"/>
                </a:moveTo>
                <a:cubicBezTo>
                  <a:pt x="451729" y="10215"/>
                  <a:pt x="189262" y="136686"/>
                  <a:pt x="112533" y="178490"/>
                </a:cubicBezTo>
                <a:cubicBezTo>
                  <a:pt x="35804" y="220294"/>
                  <a:pt x="-8646" y="261040"/>
                  <a:pt x="1408" y="251515"/>
                </a:cubicBezTo>
                <a:cubicBezTo>
                  <a:pt x="11462" y="241990"/>
                  <a:pt x="100362" y="159969"/>
                  <a:pt x="172858" y="121340"/>
                </a:cubicBezTo>
                <a:cubicBezTo>
                  <a:pt x="245354" y="82711"/>
                  <a:pt x="471837" y="-8835"/>
                  <a:pt x="461783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4" name="フリーフォーム 6353">
            <a:extLst>
              <a:ext uri="{FF2B5EF4-FFF2-40B4-BE49-F238E27FC236}">
                <a16:creationId xmlns:a16="http://schemas.microsoft.com/office/drawing/2014/main" id="{BDEF11E2-792C-3125-9010-16595C7B6DDF}"/>
              </a:ext>
            </a:extLst>
          </p:cNvPr>
          <p:cNvSpPr/>
          <p:nvPr/>
        </p:nvSpPr>
        <p:spPr>
          <a:xfrm>
            <a:off x="8318478" y="10620375"/>
            <a:ext cx="536642" cy="965200"/>
          </a:xfrm>
          <a:custGeom>
            <a:avLst/>
            <a:gdLst>
              <a:gd name="connsiteX0" fmla="*/ 536597 w 536642"/>
              <a:gd name="connsiteY0" fmla="*/ 0 h 965200"/>
              <a:gd name="connsiteX1" fmla="*/ 317522 w 536642"/>
              <a:gd name="connsiteY1" fmla="*/ 434975 h 965200"/>
              <a:gd name="connsiteX2" fmla="*/ 22 w 536642"/>
              <a:gd name="connsiteY2" fmla="*/ 965200 h 965200"/>
              <a:gd name="connsiteX3" fmla="*/ 333397 w 536642"/>
              <a:gd name="connsiteY3" fmla="*/ 431800 h 965200"/>
              <a:gd name="connsiteX4" fmla="*/ 536597 w 536642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42" h="965200">
                <a:moveTo>
                  <a:pt x="536597" y="0"/>
                </a:moveTo>
                <a:cubicBezTo>
                  <a:pt x="533951" y="529"/>
                  <a:pt x="406951" y="274108"/>
                  <a:pt x="317522" y="434975"/>
                </a:cubicBezTo>
                <a:cubicBezTo>
                  <a:pt x="228093" y="595842"/>
                  <a:pt x="-2624" y="965729"/>
                  <a:pt x="22" y="965200"/>
                </a:cubicBezTo>
                <a:cubicBezTo>
                  <a:pt x="2668" y="964671"/>
                  <a:pt x="240793" y="590550"/>
                  <a:pt x="333397" y="431800"/>
                </a:cubicBezTo>
                <a:cubicBezTo>
                  <a:pt x="426001" y="273050"/>
                  <a:pt x="539243" y="-529"/>
                  <a:pt x="536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5" name="フリーフォーム 6354">
            <a:extLst>
              <a:ext uri="{FF2B5EF4-FFF2-40B4-BE49-F238E27FC236}">
                <a16:creationId xmlns:a16="http://schemas.microsoft.com/office/drawing/2014/main" id="{EFD84D00-D504-3578-0691-7F59787F7777}"/>
              </a:ext>
            </a:extLst>
          </p:cNvPr>
          <p:cNvSpPr/>
          <p:nvPr/>
        </p:nvSpPr>
        <p:spPr>
          <a:xfrm>
            <a:off x="8049875" y="11492148"/>
            <a:ext cx="367960" cy="409157"/>
          </a:xfrm>
          <a:custGeom>
            <a:avLst/>
            <a:gdLst>
              <a:gd name="connsiteX0" fmla="*/ 360700 w 367960"/>
              <a:gd name="connsiteY0" fmla="*/ 10877 h 409157"/>
              <a:gd name="connsiteX1" fmla="*/ 1925 w 367960"/>
              <a:gd name="connsiteY1" fmla="*/ 407752 h 409157"/>
              <a:gd name="connsiteX2" fmla="*/ 224175 w 367960"/>
              <a:gd name="connsiteY2" fmla="*/ 137877 h 409157"/>
              <a:gd name="connsiteX3" fmla="*/ 360700 w 367960"/>
              <a:gd name="connsiteY3" fmla="*/ 10877 h 40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60" h="409157">
                <a:moveTo>
                  <a:pt x="360700" y="10877"/>
                </a:moveTo>
                <a:cubicBezTo>
                  <a:pt x="323658" y="55856"/>
                  <a:pt x="24679" y="386585"/>
                  <a:pt x="1925" y="407752"/>
                </a:cubicBezTo>
                <a:cubicBezTo>
                  <a:pt x="-20829" y="428919"/>
                  <a:pt x="164379" y="205081"/>
                  <a:pt x="224175" y="137877"/>
                </a:cubicBezTo>
                <a:cubicBezTo>
                  <a:pt x="283971" y="70673"/>
                  <a:pt x="397742" y="-34102"/>
                  <a:pt x="360700" y="10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6" name="フリーフォーム 6355">
            <a:extLst>
              <a:ext uri="{FF2B5EF4-FFF2-40B4-BE49-F238E27FC236}">
                <a16:creationId xmlns:a16="http://schemas.microsoft.com/office/drawing/2014/main" id="{142C2745-2171-AFE5-3C87-86C213624D49}"/>
              </a:ext>
            </a:extLst>
          </p:cNvPr>
          <p:cNvSpPr/>
          <p:nvPr/>
        </p:nvSpPr>
        <p:spPr>
          <a:xfrm>
            <a:off x="8228723" y="11469271"/>
            <a:ext cx="316333" cy="366549"/>
          </a:xfrm>
          <a:custGeom>
            <a:avLst/>
            <a:gdLst>
              <a:gd name="connsiteX0" fmla="*/ 315202 w 316333"/>
              <a:gd name="connsiteY0" fmla="*/ 2004 h 366549"/>
              <a:gd name="connsiteX1" fmla="*/ 29452 w 316333"/>
              <a:gd name="connsiteY1" fmla="*/ 329029 h 366549"/>
              <a:gd name="connsiteX2" fmla="*/ 19927 w 316333"/>
              <a:gd name="connsiteY2" fmla="*/ 344904 h 366549"/>
              <a:gd name="connsiteX3" fmla="*/ 124702 w 316333"/>
              <a:gd name="connsiteY3" fmla="*/ 198854 h 366549"/>
              <a:gd name="connsiteX4" fmla="*/ 315202 w 316333"/>
              <a:gd name="connsiteY4" fmla="*/ 2004 h 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33" h="366549">
                <a:moveTo>
                  <a:pt x="315202" y="2004"/>
                </a:moveTo>
                <a:cubicBezTo>
                  <a:pt x="299327" y="23700"/>
                  <a:pt x="29452" y="329029"/>
                  <a:pt x="29452" y="329029"/>
                </a:cubicBezTo>
                <a:cubicBezTo>
                  <a:pt x="-19761" y="386179"/>
                  <a:pt x="4052" y="366600"/>
                  <a:pt x="19927" y="344904"/>
                </a:cubicBezTo>
                <a:cubicBezTo>
                  <a:pt x="35802" y="323208"/>
                  <a:pt x="73902" y="257062"/>
                  <a:pt x="124702" y="198854"/>
                </a:cubicBezTo>
                <a:cubicBezTo>
                  <a:pt x="175502" y="140646"/>
                  <a:pt x="331077" y="-19692"/>
                  <a:pt x="315202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7" name="フリーフォーム 6356">
            <a:extLst>
              <a:ext uri="{FF2B5EF4-FFF2-40B4-BE49-F238E27FC236}">
                <a16:creationId xmlns:a16="http://schemas.microsoft.com/office/drawing/2014/main" id="{6DB52AFE-8063-326D-4A4F-54A179A4EB94}"/>
              </a:ext>
            </a:extLst>
          </p:cNvPr>
          <p:cNvSpPr/>
          <p:nvPr/>
        </p:nvSpPr>
        <p:spPr>
          <a:xfrm>
            <a:off x="8254933" y="11614127"/>
            <a:ext cx="301953" cy="511215"/>
          </a:xfrm>
          <a:custGeom>
            <a:avLst/>
            <a:gdLst>
              <a:gd name="connsiteX0" fmla="*/ 301692 w 301953"/>
              <a:gd name="connsiteY0" fmla="*/ 23 h 511215"/>
              <a:gd name="connsiteX1" fmla="*/ 219142 w 301953"/>
              <a:gd name="connsiteY1" fmla="*/ 225448 h 511215"/>
              <a:gd name="connsiteX2" fmla="*/ 67 w 301953"/>
              <a:gd name="connsiteY2" fmla="*/ 511198 h 511215"/>
              <a:gd name="connsiteX3" fmla="*/ 196917 w 301953"/>
              <a:gd name="connsiteY3" fmla="*/ 238148 h 511215"/>
              <a:gd name="connsiteX4" fmla="*/ 301692 w 301953"/>
              <a:gd name="connsiteY4" fmla="*/ 23 h 5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53" h="511215">
                <a:moveTo>
                  <a:pt x="301692" y="23"/>
                </a:moveTo>
                <a:cubicBezTo>
                  <a:pt x="305396" y="-2094"/>
                  <a:pt x="269413" y="140252"/>
                  <a:pt x="219142" y="225448"/>
                </a:cubicBezTo>
                <a:cubicBezTo>
                  <a:pt x="168871" y="310644"/>
                  <a:pt x="3771" y="509081"/>
                  <a:pt x="67" y="511198"/>
                </a:cubicBezTo>
                <a:cubicBezTo>
                  <a:pt x="-3637" y="513315"/>
                  <a:pt x="146117" y="318052"/>
                  <a:pt x="196917" y="238148"/>
                </a:cubicBezTo>
                <a:cubicBezTo>
                  <a:pt x="247717" y="158244"/>
                  <a:pt x="297988" y="2140"/>
                  <a:pt x="30169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8" name="フリーフォーム 6357">
            <a:extLst>
              <a:ext uri="{FF2B5EF4-FFF2-40B4-BE49-F238E27FC236}">
                <a16:creationId xmlns:a16="http://schemas.microsoft.com/office/drawing/2014/main" id="{9141007A-8ED1-83D9-3B1E-BFBC102067FF}"/>
              </a:ext>
            </a:extLst>
          </p:cNvPr>
          <p:cNvSpPr/>
          <p:nvPr/>
        </p:nvSpPr>
        <p:spPr>
          <a:xfrm>
            <a:off x="8984577" y="10569376"/>
            <a:ext cx="235928" cy="384601"/>
          </a:xfrm>
          <a:custGeom>
            <a:avLst/>
            <a:gdLst>
              <a:gd name="connsiteX0" fmla="*/ 235623 w 235928"/>
              <a:gd name="connsiteY0" fmla="*/ 199 h 384601"/>
              <a:gd name="connsiteX1" fmla="*/ 108623 w 235928"/>
              <a:gd name="connsiteY1" fmla="*/ 181174 h 384601"/>
              <a:gd name="connsiteX2" fmla="*/ 673 w 235928"/>
              <a:gd name="connsiteY2" fmla="*/ 384374 h 384601"/>
              <a:gd name="connsiteX3" fmla="*/ 70523 w 235928"/>
              <a:gd name="connsiteY3" fmla="*/ 216099 h 384601"/>
              <a:gd name="connsiteX4" fmla="*/ 235623 w 235928"/>
              <a:gd name="connsiteY4" fmla="*/ 199 h 3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8" h="384601">
                <a:moveTo>
                  <a:pt x="235623" y="199"/>
                </a:moveTo>
                <a:cubicBezTo>
                  <a:pt x="241973" y="-5622"/>
                  <a:pt x="147781" y="117145"/>
                  <a:pt x="108623" y="181174"/>
                </a:cubicBezTo>
                <a:cubicBezTo>
                  <a:pt x="69465" y="245203"/>
                  <a:pt x="7023" y="378553"/>
                  <a:pt x="673" y="384374"/>
                </a:cubicBezTo>
                <a:cubicBezTo>
                  <a:pt x="-5677" y="390195"/>
                  <a:pt x="34011" y="282774"/>
                  <a:pt x="70523" y="216099"/>
                </a:cubicBezTo>
                <a:cubicBezTo>
                  <a:pt x="107035" y="149424"/>
                  <a:pt x="229273" y="6020"/>
                  <a:pt x="23562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9" name="フリーフォーム 6358">
            <a:extLst>
              <a:ext uri="{FF2B5EF4-FFF2-40B4-BE49-F238E27FC236}">
                <a16:creationId xmlns:a16="http://schemas.microsoft.com/office/drawing/2014/main" id="{CDC1889D-BD30-9D39-4515-E6CF9640C7D1}"/>
              </a:ext>
            </a:extLst>
          </p:cNvPr>
          <p:cNvSpPr/>
          <p:nvPr/>
        </p:nvSpPr>
        <p:spPr>
          <a:xfrm>
            <a:off x="8826470" y="11509374"/>
            <a:ext cx="123988" cy="381003"/>
          </a:xfrm>
          <a:custGeom>
            <a:avLst/>
            <a:gdLst>
              <a:gd name="connsiteX0" fmla="*/ 123855 w 123988"/>
              <a:gd name="connsiteY0" fmla="*/ 1 h 381003"/>
              <a:gd name="connsiteX1" fmla="*/ 92105 w 123988"/>
              <a:gd name="connsiteY1" fmla="*/ 215901 h 381003"/>
              <a:gd name="connsiteX2" fmla="*/ 30 w 123988"/>
              <a:gd name="connsiteY2" fmla="*/ 381001 h 381003"/>
              <a:gd name="connsiteX3" fmla="*/ 82580 w 123988"/>
              <a:gd name="connsiteY3" fmla="*/ 219076 h 381003"/>
              <a:gd name="connsiteX4" fmla="*/ 123855 w 123988"/>
              <a:gd name="connsiteY4" fmla="*/ 1 h 38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88" h="381003">
                <a:moveTo>
                  <a:pt x="123855" y="1"/>
                </a:moveTo>
                <a:cubicBezTo>
                  <a:pt x="125442" y="-528"/>
                  <a:pt x="112742" y="152401"/>
                  <a:pt x="92105" y="215901"/>
                </a:cubicBezTo>
                <a:cubicBezTo>
                  <a:pt x="71468" y="279401"/>
                  <a:pt x="1617" y="380472"/>
                  <a:pt x="30" y="381001"/>
                </a:cubicBezTo>
                <a:cubicBezTo>
                  <a:pt x="-1557" y="381530"/>
                  <a:pt x="58768" y="280459"/>
                  <a:pt x="82580" y="219076"/>
                </a:cubicBezTo>
                <a:cubicBezTo>
                  <a:pt x="106392" y="157693"/>
                  <a:pt x="122268" y="530"/>
                  <a:pt x="123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0" name="フリーフォーム 6359">
            <a:extLst>
              <a:ext uri="{FF2B5EF4-FFF2-40B4-BE49-F238E27FC236}">
                <a16:creationId xmlns:a16="http://schemas.microsoft.com/office/drawing/2014/main" id="{60AE18A6-5B93-63CD-481D-4BC40ECB84A9}"/>
              </a:ext>
            </a:extLst>
          </p:cNvPr>
          <p:cNvSpPr/>
          <p:nvPr/>
        </p:nvSpPr>
        <p:spPr>
          <a:xfrm>
            <a:off x="7607198" y="10458445"/>
            <a:ext cx="479601" cy="514359"/>
          </a:xfrm>
          <a:custGeom>
            <a:avLst/>
            <a:gdLst>
              <a:gd name="connsiteX0" fmla="*/ 479527 w 479601"/>
              <a:gd name="connsiteY0" fmla="*/ 5 h 514359"/>
              <a:gd name="connsiteX1" fmla="*/ 225527 w 479601"/>
              <a:gd name="connsiteY1" fmla="*/ 231780 h 514359"/>
              <a:gd name="connsiteX2" fmla="*/ 102 w 479601"/>
              <a:gd name="connsiteY2" fmla="*/ 514355 h 514359"/>
              <a:gd name="connsiteX3" fmla="*/ 200127 w 479601"/>
              <a:gd name="connsiteY3" fmla="*/ 238130 h 514359"/>
              <a:gd name="connsiteX4" fmla="*/ 479527 w 479601"/>
              <a:gd name="connsiteY4" fmla="*/ 5 h 5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01" h="514359">
                <a:moveTo>
                  <a:pt x="479527" y="5"/>
                </a:moveTo>
                <a:cubicBezTo>
                  <a:pt x="483760" y="-1053"/>
                  <a:pt x="305431" y="146055"/>
                  <a:pt x="225527" y="231780"/>
                </a:cubicBezTo>
                <a:cubicBezTo>
                  <a:pt x="145623" y="317505"/>
                  <a:pt x="4335" y="513297"/>
                  <a:pt x="102" y="514355"/>
                </a:cubicBezTo>
                <a:cubicBezTo>
                  <a:pt x="-4131" y="515413"/>
                  <a:pt x="123398" y="320151"/>
                  <a:pt x="200127" y="238130"/>
                </a:cubicBezTo>
                <a:cubicBezTo>
                  <a:pt x="276856" y="156109"/>
                  <a:pt x="475294" y="1063"/>
                  <a:pt x="47952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1" name="フリーフォーム 6360">
            <a:extLst>
              <a:ext uri="{FF2B5EF4-FFF2-40B4-BE49-F238E27FC236}">
                <a16:creationId xmlns:a16="http://schemas.microsoft.com/office/drawing/2014/main" id="{3BC9E73E-D6EE-C24A-F44E-F7F7F139FC6D}"/>
              </a:ext>
            </a:extLst>
          </p:cNvPr>
          <p:cNvSpPr/>
          <p:nvPr/>
        </p:nvSpPr>
        <p:spPr>
          <a:xfrm>
            <a:off x="7371819" y="9668317"/>
            <a:ext cx="556846" cy="231568"/>
          </a:xfrm>
          <a:custGeom>
            <a:avLst/>
            <a:gdLst>
              <a:gd name="connsiteX0" fmla="*/ 531 w 556846"/>
              <a:gd name="connsiteY0" fmla="*/ 231333 h 231568"/>
              <a:gd name="connsiteX1" fmla="*/ 264056 w 556846"/>
              <a:gd name="connsiteY1" fmla="*/ 75758 h 231568"/>
              <a:gd name="connsiteX2" fmla="*/ 556156 w 556846"/>
              <a:gd name="connsiteY2" fmla="*/ 2733 h 231568"/>
              <a:gd name="connsiteX3" fmla="*/ 333906 w 556846"/>
              <a:gd name="connsiteY3" fmla="*/ 37658 h 231568"/>
              <a:gd name="connsiteX4" fmla="*/ 531 w 556846"/>
              <a:gd name="connsiteY4" fmla="*/ 231333 h 2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46" h="231568">
                <a:moveTo>
                  <a:pt x="531" y="231333"/>
                </a:moveTo>
                <a:cubicBezTo>
                  <a:pt x="-11111" y="237683"/>
                  <a:pt x="171452" y="113858"/>
                  <a:pt x="264056" y="75758"/>
                </a:cubicBezTo>
                <a:cubicBezTo>
                  <a:pt x="356660" y="37658"/>
                  <a:pt x="544514" y="9083"/>
                  <a:pt x="556156" y="2733"/>
                </a:cubicBezTo>
                <a:cubicBezTo>
                  <a:pt x="567798" y="-3617"/>
                  <a:pt x="429685" y="-1500"/>
                  <a:pt x="333906" y="37658"/>
                </a:cubicBezTo>
                <a:cubicBezTo>
                  <a:pt x="238127" y="76816"/>
                  <a:pt x="12173" y="224983"/>
                  <a:pt x="531" y="23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2" name="フリーフォーム 6361">
            <a:extLst>
              <a:ext uri="{FF2B5EF4-FFF2-40B4-BE49-F238E27FC236}">
                <a16:creationId xmlns:a16="http://schemas.microsoft.com/office/drawing/2014/main" id="{DF39C3E5-B875-21DE-A900-7C450B5FD29A}"/>
              </a:ext>
            </a:extLst>
          </p:cNvPr>
          <p:cNvSpPr/>
          <p:nvPr/>
        </p:nvSpPr>
        <p:spPr>
          <a:xfrm>
            <a:off x="6785243" y="10584196"/>
            <a:ext cx="641676" cy="896239"/>
          </a:xfrm>
          <a:custGeom>
            <a:avLst/>
            <a:gdLst>
              <a:gd name="connsiteX0" fmla="*/ 641082 w 641676"/>
              <a:gd name="connsiteY0" fmla="*/ 1254 h 896239"/>
              <a:gd name="connsiteX1" fmla="*/ 31482 w 641676"/>
              <a:gd name="connsiteY1" fmla="*/ 858504 h 896239"/>
              <a:gd name="connsiteX2" fmla="*/ 142607 w 641676"/>
              <a:gd name="connsiteY2" fmla="*/ 671179 h 896239"/>
              <a:gd name="connsiteX3" fmla="*/ 641082 w 641676"/>
              <a:gd name="connsiteY3" fmla="*/ 1254 h 8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676" h="896239">
                <a:moveTo>
                  <a:pt x="641082" y="1254"/>
                </a:moveTo>
                <a:cubicBezTo>
                  <a:pt x="622561" y="32475"/>
                  <a:pt x="114561" y="746850"/>
                  <a:pt x="31482" y="858504"/>
                </a:cubicBezTo>
                <a:cubicBezTo>
                  <a:pt x="-51597" y="970158"/>
                  <a:pt x="45240" y="811937"/>
                  <a:pt x="142607" y="671179"/>
                </a:cubicBezTo>
                <a:cubicBezTo>
                  <a:pt x="239974" y="530421"/>
                  <a:pt x="659603" y="-29967"/>
                  <a:pt x="641082" y="1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3" name="フリーフォーム 6362">
            <a:extLst>
              <a:ext uri="{FF2B5EF4-FFF2-40B4-BE49-F238E27FC236}">
                <a16:creationId xmlns:a16="http://schemas.microsoft.com/office/drawing/2014/main" id="{FABB52DA-2F33-CFA8-9409-B8CABA315429}"/>
              </a:ext>
            </a:extLst>
          </p:cNvPr>
          <p:cNvSpPr/>
          <p:nvPr/>
        </p:nvSpPr>
        <p:spPr>
          <a:xfrm>
            <a:off x="6924660" y="9267616"/>
            <a:ext cx="501667" cy="317776"/>
          </a:xfrm>
          <a:custGeom>
            <a:avLst/>
            <a:gdLst>
              <a:gd name="connsiteX0" fmla="*/ 501665 w 501667"/>
              <a:gd name="connsiteY0" fmla="*/ 209 h 317776"/>
              <a:gd name="connsiteX1" fmla="*/ 136540 w 501667"/>
              <a:gd name="connsiteY1" fmla="*/ 117684 h 317776"/>
              <a:gd name="connsiteX2" fmla="*/ 15 w 501667"/>
              <a:gd name="connsiteY2" fmla="*/ 317709 h 317776"/>
              <a:gd name="connsiteX3" fmla="*/ 130190 w 501667"/>
              <a:gd name="connsiteY3" fmla="*/ 95459 h 317776"/>
              <a:gd name="connsiteX4" fmla="*/ 501665 w 501667"/>
              <a:gd name="connsiteY4" fmla="*/ 209 h 3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67" h="317776">
                <a:moveTo>
                  <a:pt x="501665" y="209"/>
                </a:moveTo>
                <a:cubicBezTo>
                  <a:pt x="502723" y="3913"/>
                  <a:pt x="220148" y="64767"/>
                  <a:pt x="136540" y="117684"/>
                </a:cubicBezTo>
                <a:cubicBezTo>
                  <a:pt x="52932" y="170601"/>
                  <a:pt x="1073" y="321413"/>
                  <a:pt x="15" y="317709"/>
                </a:cubicBezTo>
                <a:cubicBezTo>
                  <a:pt x="-1043" y="314005"/>
                  <a:pt x="53461" y="148376"/>
                  <a:pt x="130190" y="95459"/>
                </a:cubicBezTo>
                <a:cubicBezTo>
                  <a:pt x="206919" y="42542"/>
                  <a:pt x="500607" y="-3495"/>
                  <a:pt x="501665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4" name="フリーフォーム 6363">
            <a:extLst>
              <a:ext uri="{FF2B5EF4-FFF2-40B4-BE49-F238E27FC236}">
                <a16:creationId xmlns:a16="http://schemas.microsoft.com/office/drawing/2014/main" id="{AB9A480D-6649-C8AD-A03C-BB0E5DAB4283}"/>
              </a:ext>
            </a:extLst>
          </p:cNvPr>
          <p:cNvSpPr/>
          <p:nvPr/>
        </p:nvSpPr>
        <p:spPr>
          <a:xfrm>
            <a:off x="6645275" y="9613853"/>
            <a:ext cx="285876" cy="612926"/>
          </a:xfrm>
          <a:custGeom>
            <a:avLst/>
            <a:gdLst>
              <a:gd name="connsiteX0" fmla="*/ 285750 w 285876"/>
              <a:gd name="connsiteY0" fmla="*/ 47 h 612926"/>
              <a:gd name="connsiteX1" fmla="*/ 168275 w 285876"/>
              <a:gd name="connsiteY1" fmla="*/ 171497 h 612926"/>
              <a:gd name="connsiteX2" fmla="*/ 31750 w 285876"/>
              <a:gd name="connsiteY2" fmla="*/ 390572 h 612926"/>
              <a:gd name="connsiteX3" fmla="*/ 47625 w 285876"/>
              <a:gd name="connsiteY3" fmla="*/ 342947 h 612926"/>
              <a:gd name="connsiteX4" fmla="*/ 0 w 285876"/>
              <a:gd name="connsiteY4" fmla="*/ 612822 h 612926"/>
              <a:gd name="connsiteX5" fmla="*/ 47625 w 285876"/>
              <a:gd name="connsiteY5" fmla="*/ 308022 h 612926"/>
              <a:gd name="connsiteX6" fmla="*/ 47625 w 285876"/>
              <a:gd name="connsiteY6" fmla="*/ 323897 h 612926"/>
              <a:gd name="connsiteX7" fmla="*/ 146050 w 285876"/>
              <a:gd name="connsiteY7" fmla="*/ 187372 h 612926"/>
              <a:gd name="connsiteX8" fmla="*/ 285750 w 285876"/>
              <a:gd name="connsiteY8" fmla="*/ 47 h 61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76" h="612926">
                <a:moveTo>
                  <a:pt x="285750" y="47"/>
                </a:moveTo>
                <a:cubicBezTo>
                  <a:pt x="289454" y="-2599"/>
                  <a:pt x="210608" y="106410"/>
                  <a:pt x="168275" y="171497"/>
                </a:cubicBezTo>
                <a:cubicBezTo>
                  <a:pt x="125942" y="236584"/>
                  <a:pt x="51858" y="361997"/>
                  <a:pt x="31750" y="390572"/>
                </a:cubicBezTo>
                <a:cubicBezTo>
                  <a:pt x="11642" y="419147"/>
                  <a:pt x="52917" y="305905"/>
                  <a:pt x="47625" y="342947"/>
                </a:cubicBezTo>
                <a:cubicBezTo>
                  <a:pt x="42333" y="379989"/>
                  <a:pt x="0" y="618643"/>
                  <a:pt x="0" y="612822"/>
                </a:cubicBezTo>
                <a:cubicBezTo>
                  <a:pt x="0" y="607001"/>
                  <a:pt x="39688" y="356176"/>
                  <a:pt x="47625" y="308022"/>
                </a:cubicBezTo>
                <a:cubicBezTo>
                  <a:pt x="55562" y="259868"/>
                  <a:pt x="31221" y="344005"/>
                  <a:pt x="47625" y="323897"/>
                </a:cubicBezTo>
                <a:cubicBezTo>
                  <a:pt x="64029" y="303789"/>
                  <a:pt x="111654" y="237643"/>
                  <a:pt x="146050" y="187372"/>
                </a:cubicBezTo>
                <a:cubicBezTo>
                  <a:pt x="180446" y="137101"/>
                  <a:pt x="282046" y="2693"/>
                  <a:pt x="28575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5" name="フリーフォーム 6364">
            <a:extLst>
              <a:ext uri="{FF2B5EF4-FFF2-40B4-BE49-F238E27FC236}">
                <a16:creationId xmlns:a16="http://schemas.microsoft.com/office/drawing/2014/main" id="{1D50A36E-9B0E-A9DC-5606-7ACFEFB7C061}"/>
              </a:ext>
            </a:extLst>
          </p:cNvPr>
          <p:cNvSpPr/>
          <p:nvPr/>
        </p:nvSpPr>
        <p:spPr>
          <a:xfrm>
            <a:off x="5857858" y="10311020"/>
            <a:ext cx="717570" cy="131557"/>
          </a:xfrm>
          <a:custGeom>
            <a:avLst/>
            <a:gdLst>
              <a:gd name="connsiteX0" fmla="*/ 17 w 717570"/>
              <a:gd name="connsiteY0" fmla="*/ 131555 h 131557"/>
              <a:gd name="connsiteX1" fmla="*/ 361967 w 717570"/>
              <a:gd name="connsiteY1" fmla="*/ 39480 h 131557"/>
              <a:gd name="connsiteX2" fmla="*/ 717567 w 717570"/>
              <a:gd name="connsiteY2" fmla="*/ 1380 h 131557"/>
              <a:gd name="connsiteX3" fmla="*/ 355617 w 717570"/>
              <a:gd name="connsiteY3" fmla="*/ 83930 h 131557"/>
              <a:gd name="connsiteX4" fmla="*/ 615967 w 717570"/>
              <a:gd name="connsiteY4" fmla="*/ 14080 h 131557"/>
              <a:gd name="connsiteX5" fmla="*/ 438167 w 717570"/>
              <a:gd name="connsiteY5" fmla="*/ 33130 h 131557"/>
              <a:gd name="connsiteX6" fmla="*/ 317517 w 717570"/>
              <a:gd name="connsiteY6" fmla="*/ 74405 h 131557"/>
              <a:gd name="connsiteX7" fmla="*/ 346092 w 717570"/>
              <a:gd name="connsiteY7" fmla="*/ 42655 h 131557"/>
              <a:gd name="connsiteX8" fmla="*/ 17 w 717570"/>
              <a:gd name="connsiteY8" fmla="*/ 131555 h 1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70" h="131557">
                <a:moveTo>
                  <a:pt x="17" y="131555"/>
                </a:moveTo>
                <a:cubicBezTo>
                  <a:pt x="2663" y="131026"/>
                  <a:pt x="242375" y="61176"/>
                  <a:pt x="361967" y="39480"/>
                </a:cubicBezTo>
                <a:cubicBezTo>
                  <a:pt x="481559" y="17784"/>
                  <a:pt x="718625" y="-6028"/>
                  <a:pt x="717567" y="1380"/>
                </a:cubicBezTo>
                <a:cubicBezTo>
                  <a:pt x="716509" y="8788"/>
                  <a:pt x="372550" y="81813"/>
                  <a:pt x="355617" y="83930"/>
                </a:cubicBezTo>
                <a:cubicBezTo>
                  <a:pt x="338684" y="86047"/>
                  <a:pt x="602209" y="22547"/>
                  <a:pt x="615967" y="14080"/>
                </a:cubicBezTo>
                <a:cubicBezTo>
                  <a:pt x="629725" y="5613"/>
                  <a:pt x="487909" y="23076"/>
                  <a:pt x="438167" y="33130"/>
                </a:cubicBezTo>
                <a:cubicBezTo>
                  <a:pt x="388425" y="43184"/>
                  <a:pt x="332863" y="72817"/>
                  <a:pt x="317517" y="74405"/>
                </a:cubicBezTo>
                <a:cubicBezTo>
                  <a:pt x="302171" y="75992"/>
                  <a:pt x="393717" y="33130"/>
                  <a:pt x="346092" y="42655"/>
                </a:cubicBezTo>
                <a:cubicBezTo>
                  <a:pt x="298467" y="52180"/>
                  <a:pt x="-2629" y="132084"/>
                  <a:pt x="17" y="13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6" name="フリーフォーム 6365">
            <a:extLst>
              <a:ext uri="{FF2B5EF4-FFF2-40B4-BE49-F238E27FC236}">
                <a16:creationId xmlns:a16="http://schemas.microsoft.com/office/drawing/2014/main" id="{CDC9E3CD-2448-C3F0-FB60-B50B113EF2DD}"/>
              </a:ext>
            </a:extLst>
          </p:cNvPr>
          <p:cNvSpPr/>
          <p:nvPr/>
        </p:nvSpPr>
        <p:spPr>
          <a:xfrm>
            <a:off x="2130335" y="5272034"/>
            <a:ext cx="63455" cy="566007"/>
          </a:xfrm>
          <a:custGeom>
            <a:avLst/>
            <a:gdLst>
              <a:gd name="connsiteX0" fmla="*/ 63386 w 63455"/>
              <a:gd name="connsiteY0" fmla="*/ 447 h 566007"/>
              <a:gd name="connsiteX1" fmla="*/ 13052 w 63455"/>
              <a:gd name="connsiteY1" fmla="*/ 361173 h 566007"/>
              <a:gd name="connsiteX2" fmla="*/ 25636 w 63455"/>
              <a:gd name="connsiteY2" fmla="*/ 562509 h 566007"/>
              <a:gd name="connsiteX3" fmla="*/ 25636 w 63455"/>
              <a:gd name="connsiteY3" fmla="*/ 474425 h 566007"/>
              <a:gd name="connsiteX4" fmla="*/ 469 w 63455"/>
              <a:gd name="connsiteY4" fmla="*/ 289867 h 566007"/>
              <a:gd name="connsiteX5" fmla="*/ 63386 w 63455"/>
              <a:gd name="connsiteY5" fmla="*/ 447 h 5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55" h="566007">
                <a:moveTo>
                  <a:pt x="63386" y="447"/>
                </a:moveTo>
                <a:cubicBezTo>
                  <a:pt x="65483" y="12331"/>
                  <a:pt x="19344" y="267496"/>
                  <a:pt x="13052" y="361173"/>
                </a:cubicBezTo>
                <a:cubicBezTo>
                  <a:pt x="6760" y="454850"/>
                  <a:pt x="23539" y="543634"/>
                  <a:pt x="25636" y="562509"/>
                </a:cubicBezTo>
                <a:cubicBezTo>
                  <a:pt x="27733" y="581384"/>
                  <a:pt x="29830" y="519865"/>
                  <a:pt x="25636" y="474425"/>
                </a:cubicBezTo>
                <a:cubicBezTo>
                  <a:pt x="21442" y="428985"/>
                  <a:pt x="-3725" y="363271"/>
                  <a:pt x="469" y="289867"/>
                </a:cubicBezTo>
                <a:cubicBezTo>
                  <a:pt x="4663" y="216463"/>
                  <a:pt x="61289" y="-11437"/>
                  <a:pt x="63386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7" name="フリーフォーム 6366">
            <a:extLst>
              <a:ext uri="{FF2B5EF4-FFF2-40B4-BE49-F238E27FC236}">
                <a16:creationId xmlns:a16="http://schemas.microsoft.com/office/drawing/2014/main" id="{7DDA8D33-6A5B-027A-0484-8BF539F57FF3}"/>
              </a:ext>
            </a:extLst>
          </p:cNvPr>
          <p:cNvSpPr/>
          <p:nvPr/>
        </p:nvSpPr>
        <p:spPr>
          <a:xfrm>
            <a:off x="2037950" y="5627472"/>
            <a:ext cx="291746" cy="1031997"/>
          </a:xfrm>
          <a:custGeom>
            <a:avLst/>
            <a:gdLst>
              <a:gd name="connsiteX0" fmla="*/ 575 w 291746"/>
              <a:gd name="connsiteY0" fmla="*/ 1541 h 1031997"/>
              <a:gd name="connsiteX1" fmla="*/ 180938 w 291746"/>
              <a:gd name="connsiteY1" fmla="*/ 462935 h 1031997"/>
              <a:gd name="connsiteX2" fmla="*/ 231272 w 291746"/>
              <a:gd name="connsiteY2" fmla="*/ 781717 h 1031997"/>
              <a:gd name="connsiteX3" fmla="*/ 239661 w 291746"/>
              <a:gd name="connsiteY3" fmla="*/ 609743 h 1031997"/>
              <a:gd name="connsiteX4" fmla="*/ 289995 w 291746"/>
              <a:gd name="connsiteY4" fmla="*/ 1016609 h 1031997"/>
              <a:gd name="connsiteX5" fmla="*/ 273217 w 291746"/>
              <a:gd name="connsiteY5" fmla="*/ 911746 h 1031997"/>
              <a:gd name="connsiteX6" fmla="*/ 206105 w 291746"/>
              <a:gd name="connsiteY6" fmla="*/ 584576 h 1031997"/>
              <a:gd name="connsiteX7" fmla="*/ 164160 w 291746"/>
              <a:gd name="connsiteY7" fmla="*/ 668466 h 1031997"/>
              <a:gd name="connsiteX8" fmla="*/ 218689 w 291746"/>
              <a:gd name="connsiteY8" fmla="*/ 479713 h 1031997"/>
              <a:gd name="connsiteX9" fmla="*/ 105437 w 291746"/>
              <a:gd name="connsiteY9" fmla="*/ 404212 h 1031997"/>
              <a:gd name="connsiteX10" fmla="*/ 122215 w 291746"/>
              <a:gd name="connsiteY10" fmla="*/ 316128 h 1031997"/>
              <a:gd name="connsiteX11" fmla="*/ 575 w 291746"/>
              <a:gd name="connsiteY11" fmla="*/ 1541 h 10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746" h="1031997">
                <a:moveTo>
                  <a:pt x="575" y="1541"/>
                </a:moveTo>
                <a:cubicBezTo>
                  <a:pt x="10362" y="26009"/>
                  <a:pt x="142489" y="332906"/>
                  <a:pt x="180938" y="462935"/>
                </a:cubicBezTo>
                <a:cubicBezTo>
                  <a:pt x="219387" y="592964"/>
                  <a:pt x="221485" y="757249"/>
                  <a:pt x="231272" y="781717"/>
                </a:cubicBezTo>
                <a:cubicBezTo>
                  <a:pt x="241059" y="806185"/>
                  <a:pt x="229874" y="570594"/>
                  <a:pt x="239661" y="609743"/>
                </a:cubicBezTo>
                <a:cubicBezTo>
                  <a:pt x="249448" y="648892"/>
                  <a:pt x="284402" y="966275"/>
                  <a:pt x="289995" y="1016609"/>
                </a:cubicBezTo>
                <a:cubicBezTo>
                  <a:pt x="295588" y="1066943"/>
                  <a:pt x="287199" y="983752"/>
                  <a:pt x="273217" y="911746"/>
                </a:cubicBezTo>
                <a:cubicBezTo>
                  <a:pt x="259235" y="839741"/>
                  <a:pt x="224281" y="625123"/>
                  <a:pt x="206105" y="584576"/>
                </a:cubicBezTo>
                <a:cubicBezTo>
                  <a:pt x="187929" y="544029"/>
                  <a:pt x="162063" y="685943"/>
                  <a:pt x="164160" y="668466"/>
                </a:cubicBezTo>
                <a:cubicBezTo>
                  <a:pt x="166257" y="650989"/>
                  <a:pt x="228476" y="523755"/>
                  <a:pt x="218689" y="479713"/>
                </a:cubicBezTo>
                <a:cubicBezTo>
                  <a:pt x="208902" y="435671"/>
                  <a:pt x="121516" y="431476"/>
                  <a:pt x="105437" y="404212"/>
                </a:cubicBezTo>
                <a:cubicBezTo>
                  <a:pt x="89358" y="376948"/>
                  <a:pt x="135497" y="381142"/>
                  <a:pt x="122215" y="316128"/>
                </a:cubicBezTo>
                <a:cubicBezTo>
                  <a:pt x="108933" y="251114"/>
                  <a:pt x="-9212" y="-22927"/>
                  <a:pt x="575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8" name="フリーフォーム 6367">
            <a:extLst>
              <a:ext uri="{FF2B5EF4-FFF2-40B4-BE49-F238E27FC236}">
                <a16:creationId xmlns:a16="http://schemas.microsoft.com/office/drawing/2014/main" id="{F26495F4-755D-DA35-107B-F312FC444B00}"/>
              </a:ext>
            </a:extLst>
          </p:cNvPr>
          <p:cNvSpPr/>
          <p:nvPr/>
        </p:nvSpPr>
        <p:spPr>
          <a:xfrm>
            <a:off x="1987972" y="5293450"/>
            <a:ext cx="92835" cy="1728474"/>
          </a:xfrm>
          <a:custGeom>
            <a:avLst/>
            <a:gdLst>
              <a:gd name="connsiteX0" fmla="*/ 54747 w 92835"/>
              <a:gd name="connsiteY0" fmla="*/ 3 h 1728474"/>
              <a:gd name="connsiteX1" fmla="*/ 8608 w 92835"/>
              <a:gd name="connsiteY1" fmla="*/ 478176 h 1728474"/>
              <a:gd name="connsiteX2" fmla="*/ 21191 w 92835"/>
              <a:gd name="connsiteY2" fmla="*/ 440425 h 1728474"/>
              <a:gd name="connsiteX3" fmla="*/ 37969 w 92835"/>
              <a:gd name="connsiteY3" fmla="*/ 604011 h 1728474"/>
              <a:gd name="connsiteX4" fmla="*/ 67331 w 92835"/>
              <a:gd name="connsiteY4" fmla="*/ 968932 h 1728474"/>
              <a:gd name="connsiteX5" fmla="*/ 75720 w 92835"/>
              <a:gd name="connsiteY5" fmla="*/ 880847 h 1728474"/>
              <a:gd name="connsiteX6" fmla="*/ 92498 w 92835"/>
              <a:gd name="connsiteY6" fmla="*/ 1728135 h 1728474"/>
              <a:gd name="connsiteX7" fmla="*/ 58942 w 92835"/>
              <a:gd name="connsiteY7" fmla="*/ 977321 h 1728474"/>
              <a:gd name="connsiteX8" fmla="*/ 219 w 92835"/>
              <a:gd name="connsiteY8" fmla="*/ 486565 h 1728474"/>
              <a:gd name="connsiteX9" fmla="*/ 54747 w 92835"/>
              <a:gd name="connsiteY9" fmla="*/ 3 h 17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35" h="1728474">
                <a:moveTo>
                  <a:pt x="54747" y="3"/>
                </a:moveTo>
                <a:cubicBezTo>
                  <a:pt x="56145" y="-1395"/>
                  <a:pt x="14201" y="404772"/>
                  <a:pt x="8608" y="478176"/>
                </a:cubicBezTo>
                <a:cubicBezTo>
                  <a:pt x="3015" y="551580"/>
                  <a:pt x="16298" y="419453"/>
                  <a:pt x="21191" y="440425"/>
                </a:cubicBezTo>
                <a:cubicBezTo>
                  <a:pt x="26084" y="461397"/>
                  <a:pt x="30279" y="515927"/>
                  <a:pt x="37969" y="604011"/>
                </a:cubicBezTo>
                <a:cubicBezTo>
                  <a:pt x="45659" y="692096"/>
                  <a:pt x="61039" y="922793"/>
                  <a:pt x="67331" y="968932"/>
                </a:cubicBezTo>
                <a:cubicBezTo>
                  <a:pt x="73623" y="1015071"/>
                  <a:pt x="71526" y="754313"/>
                  <a:pt x="75720" y="880847"/>
                </a:cubicBezTo>
                <a:cubicBezTo>
                  <a:pt x="79914" y="1007381"/>
                  <a:pt x="95294" y="1712056"/>
                  <a:pt x="92498" y="1728135"/>
                </a:cubicBezTo>
                <a:cubicBezTo>
                  <a:pt x="89702" y="1744214"/>
                  <a:pt x="74322" y="1184249"/>
                  <a:pt x="58942" y="977321"/>
                </a:cubicBezTo>
                <a:cubicBezTo>
                  <a:pt x="43562" y="770393"/>
                  <a:pt x="4413" y="645257"/>
                  <a:pt x="219" y="486565"/>
                </a:cubicBezTo>
                <a:cubicBezTo>
                  <a:pt x="-3975" y="327873"/>
                  <a:pt x="53349" y="1401"/>
                  <a:pt x="547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9" name="フリーフォーム 6368">
            <a:extLst>
              <a:ext uri="{FF2B5EF4-FFF2-40B4-BE49-F238E27FC236}">
                <a16:creationId xmlns:a16="http://schemas.microsoft.com/office/drawing/2014/main" id="{3076BFA9-E79D-57BC-590C-E7AE81A6F97E}"/>
              </a:ext>
            </a:extLst>
          </p:cNvPr>
          <p:cNvSpPr/>
          <p:nvPr/>
        </p:nvSpPr>
        <p:spPr>
          <a:xfrm>
            <a:off x="1908495" y="6395890"/>
            <a:ext cx="104986" cy="1424447"/>
          </a:xfrm>
          <a:custGeom>
            <a:avLst/>
            <a:gdLst>
              <a:gd name="connsiteX0" fmla="*/ 0 w 104986"/>
              <a:gd name="connsiteY0" fmla="*/ 4910 h 1424447"/>
              <a:gd name="connsiteX1" fmla="*/ 67112 w 104986"/>
              <a:gd name="connsiteY1" fmla="*/ 642473 h 1424447"/>
              <a:gd name="connsiteX2" fmla="*/ 75501 w 104986"/>
              <a:gd name="connsiteY2" fmla="*/ 558583 h 1424447"/>
              <a:gd name="connsiteX3" fmla="*/ 104863 w 104986"/>
              <a:gd name="connsiteY3" fmla="*/ 1422649 h 1424447"/>
              <a:gd name="connsiteX4" fmla="*/ 62918 w 104986"/>
              <a:gd name="connsiteY4" fmla="*/ 294330 h 1424447"/>
              <a:gd name="connsiteX5" fmla="*/ 67112 w 104986"/>
              <a:gd name="connsiteY5" fmla="*/ 344664 h 1424447"/>
              <a:gd name="connsiteX6" fmla="*/ 0 w 104986"/>
              <a:gd name="connsiteY6" fmla="*/ 4910 h 142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86" h="1424447">
                <a:moveTo>
                  <a:pt x="0" y="4910"/>
                </a:moveTo>
                <a:cubicBezTo>
                  <a:pt x="0" y="54545"/>
                  <a:pt x="54529" y="550194"/>
                  <a:pt x="67112" y="642473"/>
                </a:cubicBezTo>
                <a:cubicBezTo>
                  <a:pt x="79695" y="734752"/>
                  <a:pt x="69209" y="428554"/>
                  <a:pt x="75501" y="558583"/>
                </a:cubicBezTo>
                <a:cubicBezTo>
                  <a:pt x="81793" y="688612"/>
                  <a:pt x="106960" y="1466691"/>
                  <a:pt x="104863" y="1422649"/>
                </a:cubicBezTo>
                <a:cubicBezTo>
                  <a:pt x="102766" y="1378607"/>
                  <a:pt x="69210" y="473994"/>
                  <a:pt x="62918" y="294330"/>
                </a:cubicBezTo>
                <a:cubicBezTo>
                  <a:pt x="56626" y="114666"/>
                  <a:pt x="70607" y="392202"/>
                  <a:pt x="67112" y="344664"/>
                </a:cubicBezTo>
                <a:cubicBezTo>
                  <a:pt x="63617" y="297126"/>
                  <a:pt x="0" y="-44725"/>
                  <a:pt x="0" y="4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0" name="フリーフォーム 6369">
            <a:extLst>
              <a:ext uri="{FF2B5EF4-FFF2-40B4-BE49-F238E27FC236}">
                <a16:creationId xmlns:a16="http://schemas.microsoft.com/office/drawing/2014/main" id="{093E1978-4791-FA00-73CF-18DD90417F56}"/>
              </a:ext>
            </a:extLst>
          </p:cNvPr>
          <p:cNvSpPr/>
          <p:nvPr/>
        </p:nvSpPr>
        <p:spPr>
          <a:xfrm>
            <a:off x="2016490" y="6625766"/>
            <a:ext cx="77860" cy="1640108"/>
          </a:xfrm>
          <a:custGeom>
            <a:avLst/>
            <a:gdLst>
              <a:gd name="connsiteX0" fmla="*/ 34618 w 77860"/>
              <a:gd name="connsiteY0" fmla="*/ 14120 h 1640108"/>
              <a:gd name="connsiteX1" fmla="*/ 47202 w 77860"/>
              <a:gd name="connsiteY1" fmla="*/ 802685 h 1640108"/>
              <a:gd name="connsiteX2" fmla="*/ 68174 w 77860"/>
              <a:gd name="connsiteY2" fmla="*/ 706212 h 1640108"/>
              <a:gd name="connsiteX3" fmla="*/ 34618 w 77860"/>
              <a:gd name="connsiteY3" fmla="*/ 1113078 h 1640108"/>
              <a:gd name="connsiteX4" fmla="*/ 1062 w 77860"/>
              <a:gd name="connsiteY4" fmla="*/ 1637390 h 1640108"/>
              <a:gd name="connsiteX5" fmla="*/ 76563 w 77860"/>
              <a:gd name="connsiteY5" fmla="*/ 873992 h 1640108"/>
              <a:gd name="connsiteX6" fmla="*/ 47202 w 77860"/>
              <a:gd name="connsiteY6" fmla="*/ 1008216 h 1640108"/>
              <a:gd name="connsiteX7" fmla="*/ 26229 w 77860"/>
              <a:gd name="connsiteY7" fmla="*/ 349680 h 1640108"/>
              <a:gd name="connsiteX8" fmla="*/ 34618 w 77860"/>
              <a:gd name="connsiteY8" fmla="*/ 14120 h 164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0" h="1640108">
                <a:moveTo>
                  <a:pt x="34618" y="14120"/>
                </a:moveTo>
                <a:cubicBezTo>
                  <a:pt x="38114" y="89621"/>
                  <a:pt x="41609" y="687336"/>
                  <a:pt x="47202" y="802685"/>
                </a:cubicBezTo>
                <a:cubicBezTo>
                  <a:pt x="52795" y="918034"/>
                  <a:pt x="70271" y="654480"/>
                  <a:pt x="68174" y="706212"/>
                </a:cubicBezTo>
                <a:cubicBezTo>
                  <a:pt x="66077" y="757944"/>
                  <a:pt x="45803" y="957882"/>
                  <a:pt x="34618" y="1113078"/>
                </a:cubicBezTo>
                <a:cubicBezTo>
                  <a:pt x="23433" y="1268274"/>
                  <a:pt x="-5929" y="1677238"/>
                  <a:pt x="1062" y="1637390"/>
                </a:cubicBezTo>
                <a:cubicBezTo>
                  <a:pt x="8053" y="1597542"/>
                  <a:pt x="68873" y="978854"/>
                  <a:pt x="76563" y="873992"/>
                </a:cubicBezTo>
                <a:cubicBezTo>
                  <a:pt x="84253" y="769130"/>
                  <a:pt x="55591" y="1095601"/>
                  <a:pt x="47202" y="1008216"/>
                </a:cubicBezTo>
                <a:cubicBezTo>
                  <a:pt x="38813" y="920831"/>
                  <a:pt x="29025" y="516761"/>
                  <a:pt x="26229" y="349680"/>
                </a:cubicBezTo>
                <a:cubicBezTo>
                  <a:pt x="23433" y="182599"/>
                  <a:pt x="31122" y="-61381"/>
                  <a:pt x="34618" y="1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1" name="フリーフォーム 6370">
            <a:extLst>
              <a:ext uri="{FF2B5EF4-FFF2-40B4-BE49-F238E27FC236}">
                <a16:creationId xmlns:a16="http://schemas.microsoft.com/office/drawing/2014/main" id="{EEB71E94-F432-95A7-F78D-A9269CBDD654}"/>
              </a:ext>
            </a:extLst>
          </p:cNvPr>
          <p:cNvSpPr/>
          <p:nvPr/>
        </p:nvSpPr>
        <p:spPr>
          <a:xfrm>
            <a:off x="1928843" y="7046074"/>
            <a:ext cx="112793" cy="2294599"/>
          </a:xfrm>
          <a:custGeom>
            <a:avLst/>
            <a:gdLst>
              <a:gd name="connsiteX0" fmla="*/ 59348 w 112793"/>
              <a:gd name="connsiteY0" fmla="*/ 678 h 2294599"/>
              <a:gd name="connsiteX1" fmla="*/ 76126 w 112793"/>
              <a:gd name="connsiteY1" fmla="*/ 533379 h 2294599"/>
              <a:gd name="connsiteX2" fmla="*/ 17403 w 112793"/>
              <a:gd name="connsiteY2" fmla="*/ 1082858 h 2294599"/>
              <a:gd name="connsiteX3" fmla="*/ 34181 w 112793"/>
              <a:gd name="connsiteY3" fmla="*/ 881522 h 2294599"/>
              <a:gd name="connsiteX4" fmla="*/ 42570 w 112793"/>
              <a:gd name="connsiteY4" fmla="*/ 1057691 h 2294599"/>
              <a:gd name="connsiteX5" fmla="*/ 625 w 112793"/>
              <a:gd name="connsiteY5" fmla="*/ 1691060 h 2294599"/>
              <a:gd name="connsiteX6" fmla="*/ 17403 w 112793"/>
              <a:gd name="connsiteY6" fmla="*/ 1590392 h 2294599"/>
              <a:gd name="connsiteX7" fmla="*/ 17403 w 112793"/>
              <a:gd name="connsiteY7" fmla="*/ 1833673 h 2294599"/>
              <a:gd name="connsiteX8" fmla="*/ 97098 w 112793"/>
              <a:gd name="connsiteY8" fmla="*/ 2257317 h 2294599"/>
              <a:gd name="connsiteX9" fmla="*/ 97098 w 112793"/>
              <a:gd name="connsiteY9" fmla="*/ 2215372 h 2294599"/>
              <a:gd name="connsiteX10" fmla="*/ 17403 w 112793"/>
              <a:gd name="connsiteY10" fmla="*/ 1745588 h 2294599"/>
              <a:gd name="connsiteX11" fmla="*/ 76126 w 112793"/>
              <a:gd name="connsiteY11" fmla="*/ 965412 h 2294599"/>
              <a:gd name="connsiteX12" fmla="*/ 63542 w 112793"/>
              <a:gd name="connsiteY12" fmla="*/ 1011552 h 2294599"/>
              <a:gd name="connsiteX13" fmla="*/ 80320 w 112793"/>
              <a:gd name="connsiteY13" fmla="*/ 613075 h 2294599"/>
              <a:gd name="connsiteX14" fmla="*/ 105487 w 112793"/>
              <a:gd name="connsiteY14" fmla="*/ 361405 h 2294599"/>
              <a:gd name="connsiteX15" fmla="*/ 109682 w 112793"/>
              <a:gd name="connsiteY15" fmla="*/ 420128 h 2294599"/>
              <a:gd name="connsiteX16" fmla="*/ 59348 w 112793"/>
              <a:gd name="connsiteY16" fmla="*/ 678 h 22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93" h="2294599">
                <a:moveTo>
                  <a:pt x="59348" y="678"/>
                </a:moveTo>
                <a:cubicBezTo>
                  <a:pt x="53755" y="19553"/>
                  <a:pt x="83117" y="353016"/>
                  <a:pt x="76126" y="533379"/>
                </a:cubicBezTo>
                <a:cubicBezTo>
                  <a:pt x="69135" y="713742"/>
                  <a:pt x="24394" y="1024834"/>
                  <a:pt x="17403" y="1082858"/>
                </a:cubicBezTo>
                <a:cubicBezTo>
                  <a:pt x="10412" y="1140882"/>
                  <a:pt x="29987" y="885716"/>
                  <a:pt x="34181" y="881522"/>
                </a:cubicBezTo>
                <a:cubicBezTo>
                  <a:pt x="38375" y="877328"/>
                  <a:pt x="48163" y="922768"/>
                  <a:pt x="42570" y="1057691"/>
                </a:cubicBezTo>
                <a:cubicBezTo>
                  <a:pt x="36977" y="1192614"/>
                  <a:pt x="4820" y="1602276"/>
                  <a:pt x="625" y="1691060"/>
                </a:cubicBezTo>
                <a:cubicBezTo>
                  <a:pt x="-3570" y="1779844"/>
                  <a:pt x="14607" y="1566623"/>
                  <a:pt x="17403" y="1590392"/>
                </a:cubicBezTo>
                <a:cubicBezTo>
                  <a:pt x="20199" y="1614161"/>
                  <a:pt x="4120" y="1722519"/>
                  <a:pt x="17403" y="1833673"/>
                </a:cubicBezTo>
                <a:cubicBezTo>
                  <a:pt x="30685" y="1944827"/>
                  <a:pt x="83816" y="2193701"/>
                  <a:pt x="97098" y="2257317"/>
                </a:cubicBezTo>
                <a:cubicBezTo>
                  <a:pt x="110380" y="2320933"/>
                  <a:pt x="110380" y="2300660"/>
                  <a:pt x="97098" y="2215372"/>
                </a:cubicBezTo>
                <a:cubicBezTo>
                  <a:pt x="83816" y="2130084"/>
                  <a:pt x="20898" y="1953915"/>
                  <a:pt x="17403" y="1745588"/>
                </a:cubicBezTo>
                <a:cubicBezTo>
                  <a:pt x="13908" y="1537261"/>
                  <a:pt x="68436" y="1087751"/>
                  <a:pt x="76126" y="965412"/>
                </a:cubicBezTo>
                <a:cubicBezTo>
                  <a:pt x="83816" y="843073"/>
                  <a:pt x="62843" y="1070275"/>
                  <a:pt x="63542" y="1011552"/>
                </a:cubicBezTo>
                <a:cubicBezTo>
                  <a:pt x="64241" y="952829"/>
                  <a:pt x="73329" y="721433"/>
                  <a:pt x="80320" y="613075"/>
                </a:cubicBezTo>
                <a:cubicBezTo>
                  <a:pt x="87311" y="504717"/>
                  <a:pt x="100593" y="393563"/>
                  <a:pt x="105487" y="361405"/>
                </a:cubicBezTo>
                <a:cubicBezTo>
                  <a:pt x="110381" y="329247"/>
                  <a:pt x="116673" y="477453"/>
                  <a:pt x="109682" y="420128"/>
                </a:cubicBezTo>
                <a:cubicBezTo>
                  <a:pt x="102691" y="362803"/>
                  <a:pt x="64941" y="-18197"/>
                  <a:pt x="59348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2" name="フリーフォーム 6371">
            <a:extLst>
              <a:ext uri="{FF2B5EF4-FFF2-40B4-BE49-F238E27FC236}">
                <a16:creationId xmlns:a16="http://schemas.microsoft.com/office/drawing/2014/main" id="{369BAB03-C967-210C-A551-BF4321ED0B4F}"/>
              </a:ext>
            </a:extLst>
          </p:cNvPr>
          <p:cNvSpPr/>
          <p:nvPr/>
        </p:nvSpPr>
        <p:spPr>
          <a:xfrm>
            <a:off x="1983683" y="7805682"/>
            <a:ext cx="50826" cy="1236655"/>
          </a:xfrm>
          <a:custGeom>
            <a:avLst/>
            <a:gdLst>
              <a:gd name="connsiteX0" fmla="*/ 50647 w 50826"/>
              <a:gd name="connsiteY0" fmla="*/ 274 h 1236655"/>
              <a:gd name="connsiteX1" fmla="*/ 17091 w 50826"/>
              <a:gd name="connsiteY1" fmla="*/ 776256 h 1236655"/>
              <a:gd name="connsiteX2" fmla="*/ 17091 w 50826"/>
              <a:gd name="connsiteY2" fmla="*/ 1220872 h 1236655"/>
              <a:gd name="connsiteX3" fmla="*/ 17091 w 50826"/>
              <a:gd name="connsiteY3" fmla="*/ 1095037 h 1236655"/>
              <a:gd name="connsiteX4" fmla="*/ 313 w 50826"/>
              <a:gd name="connsiteY4" fmla="*/ 692366 h 1236655"/>
              <a:gd name="connsiteX5" fmla="*/ 50647 w 50826"/>
              <a:gd name="connsiteY5" fmla="*/ 274 h 12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26" h="1236655">
                <a:moveTo>
                  <a:pt x="50647" y="274"/>
                </a:moveTo>
                <a:cubicBezTo>
                  <a:pt x="53443" y="14256"/>
                  <a:pt x="22684" y="572823"/>
                  <a:pt x="17091" y="776256"/>
                </a:cubicBezTo>
                <a:cubicBezTo>
                  <a:pt x="11498" y="979689"/>
                  <a:pt x="17091" y="1220872"/>
                  <a:pt x="17091" y="1220872"/>
                </a:cubicBezTo>
                <a:cubicBezTo>
                  <a:pt x="17091" y="1274002"/>
                  <a:pt x="19887" y="1183121"/>
                  <a:pt x="17091" y="1095037"/>
                </a:cubicBezTo>
                <a:cubicBezTo>
                  <a:pt x="14295" y="1006953"/>
                  <a:pt x="-2483" y="874826"/>
                  <a:pt x="313" y="692366"/>
                </a:cubicBezTo>
                <a:cubicBezTo>
                  <a:pt x="3109" y="509906"/>
                  <a:pt x="47851" y="-13708"/>
                  <a:pt x="50647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3" name="フリーフォーム 6372">
            <a:extLst>
              <a:ext uri="{FF2B5EF4-FFF2-40B4-BE49-F238E27FC236}">
                <a16:creationId xmlns:a16="http://schemas.microsoft.com/office/drawing/2014/main" id="{597EE780-8824-2578-53F3-67F80107DE68}"/>
              </a:ext>
            </a:extLst>
          </p:cNvPr>
          <p:cNvSpPr/>
          <p:nvPr/>
        </p:nvSpPr>
        <p:spPr>
          <a:xfrm>
            <a:off x="6769912" y="4807097"/>
            <a:ext cx="109311" cy="985248"/>
          </a:xfrm>
          <a:custGeom>
            <a:avLst/>
            <a:gdLst>
              <a:gd name="connsiteX0" fmla="*/ 4 w 109311"/>
              <a:gd name="connsiteY0" fmla="*/ 3989 h 985248"/>
              <a:gd name="connsiteX1" fmla="*/ 100671 w 109311"/>
              <a:gd name="connsiteY1" fmla="*/ 658331 h 985248"/>
              <a:gd name="connsiteX2" fmla="*/ 104866 w 109311"/>
              <a:gd name="connsiteY2" fmla="*/ 981307 h 985248"/>
              <a:gd name="connsiteX3" fmla="*/ 109060 w 109311"/>
              <a:gd name="connsiteY3" fmla="*/ 800943 h 985248"/>
              <a:gd name="connsiteX4" fmla="*/ 100671 w 109311"/>
              <a:gd name="connsiteY4" fmla="*/ 276631 h 985248"/>
              <a:gd name="connsiteX5" fmla="*/ 96477 w 109311"/>
              <a:gd name="connsiteY5" fmla="*/ 377299 h 985248"/>
              <a:gd name="connsiteX6" fmla="*/ 4 w 109311"/>
              <a:gd name="connsiteY6" fmla="*/ 3989 h 9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11" h="985248">
                <a:moveTo>
                  <a:pt x="4" y="3989"/>
                </a:moveTo>
                <a:cubicBezTo>
                  <a:pt x="703" y="50828"/>
                  <a:pt x="83194" y="495445"/>
                  <a:pt x="100671" y="658331"/>
                </a:cubicBezTo>
                <a:cubicBezTo>
                  <a:pt x="118148" y="821217"/>
                  <a:pt x="103468" y="957538"/>
                  <a:pt x="104866" y="981307"/>
                </a:cubicBezTo>
                <a:cubicBezTo>
                  <a:pt x="106264" y="1005076"/>
                  <a:pt x="109759" y="918389"/>
                  <a:pt x="109060" y="800943"/>
                </a:cubicBezTo>
                <a:cubicBezTo>
                  <a:pt x="108361" y="683497"/>
                  <a:pt x="102768" y="347238"/>
                  <a:pt x="100671" y="276631"/>
                </a:cubicBezTo>
                <a:cubicBezTo>
                  <a:pt x="98574" y="206024"/>
                  <a:pt x="110459" y="417147"/>
                  <a:pt x="96477" y="377299"/>
                </a:cubicBezTo>
                <a:cubicBezTo>
                  <a:pt x="82496" y="337451"/>
                  <a:pt x="-695" y="-42850"/>
                  <a:pt x="4" y="3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4" name="フリーフォーム 6373">
            <a:extLst>
              <a:ext uri="{FF2B5EF4-FFF2-40B4-BE49-F238E27FC236}">
                <a16:creationId xmlns:a16="http://schemas.microsoft.com/office/drawing/2014/main" id="{4E8298E7-BF2B-2E5D-C677-AC8C0EDA4640}"/>
              </a:ext>
            </a:extLst>
          </p:cNvPr>
          <p:cNvSpPr/>
          <p:nvPr/>
        </p:nvSpPr>
        <p:spPr>
          <a:xfrm>
            <a:off x="6895745" y="4851518"/>
            <a:ext cx="86234" cy="1408740"/>
          </a:xfrm>
          <a:custGeom>
            <a:avLst/>
            <a:gdLst>
              <a:gd name="connsiteX0" fmla="*/ 5 w 86234"/>
              <a:gd name="connsiteY0" fmla="*/ 1513 h 1408740"/>
              <a:gd name="connsiteX1" fmla="*/ 83895 w 86234"/>
              <a:gd name="connsiteY1" fmla="*/ 462908 h 1408740"/>
              <a:gd name="connsiteX2" fmla="*/ 62923 w 86234"/>
              <a:gd name="connsiteY2" fmla="*/ 949469 h 1408740"/>
              <a:gd name="connsiteX3" fmla="*/ 62923 w 86234"/>
              <a:gd name="connsiteY3" fmla="*/ 873968 h 1408740"/>
              <a:gd name="connsiteX4" fmla="*/ 75506 w 86234"/>
              <a:gd name="connsiteY4" fmla="*/ 1406669 h 1408740"/>
              <a:gd name="connsiteX5" fmla="*/ 41950 w 86234"/>
              <a:gd name="connsiteY5" fmla="*/ 1041748 h 1408740"/>
              <a:gd name="connsiteX6" fmla="*/ 79701 w 86234"/>
              <a:gd name="connsiteY6" fmla="*/ 622299 h 1408740"/>
              <a:gd name="connsiteX7" fmla="*/ 5 w 86234"/>
              <a:gd name="connsiteY7" fmla="*/ 1513 h 140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34" h="1408740">
                <a:moveTo>
                  <a:pt x="5" y="1513"/>
                </a:moveTo>
                <a:cubicBezTo>
                  <a:pt x="704" y="-25052"/>
                  <a:pt x="73409" y="304915"/>
                  <a:pt x="83895" y="462908"/>
                </a:cubicBezTo>
                <a:cubicBezTo>
                  <a:pt x="94381" y="620901"/>
                  <a:pt x="66418" y="880959"/>
                  <a:pt x="62923" y="949469"/>
                </a:cubicBezTo>
                <a:cubicBezTo>
                  <a:pt x="59428" y="1017979"/>
                  <a:pt x="60826" y="797768"/>
                  <a:pt x="62923" y="873968"/>
                </a:cubicBezTo>
                <a:cubicBezTo>
                  <a:pt x="65020" y="950168"/>
                  <a:pt x="79001" y="1378706"/>
                  <a:pt x="75506" y="1406669"/>
                </a:cubicBezTo>
                <a:cubicBezTo>
                  <a:pt x="72011" y="1434632"/>
                  <a:pt x="41251" y="1172476"/>
                  <a:pt x="41950" y="1041748"/>
                </a:cubicBezTo>
                <a:cubicBezTo>
                  <a:pt x="42649" y="911020"/>
                  <a:pt x="88789" y="792176"/>
                  <a:pt x="79701" y="622299"/>
                </a:cubicBezTo>
                <a:cubicBezTo>
                  <a:pt x="70613" y="452422"/>
                  <a:pt x="-694" y="28078"/>
                  <a:pt x="5" y="1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5" name="フリーフォーム 6374">
            <a:extLst>
              <a:ext uri="{FF2B5EF4-FFF2-40B4-BE49-F238E27FC236}">
                <a16:creationId xmlns:a16="http://schemas.microsoft.com/office/drawing/2014/main" id="{C20019D6-DB2F-E248-2BF5-C2B5A544F18D}"/>
              </a:ext>
            </a:extLst>
          </p:cNvPr>
          <p:cNvSpPr/>
          <p:nvPr/>
        </p:nvSpPr>
        <p:spPr>
          <a:xfrm>
            <a:off x="6811559" y="5296726"/>
            <a:ext cx="95999" cy="1151937"/>
          </a:xfrm>
          <a:custGeom>
            <a:avLst/>
            <a:gdLst>
              <a:gd name="connsiteX0" fmla="*/ 71608 w 95999"/>
              <a:gd name="connsiteY0" fmla="*/ 922 h 1151937"/>
              <a:gd name="connsiteX1" fmla="*/ 63219 w 95999"/>
              <a:gd name="connsiteY1" fmla="*/ 755931 h 1151937"/>
              <a:gd name="connsiteX2" fmla="*/ 302 w 95999"/>
              <a:gd name="connsiteY2" fmla="*/ 1150213 h 1151937"/>
              <a:gd name="connsiteX3" fmla="*/ 92580 w 95999"/>
              <a:gd name="connsiteY3" fmla="*/ 613318 h 1151937"/>
              <a:gd name="connsiteX4" fmla="*/ 71608 w 95999"/>
              <a:gd name="connsiteY4" fmla="*/ 922 h 115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9" h="1151937">
                <a:moveTo>
                  <a:pt x="71608" y="922"/>
                </a:moveTo>
                <a:cubicBezTo>
                  <a:pt x="66715" y="24691"/>
                  <a:pt x="75103" y="564382"/>
                  <a:pt x="63219" y="755931"/>
                </a:cubicBezTo>
                <a:cubicBezTo>
                  <a:pt x="51335" y="947480"/>
                  <a:pt x="-4591" y="1173982"/>
                  <a:pt x="302" y="1150213"/>
                </a:cubicBezTo>
                <a:cubicBezTo>
                  <a:pt x="5195" y="1126444"/>
                  <a:pt x="79298" y="807663"/>
                  <a:pt x="92580" y="613318"/>
                </a:cubicBezTo>
                <a:cubicBezTo>
                  <a:pt x="105862" y="418973"/>
                  <a:pt x="76501" y="-22847"/>
                  <a:pt x="71608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6" name="フリーフォーム 6375">
            <a:extLst>
              <a:ext uri="{FF2B5EF4-FFF2-40B4-BE49-F238E27FC236}">
                <a16:creationId xmlns:a16="http://schemas.microsoft.com/office/drawing/2014/main" id="{82FD65B2-8751-1FF9-8FBB-2F880F2041CA}"/>
              </a:ext>
            </a:extLst>
          </p:cNvPr>
          <p:cNvSpPr/>
          <p:nvPr/>
        </p:nvSpPr>
        <p:spPr>
          <a:xfrm>
            <a:off x="6719574" y="6261144"/>
            <a:ext cx="136339" cy="786347"/>
          </a:xfrm>
          <a:custGeom>
            <a:avLst/>
            <a:gdLst>
              <a:gd name="connsiteX0" fmla="*/ 134232 w 136339"/>
              <a:gd name="connsiteY0" fmla="*/ 1238 h 786347"/>
              <a:gd name="connsiteX1" fmla="*/ 92287 w 136339"/>
              <a:gd name="connsiteY1" fmla="*/ 164823 h 786347"/>
              <a:gd name="connsiteX2" fmla="*/ 109065 w 136339"/>
              <a:gd name="connsiteY2" fmla="*/ 353575 h 786347"/>
              <a:gd name="connsiteX3" fmla="*/ 33564 w 136339"/>
              <a:gd name="connsiteY3" fmla="*/ 609439 h 786347"/>
              <a:gd name="connsiteX4" fmla="*/ 67120 w 136339"/>
              <a:gd name="connsiteY4" fmla="*/ 542328 h 786347"/>
              <a:gd name="connsiteX5" fmla="*/ 8 w 136339"/>
              <a:gd name="connsiteY5" fmla="*/ 785608 h 786347"/>
              <a:gd name="connsiteX6" fmla="*/ 62925 w 136339"/>
              <a:gd name="connsiteY6" fmla="*/ 450049 h 786347"/>
              <a:gd name="connsiteX7" fmla="*/ 134232 w 136339"/>
              <a:gd name="connsiteY7" fmla="*/ 349381 h 786347"/>
              <a:gd name="connsiteX8" fmla="*/ 117454 w 136339"/>
              <a:gd name="connsiteY8" fmla="*/ 252907 h 786347"/>
              <a:gd name="connsiteX9" fmla="*/ 134232 w 136339"/>
              <a:gd name="connsiteY9" fmla="*/ 1238 h 78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39" h="786347">
                <a:moveTo>
                  <a:pt x="134232" y="1238"/>
                </a:moveTo>
                <a:cubicBezTo>
                  <a:pt x="130038" y="-13443"/>
                  <a:pt x="96481" y="106100"/>
                  <a:pt x="92287" y="164823"/>
                </a:cubicBezTo>
                <a:cubicBezTo>
                  <a:pt x="88093" y="223546"/>
                  <a:pt x="118852" y="279472"/>
                  <a:pt x="109065" y="353575"/>
                </a:cubicBezTo>
                <a:cubicBezTo>
                  <a:pt x="99278" y="427678"/>
                  <a:pt x="40555" y="577980"/>
                  <a:pt x="33564" y="609439"/>
                </a:cubicBezTo>
                <a:cubicBezTo>
                  <a:pt x="26573" y="640898"/>
                  <a:pt x="72713" y="512966"/>
                  <a:pt x="67120" y="542328"/>
                </a:cubicBezTo>
                <a:cubicBezTo>
                  <a:pt x="61527" y="571690"/>
                  <a:pt x="707" y="800988"/>
                  <a:pt x="8" y="785608"/>
                </a:cubicBezTo>
                <a:cubicBezTo>
                  <a:pt x="-691" y="770228"/>
                  <a:pt x="40554" y="522753"/>
                  <a:pt x="62925" y="450049"/>
                </a:cubicBezTo>
                <a:cubicBezTo>
                  <a:pt x="85296" y="377345"/>
                  <a:pt x="125144" y="382238"/>
                  <a:pt x="134232" y="349381"/>
                </a:cubicBezTo>
                <a:cubicBezTo>
                  <a:pt x="143320" y="316524"/>
                  <a:pt x="120250" y="306736"/>
                  <a:pt x="117454" y="252907"/>
                </a:cubicBezTo>
                <a:cubicBezTo>
                  <a:pt x="114658" y="199078"/>
                  <a:pt x="138426" y="15919"/>
                  <a:pt x="134232" y="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7" name="フリーフォーム 6376">
            <a:extLst>
              <a:ext uri="{FF2B5EF4-FFF2-40B4-BE49-F238E27FC236}">
                <a16:creationId xmlns:a16="http://schemas.microsoft.com/office/drawing/2014/main" id="{D1D775CC-9FFB-2F5D-9460-ADA2286E4FA4}"/>
              </a:ext>
            </a:extLst>
          </p:cNvPr>
          <p:cNvSpPr/>
          <p:nvPr/>
        </p:nvSpPr>
        <p:spPr>
          <a:xfrm>
            <a:off x="6852195" y="5807327"/>
            <a:ext cx="106291" cy="1507291"/>
          </a:xfrm>
          <a:custGeom>
            <a:avLst/>
            <a:gdLst>
              <a:gd name="connsiteX0" fmla="*/ 89695 w 106291"/>
              <a:gd name="connsiteY0" fmla="*/ 31411 h 1507291"/>
              <a:gd name="connsiteX1" fmla="*/ 89695 w 106291"/>
              <a:gd name="connsiteY1" fmla="*/ 98523 h 1507291"/>
              <a:gd name="connsiteX2" fmla="*/ 102278 w 106291"/>
              <a:gd name="connsiteY2" fmla="*/ 601862 h 1507291"/>
              <a:gd name="connsiteX3" fmla="*/ 9999 w 106291"/>
              <a:gd name="connsiteY3" fmla="*/ 975172 h 1507291"/>
              <a:gd name="connsiteX4" fmla="*/ 22583 w 106291"/>
              <a:gd name="connsiteY4" fmla="*/ 840948 h 1507291"/>
              <a:gd name="connsiteX5" fmla="*/ 9999 w 106291"/>
              <a:gd name="connsiteY5" fmla="*/ 1226842 h 1507291"/>
              <a:gd name="connsiteX6" fmla="*/ 1611 w 106291"/>
              <a:gd name="connsiteY6" fmla="*/ 1486901 h 1507291"/>
              <a:gd name="connsiteX7" fmla="*/ 43555 w 106291"/>
              <a:gd name="connsiteY7" fmla="*/ 673168 h 1507291"/>
              <a:gd name="connsiteX8" fmla="*/ 93889 w 106291"/>
              <a:gd name="connsiteY8" fmla="*/ 471833 h 1507291"/>
              <a:gd name="connsiteX9" fmla="*/ 89695 w 106291"/>
              <a:gd name="connsiteY9" fmla="*/ 31411 h 150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1" h="1507291">
                <a:moveTo>
                  <a:pt x="89695" y="31411"/>
                </a:moveTo>
                <a:cubicBezTo>
                  <a:pt x="88996" y="-30807"/>
                  <a:pt x="87598" y="3448"/>
                  <a:pt x="89695" y="98523"/>
                </a:cubicBezTo>
                <a:cubicBezTo>
                  <a:pt x="91792" y="193598"/>
                  <a:pt x="115561" y="455754"/>
                  <a:pt x="102278" y="601862"/>
                </a:cubicBezTo>
                <a:cubicBezTo>
                  <a:pt x="88995" y="747970"/>
                  <a:pt x="23281" y="935324"/>
                  <a:pt x="9999" y="975172"/>
                </a:cubicBezTo>
                <a:cubicBezTo>
                  <a:pt x="-3284" y="1015020"/>
                  <a:pt x="22583" y="799003"/>
                  <a:pt x="22583" y="840948"/>
                </a:cubicBezTo>
                <a:cubicBezTo>
                  <a:pt x="22583" y="882893"/>
                  <a:pt x="13494" y="1119183"/>
                  <a:pt x="9999" y="1226842"/>
                </a:cubicBezTo>
                <a:cubicBezTo>
                  <a:pt x="6504" y="1334501"/>
                  <a:pt x="-3982" y="1579180"/>
                  <a:pt x="1611" y="1486901"/>
                </a:cubicBezTo>
                <a:cubicBezTo>
                  <a:pt x="7204" y="1394622"/>
                  <a:pt x="28175" y="842346"/>
                  <a:pt x="43555" y="673168"/>
                </a:cubicBezTo>
                <a:cubicBezTo>
                  <a:pt x="58935" y="503990"/>
                  <a:pt x="86898" y="578793"/>
                  <a:pt x="93889" y="471833"/>
                </a:cubicBezTo>
                <a:cubicBezTo>
                  <a:pt x="100880" y="364873"/>
                  <a:pt x="90394" y="93629"/>
                  <a:pt x="89695" y="3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8" name="フリーフォーム 6377">
            <a:extLst>
              <a:ext uri="{FF2B5EF4-FFF2-40B4-BE49-F238E27FC236}">
                <a16:creationId xmlns:a16="http://schemas.microsoft.com/office/drawing/2014/main" id="{88F8D219-F474-A298-3653-E3E8E212BA4F}"/>
              </a:ext>
            </a:extLst>
          </p:cNvPr>
          <p:cNvSpPr/>
          <p:nvPr/>
        </p:nvSpPr>
        <p:spPr>
          <a:xfrm>
            <a:off x="6709013" y="6794946"/>
            <a:ext cx="90463" cy="847487"/>
          </a:xfrm>
          <a:custGeom>
            <a:avLst/>
            <a:gdLst>
              <a:gd name="connsiteX0" fmla="*/ 90264 w 90463"/>
              <a:gd name="connsiteY0" fmla="*/ 137 h 847487"/>
              <a:gd name="connsiteX1" fmla="*/ 35736 w 90463"/>
              <a:gd name="connsiteY1" fmla="*/ 339891 h 847487"/>
              <a:gd name="connsiteX2" fmla="*/ 2180 w 90463"/>
              <a:gd name="connsiteY2" fmla="*/ 847425 h 847487"/>
              <a:gd name="connsiteX3" fmla="*/ 14763 w 90463"/>
              <a:gd name="connsiteY3" fmla="*/ 306335 h 847487"/>
              <a:gd name="connsiteX4" fmla="*/ 90264 w 90463"/>
              <a:gd name="connsiteY4" fmla="*/ 137 h 8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3" h="847487">
                <a:moveTo>
                  <a:pt x="90264" y="137"/>
                </a:moveTo>
                <a:cubicBezTo>
                  <a:pt x="93759" y="5730"/>
                  <a:pt x="50417" y="198676"/>
                  <a:pt x="35736" y="339891"/>
                </a:cubicBezTo>
                <a:cubicBezTo>
                  <a:pt x="21055" y="481106"/>
                  <a:pt x="5675" y="853018"/>
                  <a:pt x="2180" y="847425"/>
                </a:cubicBezTo>
                <a:cubicBezTo>
                  <a:pt x="-1315" y="841832"/>
                  <a:pt x="-2714" y="451744"/>
                  <a:pt x="14763" y="306335"/>
                </a:cubicBezTo>
                <a:cubicBezTo>
                  <a:pt x="32240" y="160926"/>
                  <a:pt x="86769" y="-5456"/>
                  <a:pt x="9026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9" name="フリーフォーム 6378">
            <a:extLst>
              <a:ext uri="{FF2B5EF4-FFF2-40B4-BE49-F238E27FC236}">
                <a16:creationId xmlns:a16="http://schemas.microsoft.com/office/drawing/2014/main" id="{3CDA42A1-ECF3-3205-87EA-99C762B1A8D8}"/>
              </a:ext>
            </a:extLst>
          </p:cNvPr>
          <p:cNvSpPr/>
          <p:nvPr/>
        </p:nvSpPr>
        <p:spPr>
          <a:xfrm>
            <a:off x="6794510" y="6719070"/>
            <a:ext cx="55173" cy="1179534"/>
          </a:xfrm>
          <a:custGeom>
            <a:avLst/>
            <a:gdLst>
              <a:gd name="connsiteX0" fmla="*/ 25740 w 55173"/>
              <a:gd name="connsiteY0" fmla="*/ 512 h 1179534"/>
              <a:gd name="connsiteX1" fmla="*/ 573 w 55173"/>
              <a:gd name="connsiteY1" fmla="*/ 570963 h 1179534"/>
              <a:gd name="connsiteX2" fmla="*/ 55101 w 55173"/>
              <a:gd name="connsiteY2" fmla="*/ 1179165 h 1179534"/>
              <a:gd name="connsiteX3" fmla="*/ 13156 w 55173"/>
              <a:gd name="connsiteY3" fmla="*/ 482879 h 1179534"/>
              <a:gd name="connsiteX4" fmla="*/ 25740 w 55173"/>
              <a:gd name="connsiteY4" fmla="*/ 512 h 11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3" h="1179534">
                <a:moveTo>
                  <a:pt x="25740" y="512"/>
                </a:moveTo>
                <a:cubicBezTo>
                  <a:pt x="23643" y="15193"/>
                  <a:pt x="-4320" y="374521"/>
                  <a:pt x="573" y="570963"/>
                </a:cubicBezTo>
                <a:cubicBezTo>
                  <a:pt x="5466" y="767405"/>
                  <a:pt x="53004" y="1193846"/>
                  <a:pt x="55101" y="1179165"/>
                </a:cubicBezTo>
                <a:cubicBezTo>
                  <a:pt x="57198" y="1164484"/>
                  <a:pt x="13156" y="675826"/>
                  <a:pt x="13156" y="482879"/>
                </a:cubicBezTo>
                <a:cubicBezTo>
                  <a:pt x="13156" y="289932"/>
                  <a:pt x="27837" y="-14169"/>
                  <a:pt x="257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0" name="フリーフォーム 6379">
            <a:extLst>
              <a:ext uri="{FF2B5EF4-FFF2-40B4-BE49-F238E27FC236}">
                <a16:creationId xmlns:a16="http://schemas.microsoft.com/office/drawing/2014/main" id="{FB27AC9A-2A56-707F-5F37-91F2D0EC9859}"/>
              </a:ext>
            </a:extLst>
          </p:cNvPr>
          <p:cNvSpPr/>
          <p:nvPr/>
        </p:nvSpPr>
        <p:spPr>
          <a:xfrm>
            <a:off x="6742703" y="6818311"/>
            <a:ext cx="106912" cy="1152545"/>
          </a:xfrm>
          <a:custGeom>
            <a:avLst/>
            <a:gdLst>
              <a:gd name="connsiteX0" fmla="*/ 106908 w 106912"/>
              <a:gd name="connsiteY0" fmla="*/ 1939 h 1152545"/>
              <a:gd name="connsiteX1" fmla="*/ 2046 w 106912"/>
              <a:gd name="connsiteY1" fmla="*/ 459139 h 1152545"/>
              <a:gd name="connsiteX2" fmla="*/ 52380 w 106912"/>
              <a:gd name="connsiteY2" fmla="*/ 1138647 h 1152545"/>
              <a:gd name="connsiteX3" fmla="*/ 10435 w 106912"/>
              <a:gd name="connsiteY3" fmla="*/ 870199 h 1152545"/>
              <a:gd name="connsiteX4" fmla="*/ 6240 w 106912"/>
              <a:gd name="connsiteY4" fmla="*/ 316526 h 1152545"/>
              <a:gd name="connsiteX5" fmla="*/ 106908 w 106912"/>
              <a:gd name="connsiteY5" fmla="*/ 1939 h 11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12" h="1152545">
                <a:moveTo>
                  <a:pt x="106908" y="1939"/>
                </a:moveTo>
                <a:cubicBezTo>
                  <a:pt x="106209" y="25708"/>
                  <a:pt x="11134" y="269688"/>
                  <a:pt x="2046" y="459139"/>
                </a:cubicBezTo>
                <a:cubicBezTo>
                  <a:pt x="-7042" y="648590"/>
                  <a:pt x="50982" y="1070137"/>
                  <a:pt x="52380" y="1138647"/>
                </a:cubicBezTo>
                <a:cubicBezTo>
                  <a:pt x="53778" y="1207157"/>
                  <a:pt x="18125" y="1007219"/>
                  <a:pt x="10435" y="870199"/>
                </a:cubicBezTo>
                <a:cubicBezTo>
                  <a:pt x="2745" y="733179"/>
                  <a:pt x="-6344" y="454944"/>
                  <a:pt x="6240" y="316526"/>
                </a:cubicBezTo>
                <a:cubicBezTo>
                  <a:pt x="18823" y="178108"/>
                  <a:pt x="107607" y="-21830"/>
                  <a:pt x="106908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1" name="フリーフォーム 6380">
            <a:extLst>
              <a:ext uri="{FF2B5EF4-FFF2-40B4-BE49-F238E27FC236}">
                <a16:creationId xmlns:a16="http://schemas.microsoft.com/office/drawing/2014/main" id="{EF5D4503-69E5-0E20-FE8C-1F9FB7AB41AE}"/>
              </a:ext>
            </a:extLst>
          </p:cNvPr>
          <p:cNvSpPr/>
          <p:nvPr/>
        </p:nvSpPr>
        <p:spPr>
          <a:xfrm>
            <a:off x="6824381" y="6709543"/>
            <a:ext cx="69568" cy="1311140"/>
          </a:xfrm>
          <a:custGeom>
            <a:avLst/>
            <a:gdLst>
              <a:gd name="connsiteX0" fmla="*/ 54591 w 69568"/>
              <a:gd name="connsiteY0" fmla="*/ 35206 h 1311140"/>
              <a:gd name="connsiteX1" fmla="*/ 54591 w 69568"/>
              <a:gd name="connsiteY1" fmla="*/ 1243220 h 1311140"/>
              <a:gd name="connsiteX2" fmla="*/ 67175 w 69568"/>
              <a:gd name="connsiteY2" fmla="*/ 1088024 h 1311140"/>
              <a:gd name="connsiteX3" fmla="*/ 63 w 69568"/>
              <a:gd name="connsiteY3" fmla="*/ 492406 h 1311140"/>
              <a:gd name="connsiteX4" fmla="*/ 54591 w 69568"/>
              <a:gd name="connsiteY4" fmla="*/ 748270 h 1311140"/>
              <a:gd name="connsiteX5" fmla="*/ 37813 w 69568"/>
              <a:gd name="connsiteY5" fmla="*/ 358182 h 1311140"/>
              <a:gd name="connsiteX6" fmla="*/ 54591 w 69568"/>
              <a:gd name="connsiteY6" fmla="*/ 35206 h 131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68" h="1311140">
                <a:moveTo>
                  <a:pt x="54591" y="35206"/>
                </a:moveTo>
                <a:cubicBezTo>
                  <a:pt x="57387" y="182712"/>
                  <a:pt x="52494" y="1067750"/>
                  <a:pt x="54591" y="1243220"/>
                </a:cubicBezTo>
                <a:cubicBezTo>
                  <a:pt x="56688" y="1418690"/>
                  <a:pt x="76263" y="1213160"/>
                  <a:pt x="67175" y="1088024"/>
                </a:cubicBezTo>
                <a:cubicBezTo>
                  <a:pt x="58087" y="962888"/>
                  <a:pt x="2160" y="549032"/>
                  <a:pt x="63" y="492406"/>
                </a:cubicBezTo>
                <a:cubicBezTo>
                  <a:pt x="-2034" y="435780"/>
                  <a:pt x="48299" y="770641"/>
                  <a:pt x="54591" y="748270"/>
                </a:cubicBezTo>
                <a:cubicBezTo>
                  <a:pt x="60883" y="725899"/>
                  <a:pt x="38512" y="472133"/>
                  <a:pt x="37813" y="358182"/>
                </a:cubicBezTo>
                <a:cubicBezTo>
                  <a:pt x="37114" y="244232"/>
                  <a:pt x="51795" y="-112300"/>
                  <a:pt x="54591" y="35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3" name="フリーフォーム 6382">
            <a:extLst>
              <a:ext uri="{FF2B5EF4-FFF2-40B4-BE49-F238E27FC236}">
                <a16:creationId xmlns:a16="http://schemas.microsoft.com/office/drawing/2014/main" id="{FDA92523-1616-B140-851E-0FEFC0C1B73F}"/>
              </a:ext>
            </a:extLst>
          </p:cNvPr>
          <p:cNvSpPr/>
          <p:nvPr/>
        </p:nvSpPr>
        <p:spPr>
          <a:xfrm>
            <a:off x="6870232" y="7931187"/>
            <a:ext cx="681935" cy="771583"/>
          </a:xfrm>
          <a:custGeom>
            <a:avLst/>
            <a:gdLst>
              <a:gd name="connsiteX0" fmla="*/ 351 w 681935"/>
              <a:gd name="connsiteY0" fmla="*/ 604 h 771583"/>
              <a:gd name="connsiteX1" fmla="*/ 163937 w 681935"/>
              <a:gd name="connsiteY1" fmla="*/ 298413 h 771583"/>
              <a:gd name="connsiteX2" fmla="*/ 646304 w 681935"/>
              <a:gd name="connsiteY2" fmla="*/ 743030 h 771583"/>
              <a:gd name="connsiteX3" fmla="*/ 595970 w 681935"/>
              <a:gd name="connsiteY3" fmla="*/ 688501 h 771583"/>
              <a:gd name="connsiteX4" fmla="*/ 197493 w 681935"/>
              <a:gd name="connsiteY4" fmla="*/ 373914 h 771583"/>
              <a:gd name="connsiteX5" fmla="*/ 351 w 681935"/>
              <a:gd name="connsiteY5" fmla="*/ 604 h 77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35" h="771583">
                <a:moveTo>
                  <a:pt x="351" y="604"/>
                </a:moveTo>
                <a:cubicBezTo>
                  <a:pt x="-5242" y="-11979"/>
                  <a:pt x="56278" y="174675"/>
                  <a:pt x="163937" y="298413"/>
                </a:cubicBezTo>
                <a:cubicBezTo>
                  <a:pt x="271596" y="422151"/>
                  <a:pt x="574299" y="678015"/>
                  <a:pt x="646304" y="743030"/>
                </a:cubicBezTo>
                <a:cubicBezTo>
                  <a:pt x="718310" y="808045"/>
                  <a:pt x="670772" y="750020"/>
                  <a:pt x="595970" y="688501"/>
                </a:cubicBezTo>
                <a:cubicBezTo>
                  <a:pt x="521168" y="626982"/>
                  <a:pt x="291869" y="487165"/>
                  <a:pt x="197493" y="373914"/>
                </a:cubicBezTo>
                <a:cubicBezTo>
                  <a:pt x="103117" y="260663"/>
                  <a:pt x="5944" y="13187"/>
                  <a:pt x="351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4" name="フリーフォーム 6383">
            <a:extLst>
              <a:ext uri="{FF2B5EF4-FFF2-40B4-BE49-F238E27FC236}">
                <a16:creationId xmlns:a16="http://schemas.microsoft.com/office/drawing/2014/main" id="{62090857-369E-6813-BD13-B6F7C690916F}"/>
              </a:ext>
            </a:extLst>
          </p:cNvPr>
          <p:cNvSpPr/>
          <p:nvPr/>
        </p:nvSpPr>
        <p:spPr>
          <a:xfrm>
            <a:off x="6790711" y="7692052"/>
            <a:ext cx="641948" cy="1049443"/>
          </a:xfrm>
          <a:custGeom>
            <a:avLst/>
            <a:gdLst>
              <a:gd name="connsiteX0" fmla="*/ 177 w 641948"/>
              <a:gd name="connsiteY0" fmla="*/ 653 h 1049443"/>
              <a:gd name="connsiteX1" fmla="*/ 71483 w 641948"/>
              <a:gd name="connsiteY1" fmla="*/ 352990 h 1049443"/>
              <a:gd name="connsiteX2" fmla="*/ 344126 w 641948"/>
              <a:gd name="connsiteY2" fmla="*/ 785023 h 1049443"/>
              <a:gd name="connsiteX3" fmla="*/ 306375 w 641948"/>
              <a:gd name="connsiteY3" fmla="*/ 755662 h 1049443"/>
              <a:gd name="connsiteX4" fmla="*/ 641935 w 641948"/>
              <a:gd name="connsiteY4" fmla="*/ 1049276 h 1049443"/>
              <a:gd name="connsiteX5" fmla="*/ 318959 w 641948"/>
              <a:gd name="connsiteY5" fmla="*/ 793412 h 1049443"/>
              <a:gd name="connsiteX6" fmla="*/ 130206 w 641948"/>
              <a:gd name="connsiteY6" fmla="*/ 512381 h 1049443"/>
              <a:gd name="connsiteX7" fmla="*/ 167957 w 641948"/>
              <a:gd name="connsiteY7" fmla="*/ 558520 h 1049443"/>
              <a:gd name="connsiteX8" fmla="*/ 84067 w 641948"/>
              <a:gd name="connsiteY8" fmla="*/ 441075 h 1049443"/>
              <a:gd name="connsiteX9" fmla="*/ 177 w 641948"/>
              <a:gd name="connsiteY9" fmla="*/ 653 h 10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948" h="1049443">
                <a:moveTo>
                  <a:pt x="177" y="653"/>
                </a:moveTo>
                <a:cubicBezTo>
                  <a:pt x="-1920" y="-14028"/>
                  <a:pt x="14158" y="222262"/>
                  <a:pt x="71483" y="352990"/>
                </a:cubicBezTo>
                <a:cubicBezTo>
                  <a:pt x="128808" y="483718"/>
                  <a:pt x="304977" y="717911"/>
                  <a:pt x="344126" y="785023"/>
                </a:cubicBezTo>
                <a:cubicBezTo>
                  <a:pt x="383275" y="852135"/>
                  <a:pt x="256740" y="711620"/>
                  <a:pt x="306375" y="755662"/>
                </a:cubicBezTo>
                <a:cubicBezTo>
                  <a:pt x="356010" y="799704"/>
                  <a:pt x="639838" y="1042984"/>
                  <a:pt x="641935" y="1049276"/>
                </a:cubicBezTo>
                <a:cubicBezTo>
                  <a:pt x="644032" y="1055568"/>
                  <a:pt x="404247" y="882894"/>
                  <a:pt x="318959" y="793412"/>
                </a:cubicBezTo>
                <a:cubicBezTo>
                  <a:pt x="233671" y="703930"/>
                  <a:pt x="155373" y="551530"/>
                  <a:pt x="130206" y="512381"/>
                </a:cubicBezTo>
                <a:cubicBezTo>
                  <a:pt x="105039" y="473232"/>
                  <a:pt x="175647" y="570404"/>
                  <a:pt x="167957" y="558520"/>
                </a:cubicBezTo>
                <a:cubicBezTo>
                  <a:pt x="160267" y="546636"/>
                  <a:pt x="114827" y="534752"/>
                  <a:pt x="84067" y="441075"/>
                </a:cubicBezTo>
                <a:cubicBezTo>
                  <a:pt x="53307" y="347398"/>
                  <a:pt x="2274" y="15334"/>
                  <a:pt x="177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5" name="フリーフォーム 6384">
            <a:extLst>
              <a:ext uri="{FF2B5EF4-FFF2-40B4-BE49-F238E27FC236}">
                <a16:creationId xmlns:a16="http://schemas.microsoft.com/office/drawing/2014/main" id="{1001B2C9-12C8-677E-646C-B6585200056E}"/>
              </a:ext>
            </a:extLst>
          </p:cNvPr>
          <p:cNvSpPr/>
          <p:nvPr/>
        </p:nvSpPr>
        <p:spPr>
          <a:xfrm>
            <a:off x="6646653" y="6372178"/>
            <a:ext cx="137738" cy="307025"/>
          </a:xfrm>
          <a:custGeom>
            <a:avLst/>
            <a:gdLst>
              <a:gd name="connsiteX0" fmla="*/ 93872 w 137738"/>
              <a:gd name="connsiteY0" fmla="*/ 47 h 307025"/>
              <a:gd name="connsiteX1" fmla="*/ 119272 w 137738"/>
              <a:gd name="connsiteY1" fmla="*/ 146097 h 307025"/>
              <a:gd name="connsiteX2" fmla="*/ 62122 w 137738"/>
              <a:gd name="connsiteY2" fmla="*/ 241347 h 307025"/>
              <a:gd name="connsiteX3" fmla="*/ 1797 w 137738"/>
              <a:gd name="connsiteY3" fmla="*/ 304847 h 307025"/>
              <a:gd name="connsiteX4" fmla="*/ 135147 w 137738"/>
              <a:gd name="connsiteY4" fmla="*/ 161972 h 307025"/>
              <a:gd name="connsiteX5" fmla="*/ 93872 w 137738"/>
              <a:gd name="connsiteY5" fmla="*/ 47 h 30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8" h="307025">
                <a:moveTo>
                  <a:pt x="93872" y="47"/>
                </a:moveTo>
                <a:cubicBezTo>
                  <a:pt x="91226" y="-2599"/>
                  <a:pt x="124564" y="105880"/>
                  <a:pt x="119272" y="146097"/>
                </a:cubicBezTo>
                <a:cubicBezTo>
                  <a:pt x="113980" y="186314"/>
                  <a:pt x="81701" y="214889"/>
                  <a:pt x="62122" y="241347"/>
                </a:cubicBezTo>
                <a:cubicBezTo>
                  <a:pt x="42543" y="267805"/>
                  <a:pt x="-10374" y="318076"/>
                  <a:pt x="1797" y="304847"/>
                </a:cubicBezTo>
                <a:cubicBezTo>
                  <a:pt x="13968" y="291618"/>
                  <a:pt x="120330" y="213830"/>
                  <a:pt x="135147" y="161972"/>
                </a:cubicBezTo>
                <a:cubicBezTo>
                  <a:pt x="149964" y="110114"/>
                  <a:pt x="96518" y="2693"/>
                  <a:pt x="9387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6" name="フリーフォーム 6385">
            <a:extLst>
              <a:ext uri="{FF2B5EF4-FFF2-40B4-BE49-F238E27FC236}">
                <a16:creationId xmlns:a16="http://schemas.microsoft.com/office/drawing/2014/main" id="{15AE7F44-C6EB-8528-3A53-F9E6D959F38C}"/>
              </a:ext>
            </a:extLst>
          </p:cNvPr>
          <p:cNvSpPr/>
          <p:nvPr/>
        </p:nvSpPr>
        <p:spPr>
          <a:xfrm>
            <a:off x="6695871" y="6379951"/>
            <a:ext cx="45663" cy="266143"/>
          </a:xfrm>
          <a:custGeom>
            <a:avLst/>
            <a:gdLst>
              <a:gd name="connsiteX0" fmla="*/ 44654 w 45663"/>
              <a:gd name="connsiteY0" fmla="*/ 1799 h 266143"/>
              <a:gd name="connsiteX1" fmla="*/ 204 w 45663"/>
              <a:gd name="connsiteY1" fmla="*/ 262149 h 266143"/>
              <a:gd name="connsiteX2" fmla="*/ 28779 w 45663"/>
              <a:gd name="connsiteY2" fmla="*/ 151024 h 266143"/>
              <a:gd name="connsiteX3" fmla="*/ 44654 w 45663"/>
              <a:gd name="connsiteY3" fmla="*/ 1799 h 26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266143">
                <a:moveTo>
                  <a:pt x="44654" y="1799"/>
                </a:moveTo>
                <a:cubicBezTo>
                  <a:pt x="39891" y="20320"/>
                  <a:pt x="2850" y="237278"/>
                  <a:pt x="204" y="262149"/>
                </a:cubicBezTo>
                <a:cubicBezTo>
                  <a:pt x="-2442" y="287020"/>
                  <a:pt x="21371" y="189124"/>
                  <a:pt x="28779" y="151024"/>
                </a:cubicBezTo>
                <a:cubicBezTo>
                  <a:pt x="36187" y="112924"/>
                  <a:pt x="49417" y="-16722"/>
                  <a:pt x="44654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7" name="フリーフォーム 6386">
            <a:extLst>
              <a:ext uri="{FF2B5EF4-FFF2-40B4-BE49-F238E27FC236}">
                <a16:creationId xmlns:a16="http://schemas.microsoft.com/office/drawing/2014/main" id="{E87DC7E9-7E05-7A35-EA7C-32C58FEEF8A1}"/>
              </a:ext>
            </a:extLst>
          </p:cNvPr>
          <p:cNvSpPr/>
          <p:nvPr/>
        </p:nvSpPr>
        <p:spPr>
          <a:xfrm>
            <a:off x="6775305" y="6365752"/>
            <a:ext cx="57426" cy="241750"/>
          </a:xfrm>
          <a:custGeom>
            <a:avLst/>
            <a:gdLst>
              <a:gd name="connsiteX0" fmla="*/ 145 w 57426"/>
              <a:gd name="connsiteY0" fmla="*/ 123 h 241750"/>
              <a:gd name="connsiteX1" fmla="*/ 47770 w 57426"/>
              <a:gd name="connsiteY1" fmla="*/ 177923 h 241750"/>
              <a:gd name="connsiteX2" fmla="*/ 54120 w 57426"/>
              <a:gd name="connsiteY2" fmla="*/ 241423 h 241750"/>
              <a:gd name="connsiteX3" fmla="*/ 54120 w 57426"/>
              <a:gd name="connsiteY3" fmla="*/ 200148 h 241750"/>
              <a:gd name="connsiteX4" fmla="*/ 12845 w 57426"/>
              <a:gd name="connsiteY4" fmla="*/ 142998 h 241750"/>
              <a:gd name="connsiteX5" fmla="*/ 31895 w 57426"/>
              <a:gd name="connsiteY5" fmla="*/ 149348 h 241750"/>
              <a:gd name="connsiteX6" fmla="*/ 145 w 57426"/>
              <a:gd name="connsiteY6" fmla="*/ 123 h 2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26" h="241750">
                <a:moveTo>
                  <a:pt x="145" y="123"/>
                </a:moveTo>
                <a:cubicBezTo>
                  <a:pt x="2791" y="4885"/>
                  <a:pt x="38774" y="137706"/>
                  <a:pt x="47770" y="177923"/>
                </a:cubicBezTo>
                <a:cubicBezTo>
                  <a:pt x="56766" y="218140"/>
                  <a:pt x="53062" y="237719"/>
                  <a:pt x="54120" y="241423"/>
                </a:cubicBezTo>
                <a:cubicBezTo>
                  <a:pt x="55178" y="245127"/>
                  <a:pt x="60999" y="216552"/>
                  <a:pt x="54120" y="200148"/>
                </a:cubicBezTo>
                <a:cubicBezTo>
                  <a:pt x="47241" y="183744"/>
                  <a:pt x="12845" y="142998"/>
                  <a:pt x="12845" y="142998"/>
                </a:cubicBezTo>
                <a:cubicBezTo>
                  <a:pt x="9141" y="134531"/>
                  <a:pt x="31895" y="168927"/>
                  <a:pt x="31895" y="149348"/>
                </a:cubicBezTo>
                <a:cubicBezTo>
                  <a:pt x="31895" y="129769"/>
                  <a:pt x="-2501" y="-4639"/>
                  <a:pt x="14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8" name="フリーフォーム 6387">
            <a:extLst>
              <a:ext uri="{FF2B5EF4-FFF2-40B4-BE49-F238E27FC236}">
                <a16:creationId xmlns:a16="http://schemas.microsoft.com/office/drawing/2014/main" id="{2DA9BD21-7F95-43D9-AD0D-D8CAE05C47FA}"/>
              </a:ext>
            </a:extLst>
          </p:cNvPr>
          <p:cNvSpPr/>
          <p:nvPr/>
        </p:nvSpPr>
        <p:spPr>
          <a:xfrm>
            <a:off x="6518096" y="6546839"/>
            <a:ext cx="308611" cy="128082"/>
          </a:xfrm>
          <a:custGeom>
            <a:avLst/>
            <a:gdLst>
              <a:gd name="connsiteX0" fmla="*/ 179 w 308611"/>
              <a:gd name="connsiteY0" fmla="*/ 11 h 128082"/>
              <a:gd name="connsiteX1" fmla="*/ 92254 w 308611"/>
              <a:gd name="connsiteY1" fmla="*/ 92086 h 128082"/>
              <a:gd name="connsiteX2" fmla="*/ 146229 w 308611"/>
              <a:gd name="connsiteY2" fmla="*/ 127011 h 128082"/>
              <a:gd name="connsiteX3" fmla="*/ 212904 w 308611"/>
              <a:gd name="connsiteY3" fmla="*/ 76211 h 128082"/>
              <a:gd name="connsiteX4" fmla="*/ 308154 w 308611"/>
              <a:gd name="connsiteY4" fmla="*/ 60336 h 128082"/>
              <a:gd name="connsiteX5" fmla="*/ 247829 w 308611"/>
              <a:gd name="connsiteY5" fmla="*/ 76211 h 128082"/>
              <a:gd name="connsiteX6" fmla="*/ 219254 w 308611"/>
              <a:gd name="connsiteY6" fmla="*/ 111136 h 128082"/>
              <a:gd name="connsiteX7" fmla="*/ 231954 w 308611"/>
              <a:gd name="connsiteY7" fmla="*/ 127011 h 128082"/>
              <a:gd name="connsiteX8" fmla="*/ 222429 w 308611"/>
              <a:gd name="connsiteY8" fmla="*/ 82561 h 128082"/>
              <a:gd name="connsiteX9" fmla="*/ 133529 w 308611"/>
              <a:gd name="connsiteY9" fmla="*/ 127011 h 128082"/>
              <a:gd name="connsiteX10" fmla="*/ 117654 w 308611"/>
              <a:gd name="connsiteY10" fmla="*/ 98436 h 128082"/>
              <a:gd name="connsiteX11" fmla="*/ 179 w 308611"/>
              <a:gd name="connsiteY11" fmla="*/ 11 h 1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11" h="128082">
                <a:moveTo>
                  <a:pt x="179" y="11"/>
                </a:moveTo>
                <a:cubicBezTo>
                  <a:pt x="-4054" y="-1047"/>
                  <a:pt x="67912" y="70919"/>
                  <a:pt x="92254" y="92086"/>
                </a:cubicBezTo>
                <a:cubicBezTo>
                  <a:pt x="116596" y="113253"/>
                  <a:pt x="126121" y="129657"/>
                  <a:pt x="146229" y="127011"/>
                </a:cubicBezTo>
                <a:cubicBezTo>
                  <a:pt x="166337" y="124365"/>
                  <a:pt x="185917" y="87323"/>
                  <a:pt x="212904" y="76211"/>
                </a:cubicBezTo>
                <a:cubicBezTo>
                  <a:pt x="239891" y="65099"/>
                  <a:pt x="302333" y="60336"/>
                  <a:pt x="308154" y="60336"/>
                </a:cubicBezTo>
                <a:cubicBezTo>
                  <a:pt x="313975" y="60336"/>
                  <a:pt x="262646" y="67744"/>
                  <a:pt x="247829" y="76211"/>
                </a:cubicBezTo>
                <a:cubicBezTo>
                  <a:pt x="233012" y="84678"/>
                  <a:pt x="219254" y="111136"/>
                  <a:pt x="219254" y="111136"/>
                </a:cubicBezTo>
                <a:cubicBezTo>
                  <a:pt x="216608" y="119603"/>
                  <a:pt x="231425" y="131774"/>
                  <a:pt x="231954" y="127011"/>
                </a:cubicBezTo>
                <a:cubicBezTo>
                  <a:pt x="232483" y="122249"/>
                  <a:pt x="238833" y="82561"/>
                  <a:pt x="222429" y="82561"/>
                </a:cubicBezTo>
                <a:cubicBezTo>
                  <a:pt x="206025" y="82561"/>
                  <a:pt x="150992" y="124365"/>
                  <a:pt x="133529" y="127011"/>
                </a:cubicBezTo>
                <a:cubicBezTo>
                  <a:pt x="116066" y="129657"/>
                  <a:pt x="134587" y="121719"/>
                  <a:pt x="117654" y="98436"/>
                </a:cubicBezTo>
                <a:cubicBezTo>
                  <a:pt x="100721" y="75153"/>
                  <a:pt x="4412" y="1069"/>
                  <a:pt x="17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9" name="フリーフォーム 6388">
            <a:extLst>
              <a:ext uri="{FF2B5EF4-FFF2-40B4-BE49-F238E27FC236}">
                <a16:creationId xmlns:a16="http://schemas.microsoft.com/office/drawing/2014/main" id="{14ACBBF8-F8F3-8F3A-CD12-0F2D8D99BCD0}"/>
              </a:ext>
            </a:extLst>
          </p:cNvPr>
          <p:cNvSpPr/>
          <p:nvPr/>
        </p:nvSpPr>
        <p:spPr>
          <a:xfrm>
            <a:off x="6473606" y="6575245"/>
            <a:ext cx="156665" cy="80927"/>
          </a:xfrm>
          <a:custGeom>
            <a:avLst/>
            <a:gdLst>
              <a:gd name="connsiteX0" fmla="*/ 219 w 156665"/>
              <a:gd name="connsiteY0" fmla="*/ 180 h 80927"/>
              <a:gd name="connsiteX1" fmla="*/ 95469 w 156665"/>
              <a:gd name="connsiteY1" fmla="*/ 79555 h 80927"/>
              <a:gd name="connsiteX2" fmla="*/ 155794 w 156665"/>
              <a:gd name="connsiteY2" fmla="*/ 50980 h 80927"/>
              <a:gd name="connsiteX3" fmla="*/ 124044 w 156665"/>
              <a:gd name="connsiteY3" fmla="*/ 57330 h 80927"/>
              <a:gd name="connsiteX4" fmla="*/ 219 w 156665"/>
              <a:gd name="connsiteY4" fmla="*/ 180 h 8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65" h="80927">
                <a:moveTo>
                  <a:pt x="219" y="180"/>
                </a:moveTo>
                <a:cubicBezTo>
                  <a:pt x="-4543" y="3884"/>
                  <a:pt x="69540" y="71088"/>
                  <a:pt x="95469" y="79555"/>
                </a:cubicBezTo>
                <a:cubicBezTo>
                  <a:pt x="121398" y="88022"/>
                  <a:pt x="151032" y="54684"/>
                  <a:pt x="155794" y="50980"/>
                </a:cubicBezTo>
                <a:cubicBezTo>
                  <a:pt x="160556" y="47276"/>
                  <a:pt x="145211" y="63680"/>
                  <a:pt x="124044" y="57330"/>
                </a:cubicBezTo>
                <a:cubicBezTo>
                  <a:pt x="102877" y="50980"/>
                  <a:pt x="4981" y="-3524"/>
                  <a:pt x="21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0" name="フリーフォーム 6389">
            <a:extLst>
              <a:ext uri="{FF2B5EF4-FFF2-40B4-BE49-F238E27FC236}">
                <a16:creationId xmlns:a16="http://schemas.microsoft.com/office/drawing/2014/main" id="{F178F52B-3BAB-BC17-C007-4D97319E4602}"/>
              </a:ext>
            </a:extLst>
          </p:cNvPr>
          <p:cNvSpPr/>
          <p:nvPr/>
        </p:nvSpPr>
        <p:spPr>
          <a:xfrm>
            <a:off x="2126491" y="6514620"/>
            <a:ext cx="96149" cy="273882"/>
          </a:xfrm>
          <a:custGeom>
            <a:avLst/>
            <a:gdLst>
              <a:gd name="connsiteX0" fmla="*/ 759 w 96149"/>
              <a:gd name="connsiteY0" fmla="*/ 480 h 273882"/>
              <a:gd name="connsiteX1" fmla="*/ 48384 w 96149"/>
              <a:gd name="connsiteY1" fmla="*/ 117955 h 273882"/>
              <a:gd name="connsiteX2" fmla="*/ 76959 w 96149"/>
              <a:gd name="connsiteY2" fmla="*/ 197330 h 273882"/>
              <a:gd name="connsiteX3" fmla="*/ 86484 w 96149"/>
              <a:gd name="connsiteY3" fmla="*/ 273530 h 273882"/>
              <a:gd name="connsiteX4" fmla="*/ 89659 w 96149"/>
              <a:gd name="connsiteY4" fmla="*/ 165580 h 273882"/>
              <a:gd name="connsiteX5" fmla="*/ 759 w 96149"/>
              <a:gd name="connsiteY5" fmla="*/ 480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49" h="273882">
                <a:moveTo>
                  <a:pt x="759" y="480"/>
                </a:moveTo>
                <a:cubicBezTo>
                  <a:pt x="-6120" y="-7458"/>
                  <a:pt x="35684" y="85147"/>
                  <a:pt x="48384" y="117955"/>
                </a:cubicBezTo>
                <a:cubicBezTo>
                  <a:pt x="61084" y="150763"/>
                  <a:pt x="70609" y="171401"/>
                  <a:pt x="76959" y="197330"/>
                </a:cubicBezTo>
                <a:cubicBezTo>
                  <a:pt x="83309" y="223259"/>
                  <a:pt x="84367" y="278822"/>
                  <a:pt x="86484" y="273530"/>
                </a:cubicBezTo>
                <a:cubicBezTo>
                  <a:pt x="88601" y="268238"/>
                  <a:pt x="105005" y="210559"/>
                  <a:pt x="89659" y="165580"/>
                </a:cubicBezTo>
                <a:cubicBezTo>
                  <a:pt x="74313" y="120601"/>
                  <a:pt x="7638" y="8418"/>
                  <a:pt x="759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1" name="フリーフォーム 6390">
            <a:extLst>
              <a:ext uri="{FF2B5EF4-FFF2-40B4-BE49-F238E27FC236}">
                <a16:creationId xmlns:a16="http://schemas.microsoft.com/office/drawing/2014/main" id="{8F24EB5C-2CE5-A74B-05F8-CA50839051AE}"/>
              </a:ext>
            </a:extLst>
          </p:cNvPr>
          <p:cNvSpPr/>
          <p:nvPr/>
        </p:nvSpPr>
        <p:spPr>
          <a:xfrm>
            <a:off x="2079003" y="6151533"/>
            <a:ext cx="19687" cy="369718"/>
          </a:xfrm>
          <a:custGeom>
            <a:avLst/>
            <a:gdLst>
              <a:gd name="connsiteX0" fmla="*/ 3797 w 19687"/>
              <a:gd name="connsiteY0" fmla="*/ 4792 h 369718"/>
              <a:gd name="connsiteX1" fmla="*/ 19672 w 19687"/>
              <a:gd name="connsiteY1" fmla="*/ 366742 h 369718"/>
              <a:gd name="connsiteX2" fmla="*/ 622 w 19687"/>
              <a:gd name="connsiteY2" fmla="*/ 169892 h 369718"/>
              <a:gd name="connsiteX3" fmla="*/ 3797 w 19687"/>
              <a:gd name="connsiteY3" fmla="*/ 4792 h 3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" h="369718">
                <a:moveTo>
                  <a:pt x="3797" y="4792"/>
                </a:moveTo>
                <a:cubicBezTo>
                  <a:pt x="6972" y="37600"/>
                  <a:pt x="20201" y="339225"/>
                  <a:pt x="19672" y="366742"/>
                </a:cubicBezTo>
                <a:cubicBezTo>
                  <a:pt x="19143" y="394259"/>
                  <a:pt x="2209" y="223338"/>
                  <a:pt x="622" y="169892"/>
                </a:cubicBezTo>
                <a:cubicBezTo>
                  <a:pt x="-965" y="116446"/>
                  <a:pt x="622" y="-28016"/>
                  <a:pt x="3797" y="4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2" name="フリーフォーム 6391">
            <a:extLst>
              <a:ext uri="{FF2B5EF4-FFF2-40B4-BE49-F238E27FC236}">
                <a16:creationId xmlns:a16="http://schemas.microsoft.com/office/drawing/2014/main" id="{9AE0F9CB-FFB2-06F6-7272-470478A34A01}"/>
              </a:ext>
            </a:extLst>
          </p:cNvPr>
          <p:cNvSpPr/>
          <p:nvPr/>
        </p:nvSpPr>
        <p:spPr>
          <a:xfrm>
            <a:off x="2092194" y="6463432"/>
            <a:ext cx="165382" cy="267572"/>
          </a:xfrm>
          <a:custGeom>
            <a:avLst/>
            <a:gdLst>
              <a:gd name="connsiteX0" fmla="*/ 131 w 165382"/>
              <a:gd name="connsiteY0" fmla="*/ 13568 h 267572"/>
              <a:gd name="connsiteX1" fmla="*/ 79506 w 165382"/>
              <a:gd name="connsiteY1" fmla="*/ 29443 h 267572"/>
              <a:gd name="connsiteX2" fmla="*/ 165231 w 165382"/>
              <a:gd name="connsiteY2" fmla="*/ 267568 h 267572"/>
              <a:gd name="connsiteX3" fmla="*/ 98556 w 165382"/>
              <a:gd name="connsiteY3" fmla="*/ 23093 h 267572"/>
              <a:gd name="connsiteX4" fmla="*/ 131 w 165382"/>
              <a:gd name="connsiteY4" fmla="*/ 13568 h 2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82" h="267572">
                <a:moveTo>
                  <a:pt x="131" y="13568"/>
                </a:moveTo>
                <a:cubicBezTo>
                  <a:pt x="-3044" y="14626"/>
                  <a:pt x="51989" y="-12890"/>
                  <a:pt x="79506" y="29443"/>
                </a:cubicBezTo>
                <a:cubicBezTo>
                  <a:pt x="107023" y="71776"/>
                  <a:pt x="162056" y="268626"/>
                  <a:pt x="165231" y="267568"/>
                </a:cubicBezTo>
                <a:cubicBezTo>
                  <a:pt x="168406" y="266510"/>
                  <a:pt x="120781" y="68072"/>
                  <a:pt x="98556" y="23093"/>
                </a:cubicBezTo>
                <a:cubicBezTo>
                  <a:pt x="76331" y="-21886"/>
                  <a:pt x="3306" y="12510"/>
                  <a:pt x="131" y="1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3" name="フリーフォーム 6392">
            <a:extLst>
              <a:ext uri="{FF2B5EF4-FFF2-40B4-BE49-F238E27FC236}">
                <a16:creationId xmlns:a16="http://schemas.microsoft.com/office/drawing/2014/main" id="{2CE1A938-8289-0B96-2757-05E64BA34BC4}"/>
              </a:ext>
            </a:extLst>
          </p:cNvPr>
          <p:cNvSpPr/>
          <p:nvPr/>
        </p:nvSpPr>
        <p:spPr>
          <a:xfrm>
            <a:off x="2362768" y="6236817"/>
            <a:ext cx="111737" cy="744226"/>
          </a:xfrm>
          <a:custGeom>
            <a:avLst/>
            <a:gdLst>
              <a:gd name="connsiteX0" fmla="*/ 604 w 111737"/>
              <a:gd name="connsiteY0" fmla="*/ 2205 h 744226"/>
              <a:gd name="connsiteX1" fmla="*/ 109629 w 111737"/>
              <a:gd name="connsiteY1" fmla="*/ 723174 h 744226"/>
              <a:gd name="connsiteX2" fmla="*/ 67426 w 111737"/>
              <a:gd name="connsiteY2" fmla="*/ 505125 h 744226"/>
              <a:gd name="connsiteX3" fmla="*/ 604 w 111737"/>
              <a:gd name="connsiteY3" fmla="*/ 2205 h 7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37" h="744226">
                <a:moveTo>
                  <a:pt x="604" y="2205"/>
                </a:moveTo>
                <a:cubicBezTo>
                  <a:pt x="7638" y="38546"/>
                  <a:pt x="98492" y="639354"/>
                  <a:pt x="109629" y="723174"/>
                </a:cubicBezTo>
                <a:cubicBezTo>
                  <a:pt x="120766" y="806994"/>
                  <a:pt x="85011" y="621184"/>
                  <a:pt x="67426" y="505125"/>
                </a:cubicBezTo>
                <a:cubicBezTo>
                  <a:pt x="49841" y="389067"/>
                  <a:pt x="-6430" y="-34136"/>
                  <a:pt x="604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4" name="フリーフォーム 6393">
            <a:extLst>
              <a:ext uri="{FF2B5EF4-FFF2-40B4-BE49-F238E27FC236}">
                <a16:creationId xmlns:a16="http://schemas.microsoft.com/office/drawing/2014/main" id="{F786CAC3-E447-1CFC-D040-A88196B7CB2C}"/>
              </a:ext>
            </a:extLst>
          </p:cNvPr>
          <p:cNvSpPr/>
          <p:nvPr/>
        </p:nvSpPr>
        <p:spPr>
          <a:xfrm>
            <a:off x="2472127" y="6980998"/>
            <a:ext cx="232515" cy="478465"/>
          </a:xfrm>
          <a:custGeom>
            <a:avLst/>
            <a:gdLst>
              <a:gd name="connsiteX0" fmla="*/ 270 w 232515"/>
              <a:gd name="connsiteY0" fmla="*/ 94 h 478465"/>
              <a:gd name="connsiteX1" fmla="*/ 102261 w 232515"/>
              <a:gd name="connsiteY1" fmla="*/ 225177 h 478465"/>
              <a:gd name="connsiteX2" fmla="*/ 232387 w 232515"/>
              <a:gd name="connsiteY2" fmla="*/ 478396 h 478465"/>
              <a:gd name="connsiteX3" fmla="*/ 77642 w 232515"/>
              <a:gd name="connsiteY3" fmla="*/ 200559 h 478465"/>
              <a:gd name="connsiteX4" fmla="*/ 270 w 232515"/>
              <a:gd name="connsiteY4" fmla="*/ 94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15" h="478465">
                <a:moveTo>
                  <a:pt x="270" y="94"/>
                </a:moveTo>
                <a:cubicBezTo>
                  <a:pt x="4373" y="4197"/>
                  <a:pt x="63575" y="145460"/>
                  <a:pt x="102261" y="225177"/>
                </a:cubicBezTo>
                <a:cubicBezTo>
                  <a:pt x="140947" y="304894"/>
                  <a:pt x="236490" y="482499"/>
                  <a:pt x="232387" y="478396"/>
                </a:cubicBezTo>
                <a:cubicBezTo>
                  <a:pt x="228284" y="474293"/>
                  <a:pt x="115742" y="274414"/>
                  <a:pt x="77642" y="200559"/>
                </a:cubicBezTo>
                <a:cubicBezTo>
                  <a:pt x="39542" y="126704"/>
                  <a:pt x="-3833" y="-4009"/>
                  <a:pt x="270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5" name="フリーフォーム 6394">
            <a:extLst>
              <a:ext uri="{FF2B5EF4-FFF2-40B4-BE49-F238E27FC236}">
                <a16:creationId xmlns:a16="http://schemas.microsoft.com/office/drawing/2014/main" id="{9693074B-B215-E675-04B9-51E55A0D003F}"/>
              </a:ext>
            </a:extLst>
          </p:cNvPr>
          <p:cNvSpPr/>
          <p:nvPr/>
        </p:nvSpPr>
        <p:spPr>
          <a:xfrm>
            <a:off x="2443901" y="1400722"/>
            <a:ext cx="1552740" cy="480539"/>
          </a:xfrm>
          <a:custGeom>
            <a:avLst/>
            <a:gdLst>
              <a:gd name="connsiteX0" fmla="*/ 984 w 1552740"/>
              <a:gd name="connsiteY0" fmla="*/ 479959 h 480539"/>
              <a:gd name="connsiteX1" fmla="*/ 928354 w 1552740"/>
              <a:gd name="connsiteY1" fmla="*/ 71397 h 480539"/>
              <a:gd name="connsiteX2" fmla="*/ 1531469 w 1552740"/>
              <a:gd name="connsiteY2" fmla="*/ 110308 h 480539"/>
              <a:gd name="connsiteX3" fmla="*/ 1375827 w 1552740"/>
              <a:gd name="connsiteY3" fmla="*/ 71397 h 480539"/>
              <a:gd name="connsiteX4" fmla="*/ 980235 w 1552740"/>
              <a:gd name="connsiteY4" fmla="*/ 61 h 480539"/>
              <a:gd name="connsiteX5" fmla="*/ 733801 w 1552740"/>
              <a:gd name="connsiteY5" fmla="*/ 84367 h 480539"/>
              <a:gd name="connsiteX6" fmla="*/ 889444 w 1552740"/>
              <a:gd name="connsiteY6" fmla="*/ 32487 h 480539"/>
              <a:gd name="connsiteX7" fmla="*/ 617069 w 1552740"/>
              <a:gd name="connsiteY7" fmla="*/ 175159 h 480539"/>
              <a:gd name="connsiteX8" fmla="*/ 746771 w 1552740"/>
              <a:gd name="connsiteY8" fmla="*/ 162189 h 480539"/>
              <a:gd name="connsiteX9" fmla="*/ 984 w 1552740"/>
              <a:gd name="connsiteY9" fmla="*/ 479959 h 48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740" h="480539">
                <a:moveTo>
                  <a:pt x="984" y="479959"/>
                </a:moveTo>
                <a:cubicBezTo>
                  <a:pt x="31248" y="464827"/>
                  <a:pt x="673273" y="133005"/>
                  <a:pt x="928354" y="71397"/>
                </a:cubicBezTo>
                <a:cubicBezTo>
                  <a:pt x="1183435" y="9789"/>
                  <a:pt x="1456890" y="110308"/>
                  <a:pt x="1531469" y="110308"/>
                </a:cubicBezTo>
                <a:cubicBezTo>
                  <a:pt x="1606048" y="110308"/>
                  <a:pt x="1467699" y="89771"/>
                  <a:pt x="1375827" y="71397"/>
                </a:cubicBezTo>
                <a:cubicBezTo>
                  <a:pt x="1283955" y="53022"/>
                  <a:pt x="1087239" y="-2101"/>
                  <a:pt x="980235" y="61"/>
                </a:cubicBezTo>
                <a:cubicBezTo>
                  <a:pt x="873231" y="2223"/>
                  <a:pt x="748933" y="78963"/>
                  <a:pt x="733801" y="84367"/>
                </a:cubicBezTo>
                <a:cubicBezTo>
                  <a:pt x="718669" y="89771"/>
                  <a:pt x="908899" y="17355"/>
                  <a:pt x="889444" y="32487"/>
                </a:cubicBezTo>
                <a:cubicBezTo>
                  <a:pt x="869989" y="47619"/>
                  <a:pt x="640848" y="153542"/>
                  <a:pt x="617069" y="175159"/>
                </a:cubicBezTo>
                <a:cubicBezTo>
                  <a:pt x="593290" y="196776"/>
                  <a:pt x="846209" y="114631"/>
                  <a:pt x="746771" y="162189"/>
                </a:cubicBezTo>
                <a:cubicBezTo>
                  <a:pt x="647333" y="209747"/>
                  <a:pt x="-29280" y="495091"/>
                  <a:pt x="984" y="479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6" name="フリーフォーム 6395">
            <a:extLst>
              <a:ext uri="{FF2B5EF4-FFF2-40B4-BE49-F238E27FC236}">
                <a16:creationId xmlns:a16="http://schemas.microsoft.com/office/drawing/2014/main" id="{4E9317C2-F1FA-9CEE-0F40-A8FC83560F86}"/>
              </a:ext>
            </a:extLst>
          </p:cNvPr>
          <p:cNvSpPr/>
          <p:nvPr/>
        </p:nvSpPr>
        <p:spPr>
          <a:xfrm>
            <a:off x="2319322" y="2199912"/>
            <a:ext cx="1728153" cy="751656"/>
          </a:xfrm>
          <a:custGeom>
            <a:avLst/>
            <a:gdLst>
              <a:gd name="connsiteX0" fmla="*/ 1727384 w 1728153"/>
              <a:gd name="connsiteY0" fmla="*/ 56905 h 751656"/>
              <a:gd name="connsiteX1" fmla="*/ 819469 w 1728153"/>
              <a:gd name="connsiteY1" fmla="*/ 244973 h 751656"/>
              <a:gd name="connsiteX2" fmla="*/ 21801 w 1728153"/>
              <a:gd name="connsiteY2" fmla="*/ 737841 h 751656"/>
              <a:gd name="connsiteX3" fmla="*/ 294176 w 1728153"/>
              <a:gd name="connsiteY3" fmla="*/ 562743 h 751656"/>
              <a:gd name="connsiteX4" fmla="*/ 1020508 w 1728153"/>
              <a:gd name="connsiteY4" fmla="*/ 17994 h 751656"/>
              <a:gd name="connsiteX5" fmla="*/ 903776 w 1728153"/>
              <a:gd name="connsiteY5" fmla="*/ 128241 h 751656"/>
              <a:gd name="connsiteX6" fmla="*/ 1234516 w 1728153"/>
              <a:gd name="connsiteY6" fmla="*/ 102301 h 751656"/>
              <a:gd name="connsiteX7" fmla="*/ 981597 w 1728153"/>
              <a:gd name="connsiteY7" fmla="*/ 238488 h 751656"/>
              <a:gd name="connsiteX8" fmla="*/ 1727384 w 1728153"/>
              <a:gd name="connsiteY8" fmla="*/ 56905 h 75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153" h="751656">
                <a:moveTo>
                  <a:pt x="1727384" y="56905"/>
                </a:moveTo>
                <a:cubicBezTo>
                  <a:pt x="1700363" y="57986"/>
                  <a:pt x="1103733" y="131484"/>
                  <a:pt x="819469" y="244973"/>
                </a:cubicBezTo>
                <a:cubicBezTo>
                  <a:pt x="535205" y="358462"/>
                  <a:pt x="109350" y="684879"/>
                  <a:pt x="21801" y="737841"/>
                </a:cubicBezTo>
                <a:cubicBezTo>
                  <a:pt x="-65748" y="790803"/>
                  <a:pt x="127725" y="682717"/>
                  <a:pt x="294176" y="562743"/>
                </a:cubicBezTo>
                <a:cubicBezTo>
                  <a:pt x="460627" y="442769"/>
                  <a:pt x="918908" y="90411"/>
                  <a:pt x="1020508" y="17994"/>
                </a:cubicBezTo>
                <a:cubicBezTo>
                  <a:pt x="1122108" y="-54423"/>
                  <a:pt x="868108" y="114190"/>
                  <a:pt x="903776" y="128241"/>
                </a:cubicBezTo>
                <a:cubicBezTo>
                  <a:pt x="939444" y="142292"/>
                  <a:pt x="1221546" y="83927"/>
                  <a:pt x="1234516" y="102301"/>
                </a:cubicBezTo>
                <a:cubicBezTo>
                  <a:pt x="1247486" y="120676"/>
                  <a:pt x="901614" y="241731"/>
                  <a:pt x="981597" y="238488"/>
                </a:cubicBezTo>
                <a:cubicBezTo>
                  <a:pt x="1061580" y="235245"/>
                  <a:pt x="1754405" y="55824"/>
                  <a:pt x="1727384" y="56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7" name="フリーフォーム 6396">
            <a:extLst>
              <a:ext uri="{FF2B5EF4-FFF2-40B4-BE49-F238E27FC236}">
                <a16:creationId xmlns:a16="http://schemas.microsoft.com/office/drawing/2014/main" id="{5B01E11A-6C48-98FE-C24B-B0A57E145A88}"/>
              </a:ext>
            </a:extLst>
          </p:cNvPr>
          <p:cNvSpPr/>
          <p:nvPr/>
        </p:nvSpPr>
        <p:spPr>
          <a:xfrm>
            <a:off x="2644604" y="1300028"/>
            <a:ext cx="1169223" cy="906668"/>
          </a:xfrm>
          <a:custGeom>
            <a:avLst/>
            <a:gdLst>
              <a:gd name="connsiteX0" fmla="*/ 1168639 w 1169223"/>
              <a:gd name="connsiteY0" fmla="*/ 42389 h 906668"/>
              <a:gd name="connsiteX1" fmla="*/ 734136 w 1169223"/>
              <a:gd name="connsiteY1" fmla="*/ 74815 h 906668"/>
              <a:gd name="connsiteX2" fmla="*/ 33745 w 1169223"/>
              <a:gd name="connsiteY2" fmla="*/ 865998 h 906668"/>
              <a:gd name="connsiteX3" fmla="*/ 169932 w 1169223"/>
              <a:gd name="connsiteY3" fmla="*/ 716840 h 906668"/>
              <a:gd name="connsiteX4" fmla="*/ 688741 w 1169223"/>
              <a:gd name="connsiteY4" fmla="*/ 68329 h 906668"/>
              <a:gd name="connsiteX5" fmla="*/ 824928 w 1169223"/>
              <a:gd name="connsiteY5" fmla="*/ 16449 h 906668"/>
              <a:gd name="connsiteX6" fmla="*/ 1168639 w 1169223"/>
              <a:gd name="connsiteY6" fmla="*/ 42389 h 9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223" h="906668">
                <a:moveTo>
                  <a:pt x="1168639" y="42389"/>
                </a:moveTo>
                <a:cubicBezTo>
                  <a:pt x="1153507" y="52117"/>
                  <a:pt x="923285" y="-62453"/>
                  <a:pt x="734136" y="74815"/>
                </a:cubicBezTo>
                <a:cubicBezTo>
                  <a:pt x="544987" y="212083"/>
                  <a:pt x="127779" y="758994"/>
                  <a:pt x="33745" y="865998"/>
                </a:cubicBezTo>
                <a:cubicBezTo>
                  <a:pt x="-60289" y="973002"/>
                  <a:pt x="60766" y="849785"/>
                  <a:pt x="169932" y="716840"/>
                </a:cubicBezTo>
                <a:cubicBezTo>
                  <a:pt x="279098" y="583895"/>
                  <a:pt x="579575" y="185061"/>
                  <a:pt x="688741" y="68329"/>
                </a:cubicBezTo>
                <a:cubicBezTo>
                  <a:pt x="797907" y="-48403"/>
                  <a:pt x="749269" y="20772"/>
                  <a:pt x="824928" y="16449"/>
                </a:cubicBezTo>
                <a:cubicBezTo>
                  <a:pt x="900587" y="12126"/>
                  <a:pt x="1183771" y="32661"/>
                  <a:pt x="1168639" y="42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8" name="フリーフォーム 6397">
            <a:extLst>
              <a:ext uri="{FF2B5EF4-FFF2-40B4-BE49-F238E27FC236}">
                <a16:creationId xmlns:a16="http://schemas.microsoft.com/office/drawing/2014/main" id="{FE3B4F09-DC91-EC42-F275-E46E4CF3E0A0}"/>
              </a:ext>
            </a:extLst>
          </p:cNvPr>
          <p:cNvSpPr/>
          <p:nvPr/>
        </p:nvSpPr>
        <p:spPr>
          <a:xfrm>
            <a:off x="1891164" y="1867569"/>
            <a:ext cx="929946" cy="1294075"/>
          </a:xfrm>
          <a:custGeom>
            <a:avLst/>
            <a:gdLst>
              <a:gd name="connsiteX0" fmla="*/ 929857 w 929946"/>
              <a:gd name="connsiteY0" fmla="*/ 142 h 1294075"/>
              <a:gd name="connsiteX1" fmla="*/ 436989 w 929946"/>
              <a:gd name="connsiteY1" fmla="*/ 434644 h 1294075"/>
              <a:gd name="connsiteX2" fmla="*/ 21942 w 929946"/>
              <a:gd name="connsiteY2" fmla="*/ 1245282 h 1294075"/>
              <a:gd name="connsiteX3" fmla="*/ 93279 w 929946"/>
              <a:gd name="connsiteY3" fmla="*/ 1115580 h 1294075"/>
              <a:gd name="connsiteX4" fmla="*/ 398079 w 929946"/>
              <a:gd name="connsiteY4" fmla="*/ 395733 h 1294075"/>
              <a:gd name="connsiteX5" fmla="*/ 929857 w 929946"/>
              <a:gd name="connsiteY5" fmla="*/ 142 h 12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946" h="1294075">
                <a:moveTo>
                  <a:pt x="929857" y="142"/>
                </a:moveTo>
                <a:cubicBezTo>
                  <a:pt x="936342" y="6627"/>
                  <a:pt x="588308" y="227121"/>
                  <a:pt x="436989" y="434644"/>
                </a:cubicBezTo>
                <a:cubicBezTo>
                  <a:pt x="285670" y="642167"/>
                  <a:pt x="79227" y="1131793"/>
                  <a:pt x="21942" y="1245282"/>
                </a:cubicBezTo>
                <a:cubicBezTo>
                  <a:pt x="-35343" y="1358771"/>
                  <a:pt x="30590" y="1257171"/>
                  <a:pt x="93279" y="1115580"/>
                </a:cubicBezTo>
                <a:cubicBezTo>
                  <a:pt x="155968" y="973989"/>
                  <a:pt x="251083" y="581639"/>
                  <a:pt x="398079" y="395733"/>
                </a:cubicBezTo>
                <a:cubicBezTo>
                  <a:pt x="545075" y="209827"/>
                  <a:pt x="923372" y="-6343"/>
                  <a:pt x="92985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9" name="フリーフォーム 6398">
            <a:extLst>
              <a:ext uri="{FF2B5EF4-FFF2-40B4-BE49-F238E27FC236}">
                <a16:creationId xmlns:a16="http://schemas.microsoft.com/office/drawing/2014/main" id="{9E5E6905-3268-9C02-C669-66C94A55A236}"/>
              </a:ext>
            </a:extLst>
          </p:cNvPr>
          <p:cNvSpPr/>
          <p:nvPr/>
        </p:nvSpPr>
        <p:spPr>
          <a:xfrm>
            <a:off x="1589000" y="1919566"/>
            <a:ext cx="869032" cy="2343840"/>
          </a:xfrm>
          <a:custGeom>
            <a:avLst/>
            <a:gdLst>
              <a:gd name="connsiteX0" fmla="*/ 868855 w 869032"/>
              <a:gd name="connsiteY0" fmla="*/ 25 h 2343840"/>
              <a:gd name="connsiteX1" fmla="*/ 434353 w 869032"/>
              <a:gd name="connsiteY1" fmla="*/ 635566 h 2343840"/>
              <a:gd name="connsiteX2" fmla="*/ 64702 w 869032"/>
              <a:gd name="connsiteY2" fmla="*/ 1990953 h 2343840"/>
              <a:gd name="connsiteX3" fmla="*/ 19306 w 869032"/>
              <a:gd name="connsiteY3" fmla="*/ 2334664 h 2343840"/>
              <a:gd name="connsiteX4" fmla="*/ 32277 w 869032"/>
              <a:gd name="connsiteY4" fmla="*/ 2094715 h 2343840"/>
              <a:gd name="connsiteX5" fmla="*/ 382472 w 869032"/>
              <a:gd name="connsiteY5" fmla="*/ 655021 h 2343840"/>
              <a:gd name="connsiteX6" fmla="*/ 868855 w 869032"/>
              <a:gd name="connsiteY6" fmla="*/ 25 h 23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032" h="2343840">
                <a:moveTo>
                  <a:pt x="868855" y="25"/>
                </a:moveTo>
                <a:cubicBezTo>
                  <a:pt x="877502" y="-3217"/>
                  <a:pt x="568378" y="303745"/>
                  <a:pt x="434353" y="635566"/>
                </a:cubicBezTo>
                <a:cubicBezTo>
                  <a:pt x="300327" y="967387"/>
                  <a:pt x="133876" y="1707770"/>
                  <a:pt x="64702" y="1990953"/>
                </a:cubicBezTo>
                <a:cubicBezTo>
                  <a:pt x="-4473" y="2274136"/>
                  <a:pt x="24710" y="2317370"/>
                  <a:pt x="19306" y="2334664"/>
                </a:cubicBezTo>
                <a:cubicBezTo>
                  <a:pt x="13902" y="2351958"/>
                  <a:pt x="-28251" y="2374655"/>
                  <a:pt x="32277" y="2094715"/>
                </a:cubicBezTo>
                <a:cubicBezTo>
                  <a:pt x="92805" y="1814775"/>
                  <a:pt x="248447" y="998732"/>
                  <a:pt x="382472" y="655021"/>
                </a:cubicBezTo>
                <a:cubicBezTo>
                  <a:pt x="516497" y="311310"/>
                  <a:pt x="860208" y="3267"/>
                  <a:pt x="8688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0" name="フリーフォーム 6399">
            <a:extLst>
              <a:ext uri="{FF2B5EF4-FFF2-40B4-BE49-F238E27FC236}">
                <a16:creationId xmlns:a16="http://schemas.microsoft.com/office/drawing/2014/main" id="{E1F6DAD5-AB52-5F3D-BCBB-BB0F65FD336F}"/>
              </a:ext>
            </a:extLst>
          </p:cNvPr>
          <p:cNvSpPr/>
          <p:nvPr/>
        </p:nvSpPr>
        <p:spPr>
          <a:xfrm>
            <a:off x="1783589" y="2996116"/>
            <a:ext cx="265978" cy="2641804"/>
          </a:xfrm>
          <a:custGeom>
            <a:avLst/>
            <a:gdLst>
              <a:gd name="connsiteX0" fmla="*/ 265705 w 265978"/>
              <a:gd name="connsiteY0" fmla="*/ 3 h 2641804"/>
              <a:gd name="connsiteX1" fmla="*/ 58181 w 265978"/>
              <a:gd name="connsiteY1" fmla="*/ 1439697 h 2641804"/>
              <a:gd name="connsiteX2" fmla="*/ 161943 w 265978"/>
              <a:gd name="connsiteY2" fmla="*/ 2639441 h 2641804"/>
              <a:gd name="connsiteX3" fmla="*/ 77637 w 265978"/>
              <a:gd name="connsiteY3" fmla="*/ 1738012 h 2641804"/>
              <a:gd name="connsiteX4" fmla="*/ 6300 w 265978"/>
              <a:gd name="connsiteY4" fmla="*/ 1426727 h 2641804"/>
              <a:gd name="connsiteX5" fmla="*/ 265705 w 265978"/>
              <a:gd name="connsiteY5" fmla="*/ 3 h 264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78" h="2641804">
                <a:moveTo>
                  <a:pt x="265705" y="3"/>
                </a:moveTo>
                <a:cubicBezTo>
                  <a:pt x="274352" y="2165"/>
                  <a:pt x="75475" y="999791"/>
                  <a:pt x="58181" y="1439697"/>
                </a:cubicBezTo>
                <a:cubicBezTo>
                  <a:pt x="40887" y="1879603"/>
                  <a:pt x="158700" y="2589722"/>
                  <a:pt x="161943" y="2639441"/>
                </a:cubicBezTo>
                <a:cubicBezTo>
                  <a:pt x="165186" y="2689160"/>
                  <a:pt x="103578" y="1940131"/>
                  <a:pt x="77637" y="1738012"/>
                </a:cubicBezTo>
                <a:cubicBezTo>
                  <a:pt x="51696" y="1535893"/>
                  <a:pt x="-21802" y="1716395"/>
                  <a:pt x="6300" y="1426727"/>
                </a:cubicBezTo>
                <a:cubicBezTo>
                  <a:pt x="34402" y="1137059"/>
                  <a:pt x="257058" y="-2159"/>
                  <a:pt x="26570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1" name="フリーフォーム 6400">
            <a:extLst>
              <a:ext uri="{FF2B5EF4-FFF2-40B4-BE49-F238E27FC236}">
                <a16:creationId xmlns:a16="http://schemas.microsoft.com/office/drawing/2014/main" id="{32B31006-F562-DBF2-7C95-B25270A14DD7}"/>
              </a:ext>
            </a:extLst>
          </p:cNvPr>
          <p:cNvSpPr/>
          <p:nvPr/>
        </p:nvSpPr>
        <p:spPr>
          <a:xfrm>
            <a:off x="3992940" y="1270881"/>
            <a:ext cx="1465000" cy="279063"/>
          </a:xfrm>
          <a:custGeom>
            <a:avLst/>
            <a:gdLst>
              <a:gd name="connsiteX0" fmla="*/ 1886 w 1465000"/>
              <a:gd name="connsiteY0" fmla="*/ 279059 h 279063"/>
              <a:gd name="connsiteX1" fmla="*/ 287230 w 1465000"/>
              <a:gd name="connsiteY1" fmla="*/ 26140 h 279063"/>
              <a:gd name="connsiteX2" fmla="*/ 747673 w 1465000"/>
              <a:gd name="connsiteY2" fmla="*/ 13170 h 279063"/>
              <a:gd name="connsiteX3" fmla="*/ 663366 w 1465000"/>
              <a:gd name="connsiteY3" fmla="*/ 71536 h 279063"/>
              <a:gd name="connsiteX4" fmla="*/ 1441579 w 1465000"/>
              <a:gd name="connsiteY4" fmla="*/ 194753 h 279063"/>
              <a:gd name="connsiteX5" fmla="*/ 1201630 w 1465000"/>
              <a:gd name="connsiteY5" fmla="*/ 149357 h 279063"/>
              <a:gd name="connsiteX6" fmla="*/ 585545 w 1465000"/>
              <a:gd name="connsiteY6" fmla="*/ 65051 h 279063"/>
              <a:gd name="connsiteX7" fmla="*/ 592030 w 1465000"/>
              <a:gd name="connsiteY7" fmla="*/ 26140 h 279063"/>
              <a:gd name="connsiteX8" fmla="*/ 183469 w 1465000"/>
              <a:gd name="connsiteY8" fmla="*/ 32625 h 279063"/>
              <a:gd name="connsiteX9" fmla="*/ 1886 w 1465000"/>
              <a:gd name="connsiteY9" fmla="*/ 279059 h 2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000" h="279063">
                <a:moveTo>
                  <a:pt x="1886" y="279059"/>
                </a:moveTo>
                <a:cubicBezTo>
                  <a:pt x="19179" y="277978"/>
                  <a:pt x="162932" y="70455"/>
                  <a:pt x="287230" y="26140"/>
                </a:cubicBezTo>
                <a:cubicBezTo>
                  <a:pt x="411528" y="-18175"/>
                  <a:pt x="684984" y="5604"/>
                  <a:pt x="747673" y="13170"/>
                </a:cubicBezTo>
                <a:cubicBezTo>
                  <a:pt x="810362" y="20736"/>
                  <a:pt x="547715" y="41272"/>
                  <a:pt x="663366" y="71536"/>
                </a:cubicBezTo>
                <a:cubicBezTo>
                  <a:pt x="779017" y="101800"/>
                  <a:pt x="1351868" y="181783"/>
                  <a:pt x="1441579" y="194753"/>
                </a:cubicBezTo>
                <a:cubicBezTo>
                  <a:pt x="1531290" y="207723"/>
                  <a:pt x="1344302" y="170974"/>
                  <a:pt x="1201630" y="149357"/>
                </a:cubicBezTo>
                <a:cubicBezTo>
                  <a:pt x="1058958" y="127740"/>
                  <a:pt x="585545" y="65051"/>
                  <a:pt x="585545" y="65051"/>
                </a:cubicBezTo>
                <a:cubicBezTo>
                  <a:pt x="483945" y="44515"/>
                  <a:pt x="659043" y="31544"/>
                  <a:pt x="592030" y="26140"/>
                </a:cubicBezTo>
                <a:cubicBezTo>
                  <a:pt x="525017" y="20736"/>
                  <a:pt x="277503" y="-12771"/>
                  <a:pt x="183469" y="32625"/>
                </a:cubicBezTo>
                <a:cubicBezTo>
                  <a:pt x="89435" y="78021"/>
                  <a:pt x="-15407" y="280140"/>
                  <a:pt x="1886" y="279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2" name="フリーフォーム 6401">
            <a:extLst>
              <a:ext uri="{FF2B5EF4-FFF2-40B4-BE49-F238E27FC236}">
                <a16:creationId xmlns:a16="http://schemas.microsoft.com/office/drawing/2014/main" id="{4B07897B-7B40-422C-B241-D74A2528E803}"/>
              </a:ext>
            </a:extLst>
          </p:cNvPr>
          <p:cNvSpPr/>
          <p:nvPr/>
        </p:nvSpPr>
        <p:spPr>
          <a:xfrm>
            <a:off x="4027247" y="1300372"/>
            <a:ext cx="2151940" cy="654434"/>
          </a:xfrm>
          <a:custGeom>
            <a:avLst/>
            <a:gdLst>
              <a:gd name="connsiteX0" fmla="*/ 4 w 2151940"/>
              <a:gd name="connsiteY0" fmla="*/ 463577 h 654434"/>
              <a:gd name="connsiteX1" fmla="*/ 557723 w 2151940"/>
              <a:gd name="connsiteY1" fmla="*/ 204173 h 654434"/>
              <a:gd name="connsiteX2" fmla="*/ 2049298 w 2151940"/>
              <a:gd name="connsiteY2" fmla="*/ 619219 h 654434"/>
              <a:gd name="connsiteX3" fmla="*/ 1932566 w 2151940"/>
              <a:gd name="connsiteY3" fmla="*/ 580309 h 654434"/>
              <a:gd name="connsiteX4" fmla="*/ 1212719 w 2151940"/>
              <a:gd name="connsiteY4" fmla="*/ 165262 h 654434"/>
              <a:gd name="connsiteX5" fmla="*/ 1569400 w 2151940"/>
              <a:gd name="connsiteY5" fmla="*/ 379271 h 654434"/>
              <a:gd name="connsiteX6" fmla="*/ 1582370 w 2151940"/>
              <a:gd name="connsiteY6" fmla="*/ 424666 h 654434"/>
              <a:gd name="connsiteX7" fmla="*/ 1095987 w 2151940"/>
              <a:gd name="connsiteY7" fmla="*/ 171747 h 654434"/>
              <a:gd name="connsiteX8" fmla="*/ 1238659 w 2151940"/>
              <a:gd name="connsiteY8" fmla="*/ 256054 h 654434"/>
              <a:gd name="connsiteX9" fmla="*/ 1083017 w 2151940"/>
              <a:gd name="connsiteY9" fmla="*/ 230113 h 654434"/>
              <a:gd name="connsiteX10" fmla="*/ 706881 w 2151940"/>
              <a:gd name="connsiteY10" fmla="*/ 191202 h 654434"/>
              <a:gd name="connsiteX11" fmla="*/ 778217 w 2151940"/>
              <a:gd name="connsiteY11" fmla="*/ 165262 h 654434"/>
              <a:gd name="connsiteX12" fmla="*/ 706881 w 2151940"/>
              <a:gd name="connsiteY12" fmla="*/ 158777 h 654434"/>
              <a:gd name="connsiteX13" fmla="*/ 843068 w 2151940"/>
              <a:gd name="connsiteY13" fmla="*/ 3134 h 654434"/>
              <a:gd name="connsiteX14" fmla="*/ 797672 w 2151940"/>
              <a:gd name="connsiteY14" fmla="*/ 61500 h 654434"/>
              <a:gd name="connsiteX15" fmla="*/ 421536 w 2151940"/>
              <a:gd name="connsiteY15" fmla="*/ 145807 h 654434"/>
              <a:gd name="connsiteX16" fmla="*/ 564208 w 2151940"/>
              <a:gd name="connsiteY16" fmla="*/ 139322 h 654434"/>
              <a:gd name="connsiteX17" fmla="*/ 4 w 2151940"/>
              <a:gd name="connsiteY17" fmla="*/ 463577 h 65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1940" h="654434">
                <a:moveTo>
                  <a:pt x="4" y="463577"/>
                </a:moveTo>
                <a:cubicBezTo>
                  <a:pt x="-1077" y="474386"/>
                  <a:pt x="216174" y="178233"/>
                  <a:pt x="557723" y="204173"/>
                </a:cubicBezTo>
                <a:cubicBezTo>
                  <a:pt x="899272" y="230113"/>
                  <a:pt x="1820158" y="556530"/>
                  <a:pt x="2049298" y="619219"/>
                </a:cubicBezTo>
                <a:cubicBezTo>
                  <a:pt x="2278439" y="681908"/>
                  <a:pt x="2071996" y="655969"/>
                  <a:pt x="1932566" y="580309"/>
                </a:cubicBezTo>
                <a:cubicBezTo>
                  <a:pt x="1793136" y="504650"/>
                  <a:pt x="1273247" y="198768"/>
                  <a:pt x="1212719" y="165262"/>
                </a:cubicBezTo>
                <a:cubicBezTo>
                  <a:pt x="1152191" y="131756"/>
                  <a:pt x="1507792" y="336037"/>
                  <a:pt x="1569400" y="379271"/>
                </a:cubicBezTo>
                <a:cubicBezTo>
                  <a:pt x="1631008" y="422505"/>
                  <a:pt x="1661272" y="459253"/>
                  <a:pt x="1582370" y="424666"/>
                </a:cubicBezTo>
                <a:cubicBezTo>
                  <a:pt x="1503468" y="390079"/>
                  <a:pt x="1153272" y="199849"/>
                  <a:pt x="1095987" y="171747"/>
                </a:cubicBezTo>
                <a:cubicBezTo>
                  <a:pt x="1038702" y="143645"/>
                  <a:pt x="1240821" y="246326"/>
                  <a:pt x="1238659" y="256054"/>
                </a:cubicBezTo>
                <a:cubicBezTo>
                  <a:pt x="1236497" y="265782"/>
                  <a:pt x="1171647" y="240922"/>
                  <a:pt x="1083017" y="230113"/>
                </a:cubicBezTo>
                <a:cubicBezTo>
                  <a:pt x="994387" y="219304"/>
                  <a:pt x="757681" y="202010"/>
                  <a:pt x="706881" y="191202"/>
                </a:cubicBezTo>
                <a:cubicBezTo>
                  <a:pt x="656081" y="180393"/>
                  <a:pt x="778217" y="170666"/>
                  <a:pt x="778217" y="165262"/>
                </a:cubicBezTo>
                <a:cubicBezTo>
                  <a:pt x="778217" y="159858"/>
                  <a:pt x="696073" y="185798"/>
                  <a:pt x="706881" y="158777"/>
                </a:cubicBezTo>
                <a:cubicBezTo>
                  <a:pt x="717689" y="131756"/>
                  <a:pt x="827936" y="19347"/>
                  <a:pt x="843068" y="3134"/>
                </a:cubicBezTo>
                <a:cubicBezTo>
                  <a:pt x="858200" y="-13079"/>
                  <a:pt x="867927" y="37721"/>
                  <a:pt x="797672" y="61500"/>
                </a:cubicBezTo>
                <a:cubicBezTo>
                  <a:pt x="727417" y="85279"/>
                  <a:pt x="460447" y="132837"/>
                  <a:pt x="421536" y="145807"/>
                </a:cubicBezTo>
                <a:cubicBezTo>
                  <a:pt x="382625" y="158777"/>
                  <a:pt x="631221" y="91765"/>
                  <a:pt x="564208" y="139322"/>
                </a:cubicBezTo>
                <a:cubicBezTo>
                  <a:pt x="497195" y="186879"/>
                  <a:pt x="1085" y="452768"/>
                  <a:pt x="4" y="46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3" name="フリーフォーム 6402">
            <a:extLst>
              <a:ext uri="{FF2B5EF4-FFF2-40B4-BE49-F238E27FC236}">
                <a16:creationId xmlns:a16="http://schemas.microsoft.com/office/drawing/2014/main" id="{00AB6AA6-BEE3-B30C-A545-7DD3795F1C3F}"/>
              </a:ext>
            </a:extLst>
          </p:cNvPr>
          <p:cNvSpPr/>
          <p:nvPr/>
        </p:nvSpPr>
        <p:spPr>
          <a:xfrm>
            <a:off x="4098585" y="1667494"/>
            <a:ext cx="2923542" cy="1646315"/>
          </a:xfrm>
          <a:custGeom>
            <a:avLst/>
            <a:gdLst>
              <a:gd name="connsiteX0" fmla="*/ 2 w 2923542"/>
              <a:gd name="connsiteY0" fmla="*/ 213187 h 1646315"/>
              <a:gd name="connsiteX1" fmla="*/ 538266 w 2923542"/>
              <a:gd name="connsiteY1" fmla="*/ 70515 h 1646315"/>
              <a:gd name="connsiteX2" fmla="*/ 1789892 w 2923542"/>
              <a:gd name="connsiteY2" fmla="*/ 706055 h 1646315"/>
              <a:gd name="connsiteX3" fmla="*/ 1763951 w 2923542"/>
              <a:gd name="connsiteY3" fmla="*/ 576353 h 1646315"/>
              <a:gd name="connsiteX4" fmla="*/ 2879389 w 2923542"/>
              <a:gd name="connsiteY4" fmla="*/ 1607485 h 1646315"/>
              <a:gd name="connsiteX5" fmla="*/ 2717262 w 2923542"/>
              <a:gd name="connsiteY5" fmla="*/ 1445357 h 1646315"/>
              <a:gd name="connsiteX6" fmla="*/ 1394300 w 2923542"/>
              <a:gd name="connsiteY6" fmla="*/ 128880 h 1646315"/>
              <a:gd name="connsiteX7" fmla="*/ 1562913 w 2923542"/>
              <a:gd name="connsiteY7" fmla="*/ 342889 h 1646315"/>
              <a:gd name="connsiteX8" fmla="*/ 1562913 w 2923542"/>
              <a:gd name="connsiteY8" fmla="*/ 498532 h 1646315"/>
              <a:gd name="connsiteX9" fmla="*/ 1549943 w 2923542"/>
              <a:gd name="connsiteY9" fmla="*/ 336404 h 1646315"/>
              <a:gd name="connsiteX10" fmla="*/ 1485092 w 2923542"/>
              <a:gd name="connsiteY10" fmla="*/ 498532 h 1646315"/>
              <a:gd name="connsiteX11" fmla="*/ 1057075 w 2923542"/>
              <a:gd name="connsiteY11" fmla="*/ 278038 h 1646315"/>
              <a:gd name="connsiteX12" fmla="*/ 1271083 w 2923542"/>
              <a:gd name="connsiteY12" fmla="*/ 472591 h 1646315"/>
              <a:gd name="connsiteX13" fmla="*/ 531781 w 2923542"/>
              <a:gd name="connsiteY13" fmla="*/ 5663 h 1646315"/>
              <a:gd name="connsiteX14" fmla="*/ 2 w 2923542"/>
              <a:gd name="connsiteY14" fmla="*/ 213187 h 16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3542" h="1646315">
                <a:moveTo>
                  <a:pt x="2" y="213187"/>
                </a:moveTo>
                <a:cubicBezTo>
                  <a:pt x="1083" y="223996"/>
                  <a:pt x="239951" y="-11630"/>
                  <a:pt x="538266" y="70515"/>
                </a:cubicBezTo>
                <a:cubicBezTo>
                  <a:pt x="836581" y="152660"/>
                  <a:pt x="1585611" y="621749"/>
                  <a:pt x="1789892" y="706055"/>
                </a:cubicBezTo>
                <a:cubicBezTo>
                  <a:pt x="1994173" y="790361"/>
                  <a:pt x="1582368" y="426115"/>
                  <a:pt x="1763951" y="576353"/>
                </a:cubicBezTo>
                <a:cubicBezTo>
                  <a:pt x="1945534" y="726591"/>
                  <a:pt x="2720504" y="1462651"/>
                  <a:pt x="2879389" y="1607485"/>
                </a:cubicBezTo>
                <a:cubicBezTo>
                  <a:pt x="3038274" y="1752319"/>
                  <a:pt x="2717262" y="1445357"/>
                  <a:pt x="2717262" y="1445357"/>
                </a:cubicBezTo>
                <a:lnTo>
                  <a:pt x="1394300" y="128880"/>
                </a:lnTo>
                <a:cubicBezTo>
                  <a:pt x="1201909" y="-54865"/>
                  <a:pt x="1534811" y="281280"/>
                  <a:pt x="1562913" y="342889"/>
                </a:cubicBezTo>
                <a:cubicBezTo>
                  <a:pt x="1591015" y="404498"/>
                  <a:pt x="1565075" y="499613"/>
                  <a:pt x="1562913" y="498532"/>
                </a:cubicBezTo>
                <a:cubicBezTo>
                  <a:pt x="1560751" y="497451"/>
                  <a:pt x="1562913" y="336404"/>
                  <a:pt x="1549943" y="336404"/>
                </a:cubicBezTo>
                <a:cubicBezTo>
                  <a:pt x="1536973" y="336404"/>
                  <a:pt x="1567237" y="508260"/>
                  <a:pt x="1485092" y="498532"/>
                </a:cubicBezTo>
                <a:cubicBezTo>
                  <a:pt x="1402947" y="488804"/>
                  <a:pt x="1092743" y="282362"/>
                  <a:pt x="1057075" y="278038"/>
                </a:cubicBezTo>
                <a:cubicBezTo>
                  <a:pt x="1021407" y="273715"/>
                  <a:pt x="1358632" y="517987"/>
                  <a:pt x="1271083" y="472591"/>
                </a:cubicBezTo>
                <a:cubicBezTo>
                  <a:pt x="1183534" y="427195"/>
                  <a:pt x="742547" y="51059"/>
                  <a:pt x="531781" y="5663"/>
                </a:cubicBezTo>
                <a:cubicBezTo>
                  <a:pt x="321015" y="-39733"/>
                  <a:pt x="-1079" y="202378"/>
                  <a:pt x="2" y="21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4" name="フリーフォーム 6403">
            <a:extLst>
              <a:ext uri="{FF2B5EF4-FFF2-40B4-BE49-F238E27FC236}">
                <a16:creationId xmlns:a16="http://schemas.microsoft.com/office/drawing/2014/main" id="{3423A231-C69C-E634-436A-23307AFCE9D1}"/>
              </a:ext>
            </a:extLst>
          </p:cNvPr>
          <p:cNvSpPr/>
          <p:nvPr/>
        </p:nvSpPr>
        <p:spPr>
          <a:xfrm>
            <a:off x="4171191" y="1924285"/>
            <a:ext cx="2073436" cy="1639647"/>
          </a:xfrm>
          <a:custGeom>
            <a:avLst/>
            <a:gdLst>
              <a:gd name="connsiteX0" fmla="*/ 5218 w 2073436"/>
              <a:gd name="connsiteY0" fmla="*/ 27732 h 1639647"/>
              <a:gd name="connsiteX1" fmla="*/ 763975 w 2073436"/>
              <a:gd name="connsiteY1" fmla="*/ 222285 h 1639647"/>
              <a:gd name="connsiteX2" fmla="*/ 2002630 w 2073436"/>
              <a:gd name="connsiteY2" fmla="*/ 1558217 h 1639647"/>
              <a:gd name="connsiteX3" fmla="*/ 1866443 w 2073436"/>
              <a:gd name="connsiteY3" fmla="*/ 1415545 h 1639647"/>
              <a:gd name="connsiteX4" fmla="*/ 1406000 w 2073436"/>
              <a:gd name="connsiteY4" fmla="*/ 780004 h 1639647"/>
              <a:gd name="connsiteX5" fmla="*/ 679669 w 2073436"/>
              <a:gd name="connsiteY5" fmla="*/ 170404 h 1639647"/>
              <a:gd name="connsiteX6" fmla="*/ 789915 w 2073436"/>
              <a:gd name="connsiteY6" fmla="*/ 183375 h 1639647"/>
              <a:gd name="connsiteX7" fmla="*/ 511056 w 2073436"/>
              <a:gd name="connsiteY7" fmla="*/ 8277 h 1639647"/>
              <a:gd name="connsiteX8" fmla="*/ 277592 w 2073436"/>
              <a:gd name="connsiteY8" fmla="*/ 34217 h 1639647"/>
              <a:gd name="connsiteX9" fmla="*/ 420264 w 2073436"/>
              <a:gd name="connsiteY9" fmla="*/ 86098 h 1639647"/>
              <a:gd name="connsiteX10" fmla="*/ 5218 w 2073436"/>
              <a:gd name="connsiteY10" fmla="*/ 27732 h 163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436" h="1639647">
                <a:moveTo>
                  <a:pt x="5218" y="27732"/>
                </a:moveTo>
                <a:cubicBezTo>
                  <a:pt x="62503" y="50430"/>
                  <a:pt x="431073" y="-32796"/>
                  <a:pt x="763975" y="222285"/>
                </a:cubicBezTo>
                <a:cubicBezTo>
                  <a:pt x="1096877" y="477366"/>
                  <a:pt x="1818885" y="1359340"/>
                  <a:pt x="2002630" y="1558217"/>
                </a:cubicBezTo>
                <a:cubicBezTo>
                  <a:pt x="2186375" y="1757094"/>
                  <a:pt x="1965881" y="1545247"/>
                  <a:pt x="1866443" y="1415545"/>
                </a:cubicBezTo>
                <a:cubicBezTo>
                  <a:pt x="1767005" y="1285843"/>
                  <a:pt x="1603796" y="987527"/>
                  <a:pt x="1406000" y="780004"/>
                </a:cubicBezTo>
                <a:cubicBezTo>
                  <a:pt x="1208204" y="572481"/>
                  <a:pt x="782350" y="269842"/>
                  <a:pt x="679669" y="170404"/>
                </a:cubicBezTo>
                <a:cubicBezTo>
                  <a:pt x="576988" y="70966"/>
                  <a:pt x="818017" y="210396"/>
                  <a:pt x="789915" y="183375"/>
                </a:cubicBezTo>
                <a:cubicBezTo>
                  <a:pt x="761813" y="156354"/>
                  <a:pt x="596443" y="33137"/>
                  <a:pt x="511056" y="8277"/>
                </a:cubicBezTo>
                <a:cubicBezTo>
                  <a:pt x="425669" y="-16583"/>
                  <a:pt x="292724" y="21247"/>
                  <a:pt x="277592" y="34217"/>
                </a:cubicBezTo>
                <a:cubicBezTo>
                  <a:pt x="262460" y="47187"/>
                  <a:pt x="460255" y="87179"/>
                  <a:pt x="420264" y="86098"/>
                </a:cubicBezTo>
                <a:cubicBezTo>
                  <a:pt x="380273" y="85017"/>
                  <a:pt x="-52067" y="5034"/>
                  <a:pt x="5218" y="27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5" name="フリーフォーム 6404">
            <a:extLst>
              <a:ext uri="{FF2B5EF4-FFF2-40B4-BE49-F238E27FC236}">
                <a16:creationId xmlns:a16="http://schemas.microsoft.com/office/drawing/2014/main" id="{0445CA7B-E5B4-9D2F-E211-132426F08CD9}"/>
              </a:ext>
            </a:extLst>
          </p:cNvPr>
          <p:cNvSpPr/>
          <p:nvPr/>
        </p:nvSpPr>
        <p:spPr>
          <a:xfrm>
            <a:off x="4654812" y="1623990"/>
            <a:ext cx="2421237" cy="3126574"/>
          </a:xfrm>
          <a:custGeom>
            <a:avLst/>
            <a:gdLst>
              <a:gd name="connsiteX0" fmla="*/ 7979 w 2421237"/>
              <a:gd name="connsiteY0" fmla="*/ 3772 h 3126574"/>
              <a:gd name="connsiteX1" fmla="*/ 1097477 w 2421237"/>
              <a:gd name="connsiteY1" fmla="*/ 859806 h 3126574"/>
              <a:gd name="connsiteX2" fmla="*/ 1531979 w 2421237"/>
              <a:gd name="connsiteY2" fmla="*/ 1592623 h 3126574"/>
              <a:gd name="connsiteX3" fmla="*/ 1512524 w 2421237"/>
              <a:gd name="connsiteY3" fmla="*/ 1411040 h 3126574"/>
              <a:gd name="connsiteX4" fmla="*/ 2083214 w 2421237"/>
              <a:gd name="connsiteY4" fmla="*/ 2539448 h 3126574"/>
              <a:gd name="connsiteX5" fmla="*/ 1992422 w 2421237"/>
              <a:gd name="connsiteY5" fmla="*/ 2338410 h 3126574"/>
              <a:gd name="connsiteX6" fmla="*/ 2407469 w 2421237"/>
              <a:gd name="connsiteY6" fmla="*/ 3103653 h 3126574"/>
              <a:gd name="connsiteX7" fmla="*/ 2329648 w 2421237"/>
              <a:gd name="connsiteY7" fmla="*/ 2941525 h 3126574"/>
              <a:gd name="connsiteX8" fmla="*/ 1441188 w 2421237"/>
              <a:gd name="connsiteY8" fmla="*/ 1177576 h 3126574"/>
              <a:gd name="connsiteX9" fmla="*/ 1473614 w 2421237"/>
              <a:gd name="connsiteY9" fmla="*/ 1287823 h 3126574"/>
              <a:gd name="connsiteX10" fmla="*/ 1447673 w 2421237"/>
              <a:gd name="connsiteY10" fmla="*/ 1372129 h 3126574"/>
              <a:gd name="connsiteX11" fmla="*/ 1019656 w 2421237"/>
              <a:gd name="connsiteY11" fmla="*/ 671738 h 3126574"/>
              <a:gd name="connsiteX12" fmla="*/ 1123418 w 2421237"/>
              <a:gd name="connsiteY12" fmla="*/ 892231 h 3126574"/>
              <a:gd name="connsiteX13" fmla="*/ 520303 w 2421237"/>
              <a:gd name="connsiteY13" fmla="*/ 392878 h 3126574"/>
              <a:gd name="connsiteX14" fmla="*/ 598124 w 2421237"/>
              <a:gd name="connsiteY14" fmla="*/ 542036 h 3126574"/>
              <a:gd name="connsiteX15" fmla="*/ 7979 w 2421237"/>
              <a:gd name="connsiteY15" fmla="*/ 3772 h 31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237" h="3126574">
                <a:moveTo>
                  <a:pt x="7979" y="3772"/>
                </a:moveTo>
                <a:cubicBezTo>
                  <a:pt x="91204" y="56734"/>
                  <a:pt x="843477" y="594998"/>
                  <a:pt x="1097477" y="859806"/>
                </a:cubicBezTo>
                <a:cubicBezTo>
                  <a:pt x="1351477" y="1124615"/>
                  <a:pt x="1462805" y="1500751"/>
                  <a:pt x="1531979" y="1592623"/>
                </a:cubicBezTo>
                <a:cubicBezTo>
                  <a:pt x="1601153" y="1684495"/>
                  <a:pt x="1420652" y="1253236"/>
                  <a:pt x="1512524" y="1411040"/>
                </a:cubicBezTo>
                <a:cubicBezTo>
                  <a:pt x="1604396" y="1568844"/>
                  <a:pt x="2003231" y="2384886"/>
                  <a:pt x="2083214" y="2539448"/>
                </a:cubicBezTo>
                <a:cubicBezTo>
                  <a:pt x="2163197" y="2694010"/>
                  <a:pt x="1938379" y="2244376"/>
                  <a:pt x="1992422" y="2338410"/>
                </a:cubicBezTo>
                <a:cubicBezTo>
                  <a:pt x="2046465" y="2432444"/>
                  <a:pt x="2351265" y="3003134"/>
                  <a:pt x="2407469" y="3103653"/>
                </a:cubicBezTo>
                <a:cubicBezTo>
                  <a:pt x="2463673" y="3204172"/>
                  <a:pt x="2329648" y="2941525"/>
                  <a:pt x="2329648" y="2941525"/>
                </a:cubicBezTo>
                <a:cubicBezTo>
                  <a:pt x="2168601" y="2620512"/>
                  <a:pt x="1583860" y="1453193"/>
                  <a:pt x="1441188" y="1177576"/>
                </a:cubicBezTo>
                <a:cubicBezTo>
                  <a:pt x="1298516" y="901959"/>
                  <a:pt x="1472533" y="1255398"/>
                  <a:pt x="1473614" y="1287823"/>
                </a:cubicBezTo>
                <a:cubicBezTo>
                  <a:pt x="1474695" y="1320248"/>
                  <a:pt x="1523333" y="1474810"/>
                  <a:pt x="1447673" y="1372129"/>
                </a:cubicBezTo>
                <a:cubicBezTo>
                  <a:pt x="1372013" y="1269448"/>
                  <a:pt x="1073698" y="751721"/>
                  <a:pt x="1019656" y="671738"/>
                </a:cubicBezTo>
                <a:cubicBezTo>
                  <a:pt x="965614" y="591755"/>
                  <a:pt x="1206643" y="938708"/>
                  <a:pt x="1123418" y="892231"/>
                </a:cubicBezTo>
                <a:cubicBezTo>
                  <a:pt x="1040193" y="845754"/>
                  <a:pt x="607852" y="451244"/>
                  <a:pt x="520303" y="392878"/>
                </a:cubicBezTo>
                <a:cubicBezTo>
                  <a:pt x="432754" y="334512"/>
                  <a:pt x="678107" y="612291"/>
                  <a:pt x="598124" y="542036"/>
                </a:cubicBezTo>
                <a:cubicBezTo>
                  <a:pt x="518141" y="471781"/>
                  <a:pt x="-75246" y="-49190"/>
                  <a:pt x="7979" y="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6" name="フリーフォーム 6405">
            <a:extLst>
              <a:ext uri="{FF2B5EF4-FFF2-40B4-BE49-F238E27FC236}">
                <a16:creationId xmlns:a16="http://schemas.microsoft.com/office/drawing/2014/main" id="{BE3525CC-ACF8-E25E-2521-C1A822FAC68B}"/>
              </a:ext>
            </a:extLst>
          </p:cNvPr>
          <p:cNvSpPr/>
          <p:nvPr/>
        </p:nvSpPr>
        <p:spPr>
          <a:xfrm>
            <a:off x="5525121" y="1703991"/>
            <a:ext cx="1583890" cy="2441723"/>
          </a:xfrm>
          <a:custGeom>
            <a:avLst/>
            <a:gdLst>
              <a:gd name="connsiteX0" fmla="*/ 190 w 1583890"/>
              <a:gd name="connsiteY0" fmla="*/ 1592 h 2441723"/>
              <a:gd name="connsiteX1" fmla="*/ 765432 w 1583890"/>
              <a:gd name="connsiteY1" fmla="*/ 766835 h 2441723"/>
              <a:gd name="connsiteX2" fmla="*/ 1148053 w 1583890"/>
              <a:gd name="connsiteY2" fmla="*/ 1843362 h 2441723"/>
              <a:gd name="connsiteX3" fmla="*/ 1083202 w 1583890"/>
              <a:gd name="connsiteY3" fmla="*/ 1590443 h 2441723"/>
              <a:gd name="connsiteX4" fmla="*/ 1024836 w 1583890"/>
              <a:gd name="connsiteY4" fmla="*/ 1045694 h 2441723"/>
              <a:gd name="connsiteX5" fmla="*/ 1031322 w 1583890"/>
              <a:gd name="connsiteY5" fmla="*/ 1142971 h 2441723"/>
              <a:gd name="connsiteX6" fmla="*/ 1161024 w 1583890"/>
              <a:gd name="connsiteY6" fmla="*/ 1551532 h 2441723"/>
              <a:gd name="connsiteX7" fmla="*/ 1569585 w 1583890"/>
              <a:gd name="connsiteY7" fmla="*/ 2414052 h 2441723"/>
              <a:gd name="connsiteX8" fmla="*/ 1498249 w 1583890"/>
              <a:gd name="connsiteY8" fmla="*/ 2245439 h 2441723"/>
              <a:gd name="connsiteX9" fmla="*/ 953500 w 1583890"/>
              <a:gd name="connsiteY9" fmla="*/ 915992 h 2441723"/>
              <a:gd name="connsiteX10" fmla="*/ 959985 w 1583890"/>
              <a:gd name="connsiteY10" fmla="*/ 1039209 h 2441723"/>
              <a:gd name="connsiteX11" fmla="*/ 694096 w 1583890"/>
              <a:gd name="connsiteY11" fmla="*/ 578766 h 2441723"/>
              <a:gd name="connsiteX12" fmla="*/ 190 w 1583890"/>
              <a:gd name="connsiteY12" fmla="*/ 1592 h 244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3890" h="2441723">
                <a:moveTo>
                  <a:pt x="190" y="1592"/>
                </a:moveTo>
                <a:cubicBezTo>
                  <a:pt x="12079" y="32937"/>
                  <a:pt x="574121" y="459873"/>
                  <a:pt x="765432" y="766835"/>
                </a:cubicBezTo>
                <a:cubicBezTo>
                  <a:pt x="956743" y="1073797"/>
                  <a:pt x="1095091" y="1706094"/>
                  <a:pt x="1148053" y="1843362"/>
                </a:cubicBezTo>
                <a:cubicBezTo>
                  <a:pt x="1201015" y="1980630"/>
                  <a:pt x="1103738" y="1723388"/>
                  <a:pt x="1083202" y="1590443"/>
                </a:cubicBezTo>
                <a:cubicBezTo>
                  <a:pt x="1062666" y="1457498"/>
                  <a:pt x="1033483" y="1120273"/>
                  <a:pt x="1024836" y="1045694"/>
                </a:cubicBezTo>
                <a:cubicBezTo>
                  <a:pt x="1016189" y="971115"/>
                  <a:pt x="1008624" y="1058665"/>
                  <a:pt x="1031322" y="1142971"/>
                </a:cubicBezTo>
                <a:cubicBezTo>
                  <a:pt x="1054020" y="1227277"/>
                  <a:pt x="1071314" y="1339685"/>
                  <a:pt x="1161024" y="1551532"/>
                </a:cubicBezTo>
                <a:cubicBezTo>
                  <a:pt x="1250735" y="1763379"/>
                  <a:pt x="1513381" y="2298401"/>
                  <a:pt x="1569585" y="2414052"/>
                </a:cubicBezTo>
                <a:cubicBezTo>
                  <a:pt x="1625789" y="2529703"/>
                  <a:pt x="1498249" y="2245439"/>
                  <a:pt x="1498249" y="2245439"/>
                </a:cubicBezTo>
                <a:cubicBezTo>
                  <a:pt x="1395568" y="1995762"/>
                  <a:pt x="1043211" y="1117030"/>
                  <a:pt x="953500" y="915992"/>
                </a:cubicBezTo>
                <a:cubicBezTo>
                  <a:pt x="863789" y="714954"/>
                  <a:pt x="1003219" y="1095413"/>
                  <a:pt x="959985" y="1039209"/>
                </a:cubicBezTo>
                <a:cubicBezTo>
                  <a:pt x="916751" y="983005"/>
                  <a:pt x="850819" y="747379"/>
                  <a:pt x="694096" y="578766"/>
                </a:cubicBezTo>
                <a:cubicBezTo>
                  <a:pt x="537373" y="410153"/>
                  <a:pt x="-11699" y="-29753"/>
                  <a:pt x="190" y="1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7" name="フリーフォーム 6406">
            <a:extLst>
              <a:ext uri="{FF2B5EF4-FFF2-40B4-BE49-F238E27FC236}">
                <a16:creationId xmlns:a16="http://schemas.microsoft.com/office/drawing/2014/main" id="{10E7C564-D90C-3E15-BC32-AAFB275E4723}"/>
              </a:ext>
            </a:extLst>
          </p:cNvPr>
          <p:cNvSpPr/>
          <p:nvPr/>
        </p:nvSpPr>
        <p:spPr>
          <a:xfrm>
            <a:off x="4143983" y="2048840"/>
            <a:ext cx="982798" cy="474783"/>
          </a:xfrm>
          <a:custGeom>
            <a:avLst/>
            <a:gdLst>
              <a:gd name="connsiteX0" fmla="*/ 0 w 982798"/>
              <a:gd name="connsiteY0" fmla="*/ 162581 h 474783"/>
              <a:gd name="connsiteX1" fmla="*/ 466928 w 982798"/>
              <a:gd name="connsiteY1" fmla="*/ 143126 h 474783"/>
              <a:gd name="connsiteX2" fmla="*/ 959796 w 982798"/>
              <a:gd name="connsiteY2" fmla="*/ 460896 h 474783"/>
              <a:gd name="connsiteX3" fmla="*/ 856034 w 982798"/>
              <a:gd name="connsiteY3" fmla="*/ 376590 h 474783"/>
              <a:gd name="connsiteX4" fmla="*/ 453957 w 982798"/>
              <a:gd name="connsiteY4" fmla="*/ 6939 h 474783"/>
              <a:gd name="connsiteX5" fmla="*/ 544749 w 982798"/>
              <a:gd name="connsiteY5" fmla="*/ 136641 h 474783"/>
              <a:gd name="connsiteX6" fmla="*/ 447472 w 982798"/>
              <a:gd name="connsiteY6" fmla="*/ 156096 h 474783"/>
              <a:gd name="connsiteX7" fmla="*/ 0 w 982798"/>
              <a:gd name="connsiteY7" fmla="*/ 162581 h 4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2798" h="474783">
                <a:moveTo>
                  <a:pt x="0" y="162581"/>
                </a:moveTo>
                <a:cubicBezTo>
                  <a:pt x="3243" y="160419"/>
                  <a:pt x="306962" y="93407"/>
                  <a:pt x="466928" y="143126"/>
                </a:cubicBezTo>
                <a:cubicBezTo>
                  <a:pt x="626894" y="192845"/>
                  <a:pt x="894945" y="421985"/>
                  <a:pt x="959796" y="460896"/>
                </a:cubicBezTo>
                <a:cubicBezTo>
                  <a:pt x="1024647" y="499807"/>
                  <a:pt x="940340" y="452249"/>
                  <a:pt x="856034" y="376590"/>
                </a:cubicBezTo>
                <a:cubicBezTo>
                  <a:pt x="771728" y="300931"/>
                  <a:pt x="505838" y="46931"/>
                  <a:pt x="453957" y="6939"/>
                </a:cubicBezTo>
                <a:cubicBezTo>
                  <a:pt x="402076" y="-33053"/>
                  <a:pt x="545830" y="111782"/>
                  <a:pt x="544749" y="136641"/>
                </a:cubicBezTo>
                <a:cubicBezTo>
                  <a:pt x="543668" y="161500"/>
                  <a:pt x="530697" y="155015"/>
                  <a:pt x="447472" y="156096"/>
                </a:cubicBezTo>
                <a:lnTo>
                  <a:pt x="0" y="1625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8" name="フリーフォーム 6407">
            <a:extLst>
              <a:ext uri="{FF2B5EF4-FFF2-40B4-BE49-F238E27FC236}">
                <a16:creationId xmlns:a16="http://schemas.microsoft.com/office/drawing/2014/main" id="{DF3A3B18-FBF8-086F-905C-A9463067BD1D}"/>
              </a:ext>
            </a:extLst>
          </p:cNvPr>
          <p:cNvSpPr/>
          <p:nvPr/>
        </p:nvSpPr>
        <p:spPr>
          <a:xfrm>
            <a:off x="5906375" y="2571790"/>
            <a:ext cx="1195859" cy="2350273"/>
          </a:xfrm>
          <a:custGeom>
            <a:avLst/>
            <a:gdLst>
              <a:gd name="connsiteX0" fmla="*/ 1557 w 1195859"/>
              <a:gd name="connsiteY0" fmla="*/ 2797 h 2350273"/>
              <a:gd name="connsiteX1" fmla="*/ 494425 w 1195859"/>
              <a:gd name="connsiteY1" fmla="*/ 1189572 h 2350273"/>
              <a:gd name="connsiteX2" fmla="*/ 507395 w 1195859"/>
              <a:gd name="connsiteY2" fmla="*/ 1131206 h 2350273"/>
              <a:gd name="connsiteX3" fmla="*/ 974323 w 1195859"/>
              <a:gd name="connsiteY3" fmla="*/ 2330950 h 2350273"/>
              <a:gd name="connsiteX4" fmla="*/ 805710 w 1195859"/>
              <a:gd name="connsiteY4" fmla="*/ 1831597 h 2350273"/>
              <a:gd name="connsiteX5" fmla="*/ 604672 w 1195859"/>
              <a:gd name="connsiteY5" fmla="*/ 1293333 h 2350273"/>
              <a:gd name="connsiteX6" fmla="*/ 591702 w 1195859"/>
              <a:gd name="connsiteY6" fmla="*/ 878287 h 2350273"/>
              <a:gd name="connsiteX7" fmla="*/ 604672 w 1195859"/>
              <a:gd name="connsiteY7" fmla="*/ 910712 h 2350273"/>
              <a:gd name="connsiteX8" fmla="*/ 1175361 w 1195859"/>
              <a:gd name="connsiteY8" fmla="*/ 1805657 h 2350273"/>
              <a:gd name="connsiteX9" fmla="*/ 1026204 w 1195859"/>
              <a:gd name="connsiteY9" fmla="*/ 1552738 h 2350273"/>
              <a:gd name="connsiteX10" fmla="*/ 611157 w 1195859"/>
              <a:gd name="connsiteY10" fmla="*/ 1040414 h 2350273"/>
              <a:gd name="connsiteX11" fmla="*/ 377693 w 1195859"/>
              <a:gd name="connsiteY11" fmla="*/ 826406 h 2350273"/>
              <a:gd name="connsiteX12" fmla="*/ 338782 w 1195859"/>
              <a:gd name="connsiteY12" fmla="*/ 858831 h 2350273"/>
              <a:gd name="connsiteX13" fmla="*/ 1557 w 1195859"/>
              <a:gd name="connsiteY13" fmla="*/ 2797 h 23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859" h="2350273">
                <a:moveTo>
                  <a:pt x="1557" y="2797"/>
                </a:moveTo>
                <a:cubicBezTo>
                  <a:pt x="27497" y="57920"/>
                  <a:pt x="410119" y="1001504"/>
                  <a:pt x="494425" y="1189572"/>
                </a:cubicBezTo>
                <a:cubicBezTo>
                  <a:pt x="578731" y="1377640"/>
                  <a:pt x="427412" y="940976"/>
                  <a:pt x="507395" y="1131206"/>
                </a:cubicBezTo>
                <a:cubicBezTo>
                  <a:pt x="587378" y="1321436"/>
                  <a:pt x="924604" y="2214218"/>
                  <a:pt x="974323" y="2330950"/>
                </a:cubicBezTo>
                <a:cubicBezTo>
                  <a:pt x="1024042" y="2447682"/>
                  <a:pt x="867318" y="2004533"/>
                  <a:pt x="805710" y="1831597"/>
                </a:cubicBezTo>
                <a:cubicBezTo>
                  <a:pt x="744102" y="1658661"/>
                  <a:pt x="640340" y="1452218"/>
                  <a:pt x="604672" y="1293333"/>
                </a:cubicBezTo>
                <a:cubicBezTo>
                  <a:pt x="569004" y="1134448"/>
                  <a:pt x="591702" y="878287"/>
                  <a:pt x="591702" y="878287"/>
                </a:cubicBezTo>
                <a:cubicBezTo>
                  <a:pt x="591702" y="814517"/>
                  <a:pt x="507396" y="756150"/>
                  <a:pt x="604672" y="910712"/>
                </a:cubicBezTo>
                <a:cubicBezTo>
                  <a:pt x="701949" y="1065274"/>
                  <a:pt x="1105106" y="1698653"/>
                  <a:pt x="1175361" y="1805657"/>
                </a:cubicBezTo>
                <a:cubicBezTo>
                  <a:pt x="1245616" y="1912661"/>
                  <a:pt x="1120238" y="1680278"/>
                  <a:pt x="1026204" y="1552738"/>
                </a:cubicBezTo>
                <a:cubicBezTo>
                  <a:pt x="932170" y="1425198"/>
                  <a:pt x="719242" y="1161469"/>
                  <a:pt x="611157" y="1040414"/>
                </a:cubicBezTo>
                <a:cubicBezTo>
                  <a:pt x="503072" y="919359"/>
                  <a:pt x="423089" y="856670"/>
                  <a:pt x="377693" y="826406"/>
                </a:cubicBezTo>
                <a:cubicBezTo>
                  <a:pt x="332297" y="796142"/>
                  <a:pt x="396067" y="993937"/>
                  <a:pt x="338782" y="858831"/>
                </a:cubicBezTo>
                <a:cubicBezTo>
                  <a:pt x="281497" y="723725"/>
                  <a:pt x="-24383" y="-52326"/>
                  <a:pt x="1557" y="2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9" name="フリーフォーム 6408">
            <a:extLst>
              <a:ext uri="{FF2B5EF4-FFF2-40B4-BE49-F238E27FC236}">
                <a16:creationId xmlns:a16="http://schemas.microsoft.com/office/drawing/2014/main" id="{1FC1A52B-D26E-07CD-59FC-DB60688D5FC1}"/>
              </a:ext>
            </a:extLst>
          </p:cNvPr>
          <p:cNvSpPr/>
          <p:nvPr/>
        </p:nvSpPr>
        <p:spPr>
          <a:xfrm>
            <a:off x="3256908" y="8243803"/>
            <a:ext cx="486072" cy="1027769"/>
          </a:xfrm>
          <a:custGeom>
            <a:avLst/>
            <a:gdLst>
              <a:gd name="connsiteX0" fmla="*/ 170 w 486072"/>
              <a:gd name="connsiteY0" fmla="*/ 911 h 1027769"/>
              <a:gd name="connsiteX1" fmla="*/ 453591 w 486072"/>
              <a:gd name="connsiteY1" fmla="*/ 975767 h 1027769"/>
              <a:gd name="connsiteX2" fmla="*/ 400692 w 486072"/>
              <a:gd name="connsiteY2" fmla="*/ 801956 h 1027769"/>
              <a:gd name="connsiteX3" fmla="*/ 170 w 486072"/>
              <a:gd name="connsiteY3" fmla="*/ 911 h 10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72" h="1027769">
                <a:moveTo>
                  <a:pt x="170" y="911"/>
                </a:moveTo>
                <a:cubicBezTo>
                  <a:pt x="8986" y="29879"/>
                  <a:pt x="386837" y="842260"/>
                  <a:pt x="453591" y="975767"/>
                </a:cubicBezTo>
                <a:cubicBezTo>
                  <a:pt x="520345" y="1109275"/>
                  <a:pt x="475003" y="961913"/>
                  <a:pt x="400692" y="801956"/>
                </a:cubicBezTo>
                <a:cubicBezTo>
                  <a:pt x="326381" y="641999"/>
                  <a:pt x="-8646" y="-28057"/>
                  <a:pt x="170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0" name="フリーフォーム 6409">
            <a:extLst>
              <a:ext uri="{FF2B5EF4-FFF2-40B4-BE49-F238E27FC236}">
                <a16:creationId xmlns:a16="http://schemas.microsoft.com/office/drawing/2014/main" id="{E52A08D0-75C1-37B5-3E2D-FF938D06EBB6}"/>
              </a:ext>
            </a:extLst>
          </p:cNvPr>
          <p:cNvSpPr/>
          <p:nvPr/>
        </p:nvSpPr>
        <p:spPr>
          <a:xfrm>
            <a:off x="4715349" y="8267385"/>
            <a:ext cx="824074" cy="566777"/>
          </a:xfrm>
          <a:custGeom>
            <a:avLst/>
            <a:gdLst>
              <a:gd name="connsiteX0" fmla="*/ 823950 w 824074"/>
              <a:gd name="connsiteY0" fmla="*/ 0 h 566777"/>
              <a:gd name="connsiteX1" fmla="*/ 355415 w 824074"/>
              <a:gd name="connsiteY1" fmla="*/ 362737 h 566777"/>
              <a:gd name="connsiteX2" fmla="*/ 234 w 824074"/>
              <a:gd name="connsiteY2" fmla="*/ 566777 h 566777"/>
              <a:gd name="connsiteX3" fmla="*/ 310072 w 824074"/>
              <a:gd name="connsiteY3" fmla="*/ 362737 h 566777"/>
              <a:gd name="connsiteX4" fmla="*/ 823950 w 824074"/>
              <a:gd name="connsiteY4" fmla="*/ 0 h 5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074" h="566777">
                <a:moveTo>
                  <a:pt x="823950" y="0"/>
                </a:moveTo>
                <a:cubicBezTo>
                  <a:pt x="831507" y="0"/>
                  <a:pt x="492701" y="268274"/>
                  <a:pt x="355415" y="362737"/>
                </a:cubicBezTo>
                <a:cubicBezTo>
                  <a:pt x="218129" y="457200"/>
                  <a:pt x="7791" y="566777"/>
                  <a:pt x="234" y="566777"/>
                </a:cubicBezTo>
                <a:cubicBezTo>
                  <a:pt x="-7323" y="566777"/>
                  <a:pt x="169008" y="458459"/>
                  <a:pt x="310072" y="362737"/>
                </a:cubicBezTo>
                <a:cubicBezTo>
                  <a:pt x="451136" y="267015"/>
                  <a:pt x="816393" y="0"/>
                  <a:pt x="8239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1" name="フリーフォーム 6410">
            <a:extLst>
              <a:ext uri="{FF2B5EF4-FFF2-40B4-BE49-F238E27FC236}">
                <a16:creationId xmlns:a16="http://schemas.microsoft.com/office/drawing/2014/main" id="{BA1FFFCC-E916-2AEB-19F8-38C887064E17}"/>
              </a:ext>
            </a:extLst>
          </p:cNvPr>
          <p:cNvSpPr/>
          <p:nvPr/>
        </p:nvSpPr>
        <p:spPr>
          <a:xfrm>
            <a:off x="3286392" y="9045221"/>
            <a:ext cx="259753" cy="927575"/>
          </a:xfrm>
          <a:custGeom>
            <a:avLst/>
            <a:gdLst>
              <a:gd name="connsiteX0" fmla="*/ 914 w 259753"/>
              <a:gd name="connsiteY0" fmla="*/ 8095 h 927575"/>
              <a:gd name="connsiteX1" fmla="*/ 227625 w 259753"/>
              <a:gd name="connsiteY1" fmla="*/ 741126 h 927575"/>
              <a:gd name="connsiteX2" fmla="*/ 250296 w 259753"/>
              <a:gd name="connsiteY2" fmla="*/ 907381 h 927575"/>
              <a:gd name="connsiteX3" fmla="*/ 152054 w 259753"/>
              <a:gd name="connsiteY3" fmla="*/ 385946 h 927575"/>
              <a:gd name="connsiteX4" fmla="*/ 914 w 259753"/>
              <a:gd name="connsiteY4" fmla="*/ 8095 h 92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53" h="927575">
                <a:moveTo>
                  <a:pt x="914" y="8095"/>
                </a:moveTo>
                <a:cubicBezTo>
                  <a:pt x="13509" y="67292"/>
                  <a:pt x="186061" y="591245"/>
                  <a:pt x="227625" y="741126"/>
                </a:cubicBezTo>
                <a:cubicBezTo>
                  <a:pt x="269189" y="891007"/>
                  <a:pt x="262891" y="966578"/>
                  <a:pt x="250296" y="907381"/>
                </a:cubicBezTo>
                <a:cubicBezTo>
                  <a:pt x="237701" y="848184"/>
                  <a:pt x="194877" y="543384"/>
                  <a:pt x="152054" y="385946"/>
                </a:cubicBezTo>
                <a:cubicBezTo>
                  <a:pt x="109231" y="228508"/>
                  <a:pt x="-11681" y="-51102"/>
                  <a:pt x="914" y="8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2" name="フリーフォーム 6411">
            <a:extLst>
              <a:ext uri="{FF2B5EF4-FFF2-40B4-BE49-F238E27FC236}">
                <a16:creationId xmlns:a16="http://schemas.microsoft.com/office/drawing/2014/main" id="{0221A9DB-0DD2-2CE9-E7AE-5E398644BDE2}"/>
              </a:ext>
            </a:extLst>
          </p:cNvPr>
          <p:cNvSpPr/>
          <p:nvPr/>
        </p:nvSpPr>
        <p:spPr>
          <a:xfrm>
            <a:off x="3573879" y="8764401"/>
            <a:ext cx="372558" cy="1128146"/>
          </a:xfrm>
          <a:custGeom>
            <a:avLst/>
            <a:gdLst>
              <a:gd name="connsiteX0" fmla="*/ 594 w 372558"/>
              <a:gd name="connsiteY0" fmla="*/ 1127744 h 1128146"/>
              <a:gd name="connsiteX1" fmla="*/ 272647 w 372558"/>
              <a:gd name="connsiteY1" fmla="*/ 288915 h 1128146"/>
              <a:gd name="connsiteX2" fmla="*/ 370888 w 372558"/>
              <a:gd name="connsiteY2" fmla="*/ 1748 h 1128146"/>
              <a:gd name="connsiteX3" fmla="*/ 204633 w 372558"/>
              <a:gd name="connsiteY3" fmla="*/ 394713 h 1128146"/>
              <a:gd name="connsiteX4" fmla="*/ 594 w 372558"/>
              <a:gd name="connsiteY4" fmla="*/ 1127744 h 112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58" h="1128146">
                <a:moveTo>
                  <a:pt x="594" y="1127744"/>
                </a:moveTo>
                <a:cubicBezTo>
                  <a:pt x="11930" y="1110111"/>
                  <a:pt x="210931" y="476581"/>
                  <a:pt x="272647" y="288915"/>
                </a:cubicBezTo>
                <a:cubicBezTo>
                  <a:pt x="334363" y="101249"/>
                  <a:pt x="382224" y="-15885"/>
                  <a:pt x="370888" y="1748"/>
                </a:cubicBezTo>
                <a:cubicBezTo>
                  <a:pt x="359552" y="19381"/>
                  <a:pt x="266349" y="210825"/>
                  <a:pt x="204633" y="394713"/>
                </a:cubicBezTo>
                <a:cubicBezTo>
                  <a:pt x="142917" y="578600"/>
                  <a:pt x="-10742" y="1145377"/>
                  <a:pt x="594" y="1127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3" name="フリーフォーム 6412">
            <a:extLst>
              <a:ext uri="{FF2B5EF4-FFF2-40B4-BE49-F238E27FC236}">
                <a16:creationId xmlns:a16="http://schemas.microsoft.com/office/drawing/2014/main" id="{40719F17-EE92-3E7F-CB5E-4AB331CA6C49}"/>
              </a:ext>
            </a:extLst>
          </p:cNvPr>
          <p:cNvSpPr/>
          <p:nvPr/>
        </p:nvSpPr>
        <p:spPr>
          <a:xfrm>
            <a:off x="3642170" y="8975822"/>
            <a:ext cx="612959" cy="901314"/>
          </a:xfrm>
          <a:custGeom>
            <a:avLst/>
            <a:gdLst>
              <a:gd name="connsiteX0" fmla="*/ 316 w 612959"/>
              <a:gd name="connsiteY0" fmla="*/ 901209 h 901314"/>
              <a:gd name="connsiteX1" fmla="*/ 325268 w 612959"/>
              <a:gd name="connsiteY1" fmla="*/ 213520 h 901314"/>
              <a:gd name="connsiteX2" fmla="*/ 612435 w 612959"/>
              <a:gd name="connsiteY2" fmla="*/ 1923 h 901314"/>
              <a:gd name="connsiteX3" fmla="*/ 385724 w 612959"/>
              <a:gd name="connsiteY3" fmla="*/ 160621 h 901314"/>
              <a:gd name="connsiteX4" fmla="*/ 316 w 612959"/>
              <a:gd name="connsiteY4" fmla="*/ 901209 h 90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959" h="901314">
                <a:moveTo>
                  <a:pt x="316" y="901209"/>
                </a:moveTo>
                <a:cubicBezTo>
                  <a:pt x="-9760" y="910025"/>
                  <a:pt x="223248" y="363401"/>
                  <a:pt x="325268" y="213520"/>
                </a:cubicBezTo>
                <a:cubicBezTo>
                  <a:pt x="427288" y="63639"/>
                  <a:pt x="602359" y="10739"/>
                  <a:pt x="612435" y="1923"/>
                </a:cubicBezTo>
                <a:cubicBezTo>
                  <a:pt x="622511" y="-6893"/>
                  <a:pt x="485225" y="9480"/>
                  <a:pt x="385724" y="160621"/>
                </a:cubicBezTo>
                <a:cubicBezTo>
                  <a:pt x="286223" y="311761"/>
                  <a:pt x="10392" y="892393"/>
                  <a:pt x="316" y="90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4" name="フリーフォーム 6413">
            <a:extLst>
              <a:ext uri="{FF2B5EF4-FFF2-40B4-BE49-F238E27FC236}">
                <a16:creationId xmlns:a16="http://schemas.microsoft.com/office/drawing/2014/main" id="{4CEA33DA-1223-E53B-E9C8-04AE5DBFD7D1}"/>
              </a:ext>
            </a:extLst>
          </p:cNvPr>
          <p:cNvSpPr/>
          <p:nvPr/>
        </p:nvSpPr>
        <p:spPr>
          <a:xfrm>
            <a:off x="3432142" y="8349871"/>
            <a:ext cx="517623" cy="962749"/>
          </a:xfrm>
          <a:custGeom>
            <a:avLst/>
            <a:gdLst>
              <a:gd name="connsiteX0" fmla="*/ 33 w 517623"/>
              <a:gd name="connsiteY0" fmla="*/ 379 h 962749"/>
              <a:gd name="connsiteX1" fmla="*/ 320708 w 517623"/>
              <a:gd name="connsiteY1" fmla="*/ 502029 h 962749"/>
              <a:gd name="connsiteX2" fmla="*/ 517558 w 517623"/>
              <a:gd name="connsiteY2" fmla="*/ 962404 h 962749"/>
              <a:gd name="connsiteX3" fmla="*/ 301658 w 517623"/>
              <a:gd name="connsiteY3" fmla="*/ 429004 h 962749"/>
              <a:gd name="connsiteX4" fmla="*/ 33 w 517623"/>
              <a:gd name="connsiteY4" fmla="*/ 379 h 9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23" h="962749">
                <a:moveTo>
                  <a:pt x="33" y="379"/>
                </a:moveTo>
                <a:cubicBezTo>
                  <a:pt x="3208" y="12550"/>
                  <a:pt x="234454" y="341692"/>
                  <a:pt x="320708" y="502029"/>
                </a:cubicBezTo>
                <a:cubicBezTo>
                  <a:pt x="406962" y="662367"/>
                  <a:pt x="520733" y="974575"/>
                  <a:pt x="517558" y="962404"/>
                </a:cubicBezTo>
                <a:cubicBezTo>
                  <a:pt x="514383" y="950233"/>
                  <a:pt x="382621" y="586167"/>
                  <a:pt x="301658" y="429004"/>
                </a:cubicBezTo>
                <a:cubicBezTo>
                  <a:pt x="220695" y="271841"/>
                  <a:pt x="-3142" y="-11792"/>
                  <a:pt x="33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6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488F1-6E90-DD00-F319-30E9C15E1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写真）『キャスター』第7話 “進藤”阿部寛、因縁の男と18年ぶりに接触 “崎久保”永野芽郁はある重要な情報を掴む - ドラマ - ニュース  ｜クランクイン！" hidden="1">
            <a:extLst>
              <a:ext uri="{FF2B5EF4-FFF2-40B4-BE49-F238E27FC236}">
                <a16:creationId xmlns:a16="http://schemas.microsoft.com/office/drawing/2014/main" id="{87CC8637-0667-C7AB-5FEA-0BFF41F54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3" t="4502" r="37304" b="46960"/>
          <a:stretch/>
        </p:blipFill>
        <p:spPr bwMode="auto">
          <a:xfrm>
            <a:off x="0" y="688844"/>
            <a:ext cx="9601200" cy="114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F687860-B1F2-A2F6-D6F2-C9CE577C568C}"/>
              </a:ext>
            </a:extLst>
          </p:cNvPr>
          <p:cNvSpPr/>
          <p:nvPr/>
        </p:nvSpPr>
        <p:spPr>
          <a:xfrm>
            <a:off x="3584184" y="4952213"/>
            <a:ext cx="197241" cy="292893"/>
          </a:xfrm>
          <a:custGeom>
            <a:avLst/>
            <a:gdLst>
              <a:gd name="connsiteX0" fmla="*/ 391 w 197241"/>
              <a:gd name="connsiteY0" fmla="*/ 787 h 292893"/>
              <a:gd name="connsiteX1" fmla="*/ 146441 w 197241"/>
              <a:gd name="connsiteY1" fmla="*/ 162712 h 292893"/>
              <a:gd name="connsiteX2" fmla="*/ 124216 w 197241"/>
              <a:gd name="connsiteY2" fmla="*/ 130962 h 292893"/>
              <a:gd name="connsiteX3" fmla="*/ 181366 w 197241"/>
              <a:gd name="connsiteY3" fmla="*/ 232562 h 292893"/>
              <a:gd name="connsiteX4" fmla="*/ 197241 w 197241"/>
              <a:gd name="connsiteY4" fmla="*/ 292887 h 292893"/>
              <a:gd name="connsiteX5" fmla="*/ 181366 w 197241"/>
              <a:gd name="connsiteY5" fmla="*/ 229387 h 292893"/>
              <a:gd name="connsiteX6" fmla="*/ 130566 w 197241"/>
              <a:gd name="connsiteY6" fmla="*/ 115087 h 292893"/>
              <a:gd name="connsiteX7" fmla="*/ 140091 w 197241"/>
              <a:gd name="connsiteY7" fmla="*/ 134137 h 292893"/>
              <a:gd name="connsiteX8" fmla="*/ 111516 w 197241"/>
              <a:gd name="connsiteY8" fmla="*/ 121437 h 292893"/>
              <a:gd name="connsiteX9" fmla="*/ 82941 w 197241"/>
              <a:gd name="connsiteY9" fmla="*/ 73812 h 292893"/>
              <a:gd name="connsiteX10" fmla="*/ 101991 w 197241"/>
              <a:gd name="connsiteY10" fmla="*/ 99212 h 292893"/>
              <a:gd name="connsiteX11" fmla="*/ 391 w 197241"/>
              <a:gd name="connsiteY11" fmla="*/ 787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241" h="292893">
                <a:moveTo>
                  <a:pt x="391" y="787"/>
                </a:moveTo>
                <a:cubicBezTo>
                  <a:pt x="7799" y="11370"/>
                  <a:pt x="125804" y="141016"/>
                  <a:pt x="146441" y="162712"/>
                </a:cubicBezTo>
                <a:cubicBezTo>
                  <a:pt x="167079" y="184408"/>
                  <a:pt x="118395" y="119320"/>
                  <a:pt x="124216" y="130962"/>
                </a:cubicBezTo>
                <a:cubicBezTo>
                  <a:pt x="130037" y="142604"/>
                  <a:pt x="169195" y="205575"/>
                  <a:pt x="181366" y="232562"/>
                </a:cubicBezTo>
                <a:cubicBezTo>
                  <a:pt x="193537" y="259550"/>
                  <a:pt x="197241" y="293416"/>
                  <a:pt x="197241" y="292887"/>
                </a:cubicBezTo>
                <a:cubicBezTo>
                  <a:pt x="197241" y="292358"/>
                  <a:pt x="192478" y="259020"/>
                  <a:pt x="181366" y="229387"/>
                </a:cubicBezTo>
                <a:cubicBezTo>
                  <a:pt x="170254" y="199754"/>
                  <a:pt x="130566" y="115087"/>
                  <a:pt x="130566" y="115087"/>
                </a:cubicBezTo>
                <a:cubicBezTo>
                  <a:pt x="123687" y="99212"/>
                  <a:pt x="143266" y="133079"/>
                  <a:pt x="140091" y="134137"/>
                </a:cubicBezTo>
                <a:cubicBezTo>
                  <a:pt x="136916" y="135195"/>
                  <a:pt x="121041" y="131491"/>
                  <a:pt x="111516" y="121437"/>
                </a:cubicBezTo>
                <a:cubicBezTo>
                  <a:pt x="101991" y="111383"/>
                  <a:pt x="84528" y="77516"/>
                  <a:pt x="82941" y="73812"/>
                </a:cubicBezTo>
                <a:cubicBezTo>
                  <a:pt x="81354" y="70108"/>
                  <a:pt x="110987" y="108737"/>
                  <a:pt x="101991" y="99212"/>
                </a:cubicBezTo>
                <a:cubicBezTo>
                  <a:pt x="92995" y="89687"/>
                  <a:pt x="-7017" y="-9796"/>
                  <a:pt x="391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6760A78-9C48-0803-02FE-48C7D8C292C5}"/>
              </a:ext>
            </a:extLst>
          </p:cNvPr>
          <p:cNvSpPr/>
          <p:nvPr/>
        </p:nvSpPr>
        <p:spPr>
          <a:xfrm>
            <a:off x="3587491" y="5035416"/>
            <a:ext cx="165481" cy="203781"/>
          </a:xfrm>
          <a:custGeom>
            <a:avLst/>
            <a:gdLst>
              <a:gd name="connsiteX0" fmla="*/ 259 w 165481"/>
              <a:gd name="connsiteY0" fmla="*/ 134 h 203781"/>
              <a:gd name="connsiteX1" fmla="*/ 111384 w 165481"/>
              <a:gd name="connsiteY1" fmla="*/ 76334 h 203781"/>
              <a:gd name="connsiteX2" fmla="*/ 139959 w 165481"/>
              <a:gd name="connsiteY2" fmla="*/ 152534 h 203781"/>
              <a:gd name="connsiteX3" fmla="*/ 139959 w 165481"/>
              <a:gd name="connsiteY3" fmla="*/ 127134 h 203781"/>
              <a:gd name="connsiteX4" fmla="*/ 165359 w 165481"/>
              <a:gd name="connsiteY4" fmla="*/ 203334 h 203781"/>
              <a:gd name="connsiteX5" fmla="*/ 149484 w 165481"/>
              <a:gd name="connsiteY5" fmla="*/ 155709 h 203781"/>
              <a:gd name="connsiteX6" fmla="*/ 146309 w 165481"/>
              <a:gd name="connsiteY6" fmla="*/ 95384 h 203781"/>
              <a:gd name="connsiteX7" fmla="*/ 259 w 165481"/>
              <a:gd name="connsiteY7" fmla="*/ 134 h 20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1" h="203781">
                <a:moveTo>
                  <a:pt x="259" y="134"/>
                </a:moveTo>
                <a:cubicBezTo>
                  <a:pt x="-5562" y="-3041"/>
                  <a:pt x="88101" y="50934"/>
                  <a:pt x="111384" y="76334"/>
                </a:cubicBezTo>
                <a:cubicBezTo>
                  <a:pt x="134667" y="101734"/>
                  <a:pt x="135196" y="144067"/>
                  <a:pt x="139959" y="152534"/>
                </a:cubicBezTo>
                <a:cubicBezTo>
                  <a:pt x="144722" y="161001"/>
                  <a:pt x="135726" y="118667"/>
                  <a:pt x="139959" y="127134"/>
                </a:cubicBezTo>
                <a:cubicBezTo>
                  <a:pt x="144192" y="135601"/>
                  <a:pt x="165359" y="203334"/>
                  <a:pt x="165359" y="203334"/>
                </a:cubicBezTo>
                <a:cubicBezTo>
                  <a:pt x="166946" y="208096"/>
                  <a:pt x="152659" y="173701"/>
                  <a:pt x="149484" y="155709"/>
                </a:cubicBezTo>
                <a:cubicBezTo>
                  <a:pt x="146309" y="137717"/>
                  <a:pt x="167476" y="121313"/>
                  <a:pt x="146309" y="95384"/>
                </a:cubicBezTo>
                <a:cubicBezTo>
                  <a:pt x="125142" y="69455"/>
                  <a:pt x="6080" y="3309"/>
                  <a:pt x="25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641F93A-EEF8-03CC-3F0F-7ADCB8DFFB14}"/>
              </a:ext>
            </a:extLst>
          </p:cNvPr>
          <p:cNvSpPr/>
          <p:nvPr/>
        </p:nvSpPr>
        <p:spPr>
          <a:xfrm>
            <a:off x="2930652" y="4813298"/>
            <a:ext cx="653929" cy="209735"/>
          </a:xfrm>
          <a:custGeom>
            <a:avLst/>
            <a:gdLst>
              <a:gd name="connsiteX0" fmla="*/ 653923 w 653929"/>
              <a:gd name="connsiteY0" fmla="*/ 142877 h 209735"/>
              <a:gd name="connsiteX1" fmla="*/ 507873 w 653929"/>
              <a:gd name="connsiteY1" fmla="*/ 107952 h 209735"/>
              <a:gd name="connsiteX2" fmla="*/ 428498 w 653929"/>
              <a:gd name="connsiteY2" fmla="*/ 114302 h 209735"/>
              <a:gd name="connsiteX3" fmla="*/ 479298 w 653929"/>
              <a:gd name="connsiteY3" fmla="*/ 111127 h 209735"/>
              <a:gd name="connsiteX4" fmla="*/ 415798 w 653929"/>
              <a:gd name="connsiteY4" fmla="*/ 98427 h 209735"/>
              <a:gd name="connsiteX5" fmla="*/ 390398 w 653929"/>
              <a:gd name="connsiteY5" fmla="*/ 2 h 209735"/>
              <a:gd name="connsiteX6" fmla="*/ 406273 w 653929"/>
              <a:gd name="connsiteY6" fmla="*/ 95252 h 209735"/>
              <a:gd name="connsiteX7" fmla="*/ 380873 w 653929"/>
              <a:gd name="connsiteY7" fmla="*/ 98427 h 209735"/>
              <a:gd name="connsiteX8" fmla="*/ 377698 w 653929"/>
              <a:gd name="connsiteY8" fmla="*/ 69852 h 209735"/>
              <a:gd name="connsiteX9" fmla="*/ 323723 w 653929"/>
              <a:gd name="connsiteY9" fmla="*/ 101602 h 209735"/>
              <a:gd name="connsiteX10" fmla="*/ 295148 w 653929"/>
              <a:gd name="connsiteY10" fmla="*/ 69852 h 209735"/>
              <a:gd name="connsiteX11" fmla="*/ 298323 w 653929"/>
              <a:gd name="connsiteY11" fmla="*/ 114302 h 209735"/>
              <a:gd name="connsiteX12" fmla="*/ 228473 w 653929"/>
              <a:gd name="connsiteY12" fmla="*/ 85727 h 209735"/>
              <a:gd name="connsiteX13" fmla="*/ 190373 w 653929"/>
              <a:gd name="connsiteY13" fmla="*/ 136527 h 209735"/>
              <a:gd name="connsiteX14" fmla="*/ 139573 w 653929"/>
              <a:gd name="connsiteY14" fmla="*/ 82552 h 209735"/>
              <a:gd name="connsiteX15" fmla="*/ 171323 w 653929"/>
              <a:gd name="connsiteY15" fmla="*/ 139702 h 209735"/>
              <a:gd name="connsiteX16" fmla="*/ 130048 w 653929"/>
              <a:gd name="connsiteY16" fmla="*/ 146052 h 209735"/>
              <a:gd name="connsiteX17" fmla="*/ 9398 w 653929"/>
              <a:gd name="connsiteY17" fmla="*/ 85727 h 209735"/>
              <a:gd name="connsiteX18" fmla="*/ 136398 w 653929"/>
              <a:gd name="connsiteY18" fmla="*/ 155577 h 209735"/>
              <a:gd name="connsiteX19" fmla="*/ 164973 w 653929"/>
              <a:gd name="connsiteY19" fmla="*/ 177802 h 209735"/>
              <a:gd name="connsiteX20" fmla="*/ 98298 w 653929"/>
              <a:gd name="connsiteY20" fmla="*/ 158752 h 209735"/>
              <a:gd name="connsiteX21" fmla="*/ 31623 w 653929"/>
              <a:gd name="connsiteY21" fmla="*/ 193677 h 209735"/>
              <a:gd name="connsiteX22" fmla="*/ 3048 w 653929"/>
              <a:gd name="connsiteY22" fmla="*/ 209552 h 209735"/>
              <a:gd name="connsiteX23" fmla="*/ 101473 w 653929"/>
              <a:gd name="connsiteY23" fmla="*/ 184152 h 209735"/>
              <a:gd name="connsiteX24" fmla="*/ 276098 w 653929"/>
              <a:gd name="connsiteY24" fmla="*/ 184152 h 209735"/>
              <a:gd name="connsiteX25" fmla="*/ 228473 w 653929"/>
              <a:gd name="connsiteY25" fmla="*/ 152402 h 209735"/>
              <a:gd name="connsiteX26" fmla="*/ 444373 w 653929"/>
              <a:gd name="connsiteY26" fmla="*/ 139702 h 209735"/>
              <a:gd name="connsiteX27" fmla="*/ 171323 w 653929"/>
              <a:gd name="connsiteY27" fmla="*/ 136527 h 209735"/>
              <a:gd name="connsiteX28" fmla="*/ 498348 w 653929"/>
              <a:gd name="connsiteY28" fmla="*/ 120652 h 209735"/>
              <a:gd name="connsiteX29" fmla="*/ 358648 w 653929"/>
              <a:gd name="connsiteY29" fmla="*/ 120652 h 209735"/>
              <a:gd name="connsiteX30" fmla="*/ 552323 w 653929"/>
              <a:gd name="connsiteY30" fmla="*/ 161927 h 209735"/>
              <a:gd name="connsiteX31" fmla="*/ 514223 w 653929"/>
              <a:gd name="connsiteY31" fmla="*/ 139702 h 209735"/>
              <a:gd name="connsiteX32" fmla="*/ 653923 w 653929"/>
              <a:gd name="connsiteY32" fmla="*/ 142877 h 20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3929" h="209735">
                <a:moveTo>
                  <a:pt x="653923" y="142877"/>
                </a:moveTo>
                <a:cubicBezTo>
                  <a:pt x="652865" y="137586"/>
                  <a:pt x="545444" y="112714"/>
                  <a:pt x="507873" y="107952"/>
                </a:cubicBezTo>
                <a:cubicBezTo>
                  <a:pt x="470302" y="103190"/>
                  <a:pt x="433260" y="113773"/>
                  <a:pt x="428498" y="114302"/>
                </a:cubicBezTo>
                <a:cubicBezTo>
                  <a:pt x="423735" y="114831"/>
                  <a:pt x="481415" y="113773"/>
                  <a:pt x="479298" y="111127"/>
                </a:cubicBezTo>
                <a:cubicBezTo>
                  <a:pt x="477181" y="108481"/>
                  <a:pt x="430615" y="116948"/>
                  <a:pt x="415798" y="98427"/>
                </a:cubicBezTo>
                <a:cubicBezTo>
                  <a:pt x="400981" y="79906"/>
                  <a:pt x="391985" y="531"/>
                  <a:pt x="390398" y="2"/>
                </a:cubicBezTo>
                <a:cubicBezTo>
                  <a:pt x="388811" y="-527"/>
                  <a:pt x="407860" y="78848"/>
                  <a:pt x="406273" y="95252"/>
                </a:cubicBezTo>
                <a:cubicBezTo>
                  <a:pt x="404686" y="111656"/>
                  <a:pt x="385635" y="102660"/>
                  <a:pt x="380873" y="98427"/>
                </a:cubicBezTo>
                <a:cubicBezTo>
                  <a:pt x="376111" y="94194"/>
                  <a:pt x="387223" y="69323"/>
                  <a:pt x="377698" y="69852"/>
                </a:cubicBezTo>
                <a:cubicBezTo>
                  <a:pt x="368173" y="70381"/>
                  <a:pt x="337481" y="101602"/>
                  <a:pt x="323723" y="101602"/>
                </a:cubicBezTo>
                <a:cubicBezTo>
                  <a:pt x="309965" y="101602"/>
                  <a:pt x="299381" y="67735"/>
                  <a:pt x="295148" y="69852"/>
                </a:cubicBezTo>
                <a:cubicBezTo>
                  <a:pt x="290915" y="71969"/>
                  <a:pt x="309436" y="111656"/>
                  <a:pt x="298323" y="114302"/>
                </a:cubicBezTo>
                <a:cubicBezTo>
                  <a:pt x="287210" y="116948"/>
                  <a:pt x="246465" y="82023"/>
                  <a:pt x="228473" y="85727"/>
                </a:cubicBezTo>
                <a:cubicBezTo>
                  <a:pt x="210481" y="89431"/>
                  <a:pt x="205190" y="137056"/>
                  <a:pt x="190373" y="136527"/>
                </a:cubicBezTo>
                <a:cubicBezTo>
                  <a:pt x="175556" y="135998"/>
                  <a:pt x="142748" y="82023"/>
                  <a:pt x="139573" y="82552"/>
                </a:cubicBezTo>
                <a:cubicBezTo>
                  <a:pt x="136398" y="83081"/>
                  <a:pt x="172910" y="129119"/>
                  <a:pt x="171323" y="139702"/>
                </a:cubicBezTo>
                <a:cubicBezTo>
                  <a:pt x="169735" y="150285"/>
                  <a:pt x="157035" y="155048"/>
                  <a:pt x="130048" y="146052"/>
                </a:cubicBezTo>
                <a:cubicBezTo>
                  <a:pt x="103061" y="137056"/>
                  <a:pt x="8340" y="84139"/>
                  <a:pt x="9398" y="85727"/>
                </a:cubicBezTo>
                <a:cubicBezTo>
                  <a:pt x="10456" y="87315"/>
                  <a:pt x="110469" y="140231"/>
                  <a:pt x="136398" y="155577"/>
                </a:cubicBezTo>
                <a:cubicBezTo>
                  <a:pt x="162327" y="170923"/>
                  <a:pt x="171323" y="177273"/>
                  <a:pt x="164973" y="177802"/>
                </a:cubicBezTo>
                <a:cubicBezTo>
                  <a:pt x="158623" y="178331"/>
                  <a:pt x="120523" y="156106"/>
                  <a:pt x="98298" y="158752"/>
                </a:cubicBezTo>
                <a:cubicBezTo>
                  <a:pt x="76073" y="161398"/>
                  <a:pt x="47498" y="185210"/>
                  <a:pt x="31623" y="193677"/>
                </a:cubicBezTo>
                <a:cubicBezTo>
                  <a:pt x="15748" y="202144"/>
                  <a:pt x="-8594" y="211139"/>
                  <a:pt x="3048" y="209552"/>
                </a:cubicBezTo>
                <a:cubicBezTo>
                  <a:pt x="14690" y="207965"/>
                  <a:pt x="55965" y="188385"/>
                  <a:pt x="101473" y="184152"/>
                </a:cubicBezTo>
                <a:cubicBezTo>
                  <a:pt x="146981" y="179919"/>
                  <a:pt x="254932" y="189444"/>
                  <a:pt x="276098" y="184152"/>
                </a:cubicBezTo>
                <a:cubicBezTo>
                  <a:pt x="297264" y="178860"/>
                  <a:pt x="200427" y="159810"/>
                  <a:pt x="228473" y="152402"/>
                </a:cubicBezTo>
                <a:cubicBezTo>
                  <a:pt x="256519" y="144994"/>
                  <a:pt x="453898" y="142348"/>
                  <a:pt x="444373" y="139702"/>
                </a:cubicBezTo>
                <a:cubicBezTo>
                  <a:pt x="434848" y="137056"/>
                  <a:pt x="162327" y="139702"/>
                  <a:pt x="171323" y="136527"/>
                </a:cubicBezTo>
                <a:cubicBezTo>
                  <a:pt x="180319" y="133352"/>
                  <a:pt x="467127" y="123298"/>
                  <a:pt x="498348" y="120652"/>
                </a:cubicBezTo>
                <a:cubicBezTo>
                  <a:pt x="529569" y="118006"/>
                  <a:pt x="349652" y="113773"/>
                  <a:pt x="358648" y="120652"/>
                </a:cubicBezTo>
                <a:cubicBezTo>
                  <a:pt x="367644" y="127531"/>
                  <a:pt x="526394" y="158752"/>
                  <a:pt x="552323" y="161927"/>
                </a:cubicBezTo>
                <a:cubicBezTo>
                  <a:pt x="578252" y="165102"/>
                  <a:pt x="497290" y="140231"/>
                  <a:pt x="514223" y="139702"/>
                </a:cubicBezTo>
                <a:cubicBezTo>
                  <a:pt x="531156" y="139173"/>
                  <a:pt x="654981" y="148168"/>
                  <a:pt x="653923" y="14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B259EF-21E3-61BF-2806-0CB3B2AAD99D}"/>
              </a:ext>
            </a:extLst>
          </p:cNvPr>
          <p:cNvSpPr/>
          <p:nvPr/>
        </p:nvSpPr>
        <p:spPr>
          <a:xfrm>
            <a:off x="2738862" y="4977758"/>
            <a:ext cx="466528" cy="178522"/>
          </a:xfrm>
          <a:custGeom>
            <a:avLst/>
            <a:gdLst>
              <a:gd name="connsiteX0" fmla="*/ 464713 w 466528"/>
              <a:gd name="connsiteY0" fmla="*/ 38742 h 178522"/>
              <a:gd name="connsiteX1" fmla="*/ 191663 w 466528"/>
              <a:gd name="connsiteY1" fmla="*/ 51442 h 178522"/>
              <a:gd name="connsiteX2" fmla="*/ 277388 w 466528"/>
              <a:gd name="connsiteY2" fmla="*/ 45092 h 178522"/>
              <a:gd name="connsiteX3" fmla="*/ 93238 w 466528"/>
              <a:gd name="connsiteY3" fmla="*/ 48267 h 178522"/>
              <a:gd name="connsiteX4" fmla="*/ 140863 w 466528"/>
              <a:gd name="connsiteY4" fmla="*/ 64142 h 178522"/>
              <a:gd name="connsiteX5" fmla="*/ 55138 w 466528"/>
              <a:gd name="connsiteY5" fmla="*/ 121292 h 178522"/>
              <a:gd name="connsiteX6" fmla="*/ 166263 w 466528"/>
              <a:gd name="connsiteY6" fmla="*/ 76842 h 178522"/>
              <a:gd name="connsiteX7" fmla="*/ 277388 w 466528"/>
              <a:gd name="connsiteY7" fmla="*/ 67317 h 178522"/>
              <a:gd name="connsiteX8" fmla="*/ 102763 w 466528"/>
              <a:gd name="connsiteY8" fmla="*/ 114942 h 178522"/>
              <a:gd name="connsiteX9" fmla="*/ 67838 w 466528"/>
              <a:gd name="connsiteY9" fmla="*/ 137167 h 178522"/>
              <a:gd name="connsiteX10" fmla="*/ 188488 w 466528"/>
              <a:gd name="connsiteY10" fmla="*/ 124467 h 178522"/>
              <a:gd name="connsiteX11" fmla="*/ 169438 w 466528"/>
              <a:gd name="connsiteY11" fmla="*/ 153042 h 178522"/>
              <a:gd name="connsiteX12" fmla="*/ 1163 w 466528"/>
              <a:gd name="connsiteY12" fmla="*/ 153042 h 178522"/>
              <a:gd name="connsiteX13" fmla="*/ 93238 w 466528"/>
              <a:gd name="connsiteY13" fmla="*/ 153042 h 178522"/>
              <a:gd name="connsiteX14" fmla="*/ 58313 w 466528"/>
              <a:gd name="connsiteY14" fmla="*/ 178442 h 178522"/>
              <a:gd name="connsiteX15" fmla="*/ 220238 w 466528"/>
              <a:gd name="connsiteY15" fmla="*/ 159392 h 178522"/>
              <a:gd name="connsiteX16" fmla="*/ 175788 w 466528"/>
              <a:gd name="connsiteY16" fmla="*/ 114942 h 178522"/>
              <a:gd name="connsiteX17" fmla="*/ 264688 w 466528"/>
              <a:gd name="connsiteY17" fmla="*/ 83192 h 178522"/>
              <a:gd name="connsiteX18" fmla="*/ 325013 w 466528"/>
              <a:gd name="connsiteY18" fmla="*/ 80017 h 178522"/>
              <a:gd name="connsiteX19" fmla="*/ 309138 w 466528"/>
              <a:gd name="connsiteY19" fmla="*/ 57792 h 178522"/>
              <a:gd name="connsiteX20" fmla="*/ 398038 w 466528"/>
              <a:gd name="connsiteY20" fmla="*/ 70492 h 178522"/>
              <a:gd name="connsiteX21" fmla="*/ 315488 w 466528"/>
              <a:gd name="connsiteY21" fmla="*/ 642 h 178522"/>
              <a:gd name="connsiteX22" fmla="*/ 464713 w 466528"/>
              <a:gd name="connsiteY22" fmla="*/ 38742 h 17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528" h="178522">
                <a:moveTo>
                  <a:pt x="464713" y="38742"/>
                </a:moveTo>
                <a:cubicBezTo>
                  <a:pt x="444075" y="47209"/>
                  <a:pt x="222884" y="50384"/>
                  <a:pt x="191663" y="51442"/>
                </a:cubicBezTo>
                <a:cubicBezTo>
                  <a:pt x="160442" y="52500"/>
                  <a:pt x="293792" y="45621"/>
                  <a:pt x="277388" y="45092"/>
                </a:cubicBezTo>
                <a:cubicBezTo>
                  <a:pt x="260984" y="44563"/>
                  <a:pt x="115992" y="45092"/>
                  <a:pt x="93238" y="48267"/>
                </a:cubicBezTo>
                <a:cubicBezTo>
                  <a:pt x="70484" y="51442"/>
                  <a:pt x="147213" y="51971"/>
                  <a:pt x="140863" y="64142"/>
                </a:cubicBezTo>
                <a:cubicBezTo>
                  <a:pt x="134513" y="76313"/>
                  <a:pt x="50905" y="119175"/>
                  <a:pt x="55138" y="121292"/>
                </a:cubicBezTo>
                <a:cubicBezTo>
                  <a:pt x="59371" y="123409"/>
                  <a:pt x="129221" y="85838"/>
                  <a:pt x="166263" y="76842"/>
                </a:cubicBezTo>
                <a:cubicBezTo>
                  <a:pt x="203305" y="67846"/>
                  <a:pt x="287971" y="60967"/>
                  <a:pt x="277388" y="67317"/>
                </a:cubicBezTo>
                <a:cubicBezTo>
                  <a:pt x="266805" y="73667"/>
                  <a:pt x="137688" y="103300"/>
                  <a:pt x="102763" y="114942"/>
                </a:cubicBezTo>
                <a:cubicBezTo>
                  <a:pt x="67838" y="126584"/>
                  <a:pt x="53551" y="135580"/>
                  <a:pt x="67838" y="137167"/>
                </a:cubicBezTo>
                <a:cubicBezTo>
                  <a:pt x="82125" y="138754"/>
                  <a:pt x="171555" y="121821"/>
                  <a:pt x="188488" y="124467"/>
                </a:cubicBezTo>
                <a:cubicBezTo>
                  <a:pt x="205421" y="127113"/>
                  <a:pt x="200659" y="148280"/>
                  <a:pt x="169438" y="153042"/>
                </a:cubicBezTo>
                <a:cubicBezTo>
                  <a:pt x="138217" y="157804"/>
                  <a:pt x="1163" y="153042"/>
                  <a:pt x="1163" y="153042"/>
                </a:cubicBezTo>
                <a:cubicBezTo>
                  <a:pt x="-11537" y="153042"/>
                  <a:pt x="83713" y="148809"/>
                  <a:pt x="93238" y="153042"/>
                </a:cubicBezTo>
                <a:cubicBezTo>
                  <a:pt x="102763" y="157275"/>
                  <a:pt x="37146" y="177384"/>
                  <a:pt x="58313" y="178442"/>
                </a:cubicBezTo>
                <a:cubicBezTo>
                  <a:pt x="79480" y="179500"/>
                  <a:pt x="200659" y="169975"/>
                  <a:pt x="220238" y="159392"/>
                </a:cubicBezTo>
                <a:cubicBezTo>
                  <a:pt x="239817" y="148809"/>
                  <a:pt x="168380" y="127642"/>
                  <a:pt x="175788" y="114942"/>
                </a:cubicBezTo>
                <a:cubicBezTo>
                  <a:pt x="183196" y="102242"/>
                  <a:pt x="239817" y="89013"/>
                  <a:pt x="264688" y="83192"/>
                </a:cubicBezTo>
                <a:cubicBezTo>
                  <a:pt x="289559" y="77371"/>
                  <a:pt x="317605" y="84250"/>
                  <a:pt x="325013" y="80017"/>
                </a:cubicBezTo>
                <a:cubicBezTo>
                  <a:pt x="332421" y="75784"/>
                  <a:pt x="296967" y="59379"/>
                  <a:pt x="309138" y="57792"/>
                </a:cubicBezTo>
                <a:cubicBezTo>
                  <a:pt x="321309" y="56205"/>
                  <a:pt x="396980" y="80017"/>
                  <a:pt x="398038" y="70492"/>
                </a:cubicBezTo>
                <a:cubicBezTo>
                  <a:pt x="399096" y="60967"/>
                  <a:pt x="307551" y="6463"/>
                  <a:pt x="315488" y="642"/>
                </a:cubicBezTo>
                <a:cubicBezTo>
                  <a:pt x="323425" y="-5179"/>
                  <a:pt x="485351" y="30275"/>
                  <a:pt x="464713" y="3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79B9568-7507-8489-0640-DAD3D3FDDB7E}"/>
              </a:ext>
            </a:extLst>
          </p:cNvPr>
          <p:cNvSpPr/>
          <p:nvPr/>
        </p:nvSpPr>
        <p:spPr>
          <a:xfrm>
            <a:off x="3381279" y="4965006"/>
            <a:ext cx="416576" cy="261594"/>
          </a:xfrm>
          <a:custGeom>
            <a:avLst/>
            <a:gdLst>
              <a:gd name="connsiteX0" fmla="*/ 96 w 416576"/>
              <a:gd name="connsiteY0" fmla="*/ 694 h 261594"/>
              <a:gd name="connsiteX1" fmla="*/ 187421 w 416576"/>
              <a:gd name="connsiteY1" fmla="*/ 26094 h 261594"/>
              <a:gd name="connsiteX2" fmla="*/ 228696 w 416576"/>
              <a:gd name="connsiteY2" fmla="*/ 83244 h 261594"/>
              <a:gd name="connsiteX3" fmla="*/ 215996 w 416576"/>
              <a:gd name="connsiteY3" fmla="*/ 57844 h 261594"/>
              <a:gd name="connsiteX4" fmla="*/ 266796 w 416576"/>
              <a:gd name="connsiteY4" fmla="*/ 143569 h 261594"/>
              <a:gd name="connsiteX5" fmla="*/ 320771 w 416576"/>
              <a:gd name="connsiteY5" fmla="*/ 197544 h 261594"/>
              <a:gd name="connsiteX6" fmla="*/ 295371 w 416576"/>
              <a:gd name="connsiteY6" fmla="*/ 172144 h 261594"/>
              <a:gd name="connsiteX7" fmla="*/ 416021 w 416576"/>
              <a:gd name="connsiteY7" fmla="*/ 261044 h 261594"/>
              <a:gd name="connsiteX8" fmla="*/ 336646 w 416576"/>
              <a:gd name="connsiteY8" fmla="*/ 203894 h 261594"/>
              <a:gd name="connsiteX9" fmla="*/ 250921 w 416576"/>
              <a:gd name="connsiteY9" fmla="*/ 89594 h 261594"/>
              <a:gd name="connsiteX10" fmla="*/ 260446 w 416576"/>
              <a:gd name="connsiteY10" fmla="*/ 137219 h 261594"/>
              <a:gd name="connsiteX11" fmla="*/ 203296 w 416576"/>
              <a:gd name="connsiteY11" fmla="*/ 29269 h 261594"/>
              <a:gd name="connsiteX12" fmla="*/ 162021 w 416576"/>
              <a:gd name="connsiteY12" fmla="*/ 10219 h 261594"/>
              <a:gd name="connsiteX13" fmla="*/ 96 w 416576"/>
              <a:gd name="connsiteY13" fmla="*/ 694 h 26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576" h="261594">
                <a:moveTo>
                  <a:pt x="96" y="694"/>
                </a:moveTo>
                <a:cubicBezTo>
                  <a:pt x="4329" y="3340"/>
                  <a:pt x="149321" y="12336"/>
                  <a:pt x="187421" y="26094"/>
                </a:cubicBezTo>
                <a:cubicBezTo>
                  <a:pt x="225521" y="39852"/>
                  <a:pt x="223934" y="77952"/>
                  <a:pt x="228696" y="83244"/>
                </a:cubicBezTo>
                <a:cubicBezTo>
                  <a:pt x="233459" y="88536"/>
                  <a:pt x="209646" y="47790"/>
                  <a:pt x="215996" y="57844"/>
                </a:cubicBezTo>
                <a:cubicBezTo>
                  <a:pt x="222346" y="67898"/>
                  <a:pt x="249334" y="120286"/>
                  <a:pt x="266796" y="143569"/>
                </a:cubicBezTo>
                <a:cubicBezTo>
                  <a:pt x="284259" y="166852"/>
                  <a:pt x="320771" y="197544"/>
                  <a:pt x="320771" y="197544"/>
                </a:cubicBezTo>
                <a:cubicBezTo>
                  <a:pt x="325533" y="202306"/>
                  <a:pt x="279496" y="161561"/>
                  <a:pt x="295371" y="172144"/>
                </a:cubicBezTo>
                <a:cubicBezTo>
                  <a:pt x="311246" y="182727"/>
                  <a:pt x="409142" y="255752"/>
                  <a:pt x="416021" y="261044"/>
                </a:cubicBezTo>
                <a:cubicBezTo>
                  <a:pt x="422900" y="266336"/>
                  <a:pt x="364163" y="232469"/>
                  <a:pt x="336646" y="203894"/>
                </a:cubicBezTo>
                <a:cubicBezTo>
                  <a:pt x="309129" y="175319"/>
                  <a:pt x="263621" y="100706"/>
                  <a:pt x="250921" y="89594"/>
                </a:cubicBezTo>
                <a:cubicBezTo>
                  <a:pt x="238221" y="78482"/>
                  <a:pt x="268383" y="147273"/>
                  <a:pt x="260446" y="137219"/>
                </a:cubicBezTo>
                <a:cubicBezTo>
                  <a:pt x="252509" y="127165"/>
                  <a:pt x="219700" y="50436"/>
                  <a:pt x="203296" y="29269"/>
                </a:cubicBezTo>
                <a:cubicBezTo>
                  <a:pt x="186892" y="8102"/>
                  <a:pt x="192183" y="17098"/>
                  <a:pt x="162021" y="10219"/>
                </a:cubicBezTo>
                <a:cubicBezTo>
                  <a:pt x="131859" y="3340"/>
                  <a:pt x="-4137" y="-1952"/>
                  <a:pt x="96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5E09E1F-4375-ADEB-86ED-4527954E92DD}"/>
              </a:ext>
            </a:extLst>
          </p:cNvPr>
          <p:cNvSpPr/>
          <p:nvPr/>
        </p:nvSpPr>
        <p:spPr>
          <a:xfrm>
            <a:off x="2957630" y="5044953"/>
            <a:ext cx="259686" cy="286544"/>
          </a:xfrm>
          <a:custGeom>
            <a:avLst/>
            <a:gdLst>
              <a:gd name="connsiteX0" fmla="*/ 90370 w 259686"/>
              <a:gd name="connsiteY0" fmla="*/ 122 h 286544"/>
              <a:gd name="connsiteX1" fmla="*/ 55445 w 259686"/>
              <a:gd name="connsiteY1" fmla="*/ 146172 h 286544"/>
              <a:gd name="connsiteX2" fmla="*/ 84020 w 259686"/>
              <a:gd name="connsiteY2" fmla="*/ 209672 h 286544"/>
              <a:gd name="connsiteX3" fmla="*/ 33220 w 259686"/>
              <a:gd name="connsiteY3" fmla="*/ 193797 h 286544"/>
              <a:gd name="connsiteX4" fmla="*/ 258645 w 259686"/>
              <a:gd name="connsiteY4" fmla="*/ 285872 h 286544"/>
              <a:gd name="connsiteX5" fmla="*/ 112595 w 259686"/>
              <a:gd name="connsiteY5" fmla="*/ 231897 h 286544"/>
              <a:gd name="connsiteX6" fmla="*/ 1470 w 259686"/>
              <a:gd name="connsiteY6" fmla="*/ 165222 h 286544"/>
              <a:gd name="connsiteX7" fmla="*/ 49095 w 259686"/>
              <a:gd name="connsiteY7" fmla="*/ 174747 h 286544"/>
              <a:gd name="connsiteX8" fmla="*/ 52270 w 259686"/>
              <a:gd name="connsiteY8" fmla="*/ 111247 h 286544"/>
              <a:gd name="connsiteX9" fmla="*/ 39570 w 259686"/>
              <a:gd name="connsiteY9" fmla="*/ 120772 h 286544"/>
              <a:gd name="connsiteX10" fmla="*/ 90370 w 259686"/>
              <a:gd name="connsiteY10" fmla="*/ 122 h 2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686" h="286544">
                <a:moveTo>
                  <a:pt x="90370" y="122"/>
                </a:moveTo>
                <a:cubicBezTo>
                  <a:pt x="93016" y="4355"/>
                  <a:pt x="56503" y="111247"/>
                  <a:pt x="55445" y="146172"/>
                </a:cubicBezTo>
                <a:cubicBezTo>
                  <a:pt x="54387" y="181097"/>
                  <a:pt x="87724" y="201735"/>
                  <a:pt x="84020" y="209672"/>
                </a:cubicBezTo>
                <a:cubicBezTo>
                  <a:pt x="80316" y="217609"/>
                  <a:pt x="4116" y="181097"/>
                  <a:pt x="33220" y="193797"/>
                </a:cubicBezTo>
                <a:cubicBezTo>
                  <a:pt x="62324" y="206497"/>
                  <a:pt x="245416" y="279522"/>
                  <a:pt x="258645" y="285872"/>
                </a:cubicBezTo>
                <a:cubicBezTo>
                  <a:pt x="271874" y="292222"/>
                  <a:pt x="155457" y="252005"/>
                  <a:pt x="112595" y="231897"/>
                </a:cubicBezTo>
                <a:cubicBezTo>
                  <a:pt x="69733" y="211789"/>
                  <a:pt x="12053" y="174747"/>
                  <a:pt x="1470" y="165222"/>
                </a:cubicBezTo>
                <a:cubicBezTo>
                  <a:pt x="-9113" y="155697"/>
                  <a:pt x="40628" y="183743"/>
                  <a:pt x="49095" y="174747"/>
                </a:cubicBezTo>
                <a:cubicBezTo>
                  <a:pt x="57562" y="165751"/>
                  <a:pt x="53857" y="120243"/>
                  <a:pt x="52270" y="111247"/>
                </a:cubicBezTo>
                <a:cubicBezTo>
                  <a:pt x="50683" y="102251"/>
                  <a:pt x="36395" y="138764"/>
                  <a:pt x="39570" y="120772"/>
                </a:cubicBezTo>
                <a:cubicBezTo>
                  <a:pt x="42745" y="102780"/>
                  <a:pt x="87724" y="-4111"/>
                  <a:pt x="9037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9E12280-31E4-DA75-C493-32D25F0AD4B5}"/>
              </a:ext>
            </a:extLst>
          </p:cNvPr>
          <p:cNvSpPr/>
          <p:nvPr/>
        </p:nvSpPr>
        <p:spPr>
          <a:xfrm>
            <a:off x="2755900" y="5029014"/>
            <a:ext cx="276742" cy="247909"/>
          </a:xfrm>
          <a:custGeom>
            <a:avLst/>
            <a:gdLst>
              <a:gd name="connsiteX0" fmla="*/ 276225 w 276742"/>
              <a:gd name="connsiteY0" fmla="*/ 186 h 247909"/>
              <a:gd name="connsiteX1" fmla="*/ 225425 w 276742"/>
              <a:gd name="connsiteY1" fmla="*/ 70036 h 247909"/>
              <a:gd name="connsiteX2" fmla="*/ 206375 w 276742"/>
              <a:gd name="connsiteY2" fmla="*/ 127186 h 247909"/>
              <a:gd name="connsiteX3" fmla="*/ 260350 w 276742"/>
              <a:gd name="connsiteY3" fmla="*/ 231961 h 247909"/>
              <a:gd name="connsiteX4" fmla="*/ 196850 w 276742"/>
              <a:gd name="connsiteY4" fmla="*/ 231961 h 247909"/>
              <a:gd name="connsiteX5" fmla="*/ 0 w 276742"/>
              <a:gd name="connsiteY5" fmla="*/ 247836 h 247909"/>
              <a:gd name="connsiteX6" fmla="*/ 257175 w 276742"/>
              <a:gd name="connsiteY6" fmla="*/ 235136 h 247909"/>
              <a:gd name="connsiteX7" fmla="*/ 196850 w 276742"/>
              <a:gd name="connsiteY7" fmla="*/ 181161 h 247909"/>
              <a:gd name="connsiteX8" fmla="*/ 19050 w 276742"/>
              <a:gd name="connsiteY8" fmla="*/ 231961 h 247909"/>
              <a:gd name="connsiteX9" fmla="*/ 200025 w 276742"/>
              <a:gd name="connsiteY9" fmla="*/ 174811 h 247909"/>
              <a:gd name="connsiteX10" fmla="*/ 114300 w 276742"/>
              <a:gd name="connsiteY10" fmla="*/ 79561 h 247909"/>
              <a:gd name="connsiteX11" fmla="*/ 225425 w 276742"/>
              <a:gd name="connsiteY11" fmla="*/ 146236 h 247909"/>
              <a:gd name="connsiteX12" fmla="*/ 190500 w 276742"/>
              <a:gd name="connsiteY12" fmla="*/ 92261 h 247909"/>
              <a:gd name="connsiteX13" fmla="*/ 276225 w 276742"/>
              <a:gd name="connsiteY13" fmla="*/ 186 h 2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42" h="247909">
                <a:moveTo>
                  <a:pt x="276225" y="186"/>
                </a:moveTo>
                <a:cubicBezTo>
                  <a:pt x="282046" y="-3518"/>
                  <a:pt x="237067" y="48869"/>
                  <a:pt x="225425" y="70036"/>
                </a:cubicBezTo>
                <a:cubicBezTo>
                  <a:pt x="213783" y="91203"/>
                  <a:pt x="200554" y="100198"/>
                  <a:pt x="206375" y="127186"/>
                </a:cubicBezTo>
                <a:cubicBezTo>
                  <a:pt x="212196" y="154174"/>
                  <a:pt x="261937" y="214499"/>
                  <a:pt x="260350" y="231961"/>
                </a:cubicBezTo>
                <a:cubicBezTo>
                  <a:pt x="258763" y="249423"/>
                  <a:pt x="240242" y="229315"/>
                  <a:pt x="196850" y="231961"/>
                </a:cubicBezTo>
                <a:cubicBezTo>
                  <a:pt x="153458" y="234607"/>
                  <a:pt x="0" y="247836"/>
                  <a:pt x="0" y="247836"/>
                </a:cubicBezTo>
                <a:cubicBezTo>
                  <a:pt x="10054" y="248365"/>
                  <a:pt x="224367" y="246249"/>
                  <a:pt x="257175" y="235136"/>
                </a:cubicBezTo>
                <a:cubicBezTo>
                  <a:pt x="289983" y="224024"/>
                  <a:pt x="236537" y="181690"/>
                  <a:pt x="196850" y="181161"/>
                </a:cubicBezTo>
                <a:cubicBezTo>
                  <a:pt x="157163" y="180632"/>
                  <a:pt x="18521" y="233019"/>
                  <a:pt x="19050" y="231961"/>
                </a:cubicBezTo>
                <a:cubicBezTo>
                  <a:pt x="19579" y="230903"/>
                  <a:pt x="184150" y="200211"/>
                  <a:pt x="200025" y="174811"/>
                </a:cubicBezTo>
                <a:cubicBezTo>
                  <a:pt x="215900" y="149411"/>
                  <a:pt x="110067" y="84323"/>
                  <a:pt x="114300" y="79561"/>
                </a:cubicBezTo>
                <a:cubicBezTo>
                  <a:pt x="118533" y="74799"/>
                  <a:pt x="212725" y="144119"/>
                  <a:pt x="225425" y="146236"/>
                </a:cubicBezTo>
                <a:cubicBezTo>
                  <a:pt x="238125" y="148353"/>
                  <a:pt x="176742" y="118719"/>
                  <a:pt x="190500" y="92261"/>
                </a:cubicBezTo>
                <a:cubicBezTo>
                  <a:pt x="204258" y="65803"/>
                  <a:pt x="270404" y="3890"/>
                  <a:pt x="27622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9785ED0-4847-FB72-2A3F-5FCF0892AB3D}"/>
              </a:ext>
            </a:extLst>
          </p:cNvPr>
          <p:cNvSpPr/>
          <p:nvPr/>
        </p:nvSpPr>
        <p:spPr>
          <a:xfrm>
            <a:off x="2749460" y="5222077"/>
            <a:ext cx="1024849" cy="162768"/>
          </a:xfrm>
          <a:custGeom>
            <a:avLst/>
            <a:gdLst>
              <a:gd name="connsiteX0" fmla="*/ 90 w 1024849"/>
              <a:gd name="connsiteY0" fmla="*/ 54773 h 162768"/>
              <a:gd name="connsiteX1" fmla="*/ 257265 w 1024849"/>
              <a:gd name="connsiteY1" fmla="*/ 76998 h 162768"/>
              <a:gd name="connsiteX2" fmla="*/ 460465 w 1024849"/>
              <a:gd name="connsiteY2" fmla="*/ 150023 h 162768"/>
              <a:gd name="connsiteX3" fmla="*/ 368390 w 1024849"/>
              <a:gd name="connsiteY3" fmla="*/ 96048 h 162768"/>
              <a:gd name="connsiteX4" fmla="*/ 476340 w 1024849"/>
              <a:gd name="connsiteY4" fmla="*/ 73823 h 162768"/>
              <a:gd name="connsiteX5" fmla="*/ 489040 w 1024849"/>
              <a:gd name="connsiteY5" fmla="*/ 96048 h 162768"/>
              <a:gd name="connsiteX6" fmla="*/ 676365 w 1024849"/>
              <a:gd name="connsiteY6" fmla="*/ 92873 h 162768"/>
              <a:gd name="connsiteX7" fmla="*/ 739865 w 1024849"/>
              <a:gd name="connsiteY7" fmla="*/ 67473 h 162768"/>
              <a:gd name="connsiteX8" fmla="*/ 663665 w 1024849"/>
              <a:gd name="connsiteY8" fmla="*/ 118273 h 162768"/>
              <a:gd name="connsiteX9" fmla="*/ 831940 w 1024849"/>
              <a:gd name="connsiteY9" fmla="*/ 45248 h 162768"/>
              <a:gd name="connsiteX10" fmla="*/ 1022440 w 1024849"/>
              <a:gd name="connsiteY10" fmla="*/ 798 h 162768"/>
              <a:gd name="connsiteX11" fmla="*/ 943065 w 1024849"/>
              <a:gd name="connsiteY11" fmla="*/ 16673 h 162768"/>
              <a:gd name="connsiteX12" fmla="*/ 1000215 w 1024849"/>
              <a:gd name="connsiteY12" fmla="*/ 16673 h 162768"/>
              <a:gd name="connsiteX13" fmla="*/ 787490 w 1024849"/>
              <a:gd name="connsiteY13" fmla="*/ 57948 h 162768"/>
              <a:gd name="connsiteX14" fmla="*/ 723990 w 1024849"/>
              <a:gd name="connsiteY14" fmla="*/ 118273 h 162768"/>
              <a:gd name="connsiteX15" fmla="*/ 670015 w 1024849"/>
              <a:gd name="connsiteY15" fmla="*/ 105573 h 162768"/>
              <a:gd name="connsiteX16" fmla="*/ 587465 w 1024849"/>
              <a:gd name="connsiteY16" fmla="*/ 162723 h 162768"/>
              <a:gd name="connsiteX17" fmla="*/ 625565 w 1024849"/>
              <a:gd name="connsiteY17" fmla="*/ 115098 h 162768"/>
              <a:gd name="connsiteX18" fmla="*/ 393790 w 1024849"/>
              <a:gd name="connsiteY18" fmla="*/ 108748 h 162768"/>
              <a:gd name="connsiteX19" fmla="*/ 339815 w 1024849"/>
              <a:gd name="connsiteY19" fmla="*/ 115098 h 162768"/>
              <a:gd name="connsiteX20" fmla="*/ 266790 w 1024849"/>
              <a:gd name="connsiteY20" fmla="*/ 32548 h 162768"/>
              <a:gd name="connsiteX21" fmla="*/ 285840 w 1024849"/>
              <a:gd name="connsiteY21" fmla="*/ 54773 h 162768"/>
              <a:gd name="connsiteX22" fmla="*/ 90 w 1024849"/>
              <a:gd name="connsiteY22" fmla="*/ 54773 h 16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24849" h="162768">
                <a:moveTo>
                  <a:pt x="90" y="54773"/>
                </a:moveTo>
                <a:cubicBezTo>
                  <a:pt x="-4672" y="58477"/>
                  <a:pt x="180536" y="61123"/>
                  <a:pt x="257265" y="76998"/>
                </a:cubicBezTo>
                <a:cubicBezTo>
                  <a:pt x="333994" y="92873"/>
                  <a:pt x="441944" y="146848"/>
                  <a:pt x="460465" y="150023"/>
                </a:cubicBezTo>
                <a:cubicBezTo>
                  <a:pt x="478986" y="153198"/>
                  <a:pt x="365744" y="108748"/>
                  <a:pt x="368390" y="96048"/>
                </a:cubicBezTo>
                <a:cubicBezTo>
                  <a:pt x="371036" y="83348"/>
                  <a:pt x="456232" y="73823"/>
                  <a:pt x="476340" y="73823"/>
                </a:cubicBezTo>
                <a:cubicBezTo>
                  <a:pt x="496448" y="73823"/>
                  <a:pt x="455703" y="92873"/>
                  <a:pt x="489040" y="96048"/>
                </a:cubicBezTo>
                <a:cubicBezTo>
                  <a:pt x="522377" y="99223"/>
                  <a:pt x="634561" y="97635"/>
                  <a:pt x="676365" y="92873"/>
                </a:cubicBezTo>
                <a:cubicBezTo>
                  <a:pt x="718169" y="88111"/>
                  <a:pt x="741982" y="63240"/>
                  <a:pt x="739865" y="67473"/>
                </a:cubicBezTo>
                <a:cubicBezTo>
                  <a:pt x="737748" y="71706"/>
                  <a:pt x="648319" y="121977"/>
                  <a:pt x="663665" y="118273"/>
                </a:cubicBezTo>
                <a:cubicBezTo>
                  <a:pt x="679011" y="114569"/>
                  <a:pt x="772144" y="64827"/>
                  <a:pt x="831940" y="45248"/>
                </a:cubicBezTo>
                <a:cubicBezTo>
                  <a:pt x="891736" y="25669"/>
                  <a:pt x="1003919" y="5561"/>
                  <a:pt x="1022440" y="798"/>
                </a:cubicBezTo>
                <a:cubicBezTo>
                  <a:pt x="1040961" y="-3965"/>
                  <a:pt x="946769" y="14027"/>
                  <a:pt x="943065" y="16673"/>
                </a:cubicBezTo>
                <a:cubicBezTo>
                  <a:pt x="939361" y="19319"/>
                  <a:pt x="1026144" y="9794"/>
                  <a:pt x="1000215" y="16673"/>
                </a:cubicBezTo>
                <a:cubicBezTo>
                  <a:pt x="974286" y="23552"/>
                  <a:pt x="833527" y="41015"/>
                  <a:pt x="787490" y="57948"/>
                </a:cubicBezTo>
                <a:cubicBezTo>
                  <a:pt x="741453" y="74881"/>
                  <a:pt x="743569" y="110335"/>
                  <a:pt x="723990" y="118273"/>
                </a:cubicBezTo>
                <a:cubicBezTo>
                  <a:pt x="704411" y="126211"/>
                  <a:pt x="692769" y="98165"/>
                  <a:pt x="670015" y="105573"/>
                </a:cubicBezTo>
                <a:cubicBezTo>
                  <a:pt x="647261" y="112981"/>
                  <a:pt x="594873" y="161136"/>
                  <a:pt x="587465" y="162723"/>
                </a:cubicBezTo>
                <a:cubicBezTo>
                  <a:pt x="580057" y="164310"/>
                  <a:pt x="657844" y="124094"/>
                  <a:pt x="625565" y="115098"/>
                </a:cubicBezTo>
                <a:cubicBezTo>
                  <a:pt x="593286" y="106102"/>
                  <a:pt x="441415" y="108748"/>
                  <a:pt x="393790" y="108748"/>
                </a:cubicBezTo>
                <a:cubicBezTo>
                  <a:pt x="346165" y="108748"/>
                  <a:pt x="360982" y="127798"/>
                  <a:pt x="339815" y="115098"/>
                </a:cubicBezTo>
                <a:cubicBezTo>
                  <a:pt x="318648" y="102398"/>
                  <a:pt x="275786" y="42602"/>
                  <a:pt x="266790" y="32548"/>
                </a:cubicBezTo>
                <a:cubicBezTo>
                  <a:pt x="257794" y="22494"/>
                  <a:pt x="328703" y="51069"/>
                  <a:pt x="285840" y="54773"/>
                </a:cubicBezTo>
                <a:cubicBezTo>
                  <a:pt x="242977" y="58477"/>
                  <a:pt x="4852" y="51069"/>
                  <a:pt x="90" y="54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0C2B89D-924E-8BBB-A1A6-AEC00BBB737D}"/>
              </a:ext>
            </a:extLst>
          </p:cNvPr>
          <p:cNvSpPr/>
          <p:nvPr/>
        </p:nvSpPr>
        <p:spPr>
          <a:xfrm>
            <a:off x="2983496" y="5260939"/>
            <a:ext cx="667997" cy="133508"/>
          </a:xfrm>
          <a:custGeom>
            <a:avLst/>
            <a:gdLst>
              <a:gd name="connsiteX0" fmla="*/ 45454 w 667997"/>
              <a:gd name="connsiteY0" fmla="*/ 15911 h 133508"/>
              <a:gd name="connsiteX1" fmla="*/ 39104 w 667997"/>
              <a:gd name="connsiteY1" fmla="*/ 69886 h 133508"/>
              <a:gd name="connsiteX2" fmla="*/ 131179 w 667997"/>
              <a:gd name="connsiteY2" fmla="*/ 95286 h 133508"/>
              <a:gd name="connsiteX3" fmla="*/ 42279 w 667997"/>
              <a:gd name="connsiteY3" fmla="*/ 111161 h 133508"/>
              <a:gd name="connsiteX4" fmla="*/ 261354 w 667997"/>
              <a:gd name="connsiteY4" fmla="*/ 114336 h 133508"/>
              <a:gd name="connsiteX5" fmla="*/ 239129 w 667997"/>
              <a:gd name="connsiteY5" fmla="*/ 85761 h 133508"/>
              <a:gd name="connsiteX6" fmla="*/ 331204 w 667997"/>
              <a:gd name="connsiteY6" fmla="*/ 101636 h 133508"/>
              <a:gd name="connsiteX7" fmla="*/ 350254 w 667997"/>
              <a:gd name="connsiteY7" fmla="*/ 133386 h 133508"/>
              <a:gd name="connsiteX8" fmla="*/ 385179 w 667997"/>
              <a:gd name="connsiteY8" fmla="*/ 88936 h 133508"/>
              <a:gd name="connsiteX9" fmla="*/ 464554 w 667997"/>
              <a:gd name="connsiteY9" fmla="*/ 82586 h 133508"/>
              <a:gd name="connsiteX10" fmla="*/ 623304 w 667997"/>
              <a:gd name="connsiteY10" fmla="*/ 41311 h 133508"/>
              <a:gd name="connsiteX11" fmla="*/ 667754 w 667997"/>
              <a:gd name="connsiteY11" fmla="*/ 36 h 133508"/>
              <a:gd name="connsiteX12" fmla="*/ 639179 w 667997"/>
              <a:gd name="connsiteY12" fmla="*/ 34961 h 133508"/>
              <a:gd name="connsiteX13" fmla="*/ 597904 w 667997"/>
              <a:gd name="connsiteY13" fmla="*/ 82586 h 133508"/>
              <a:gd name="connsiteX14" fmla="*/ 610604 w 667997"/>
              <a:gd name="connsiteY14" fmla="*/ 60361 h 133508"/>
              <a:gd name="connsiteX15" fmla="*/ 321679 w 667997"/>
              <a:gd name="connsiteY15" fmla="*/ 92111 h 133508"/>
              <a:gd name="connsiteX16" fmla="*/ 197854 w 667997"/>
              <a:gd name="connsiteY16" fmla="*/ 98461 h 133508"/>
              <a:gd name="connsiteX17" fmla="*/ 96254 w 667997"/>
              <a:gd name="connsiteY17" fmla="*/ 104811 h 133508"/>
              <a:gd name="connsiteX18" fmla="*/ 10529 w 667997"/>
              <a:gd name="connsiteY18" fmla="*/ 101636 h 133508"/>
              <a:gd name="connsiteX19" fmla="*/ 4179 w 667997"/>
              <a:gd name="connsiteY19" fmla="*/ 114336 h 133508"/>
              <a:gd name="connsiteX20" fmla="*/ 45454 w 667997"/>
              <a:gd name="connsiteY20" fmla="*/ 15911 h 1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997" h="133508">
                <a:moveTo>
                  <a:pt x="45454" y="15911"/>
                </a:moveTo>
                <a:cubicBezTo>
                  <a:pt x="51275" y="8503"/>
                  <a:pt x="24816" y="56657"/>
                  <a:pt x="39104" y="69886"/>
                </a:cubicBezTo>
                <a:cubicBezTo>
                  <a:pt x="53392" y="83115"/>
                  <a:pt x="130650" y="88407"/>
                  <a:pt x="131179" y="95286"/>
                </a:cubicBezTo>
                <a:cubicBezTo>
                  <a:pt x="131708" y="102165"/>
                  <a:pt x="20583" y="107986"/>
                  <a:pt x="42279" y="111161"/>
                </a:cubicBezTo>
                <a:cubicBezTo>
                  <a:pt x="63975" y="114336"/>
                  <a:pt x="228546" y="118569"/>
                  <a:pt x="261354" y="114336"/>
                </a:cubicBezTo>
                <a:cubicBezTo>
                  <a:pt x="294162" y="110103"/>
                  <a:pt x="227487" y="87878"/>
                  <a:pt x="239129" y="85761"/>
                </a:cubicBezTo>
                <a:cubicBezTo>
                  <a:pt x="250771" y="83644"/>
                  <a:pt x="312683" y="93699"/>
                  <a:pt x="331204" y="101636"/>
                </a:cubicBezTo>
                <a:cubicBezTo>
                  <a:pt x="349725" y="109573"/>
                  <a:pt x="341258" y="135503"/>
                  <a:pt x="350254" y="133386"/>
                </a:cubicBezTo>
                <a:cubicBezTo>
                  <a:pt x="359250" y="131269"/>
                  <a:pt x="366129" y="97403"/>
                  <a:pt x="385179" y="88936"/>
                </a:cubicBezTo>
                <a:cubicBezTo>
                  <a:pt x="404229" y="80469"/>
                  <a:pt x="424867" y="90523"/>
                  <a:pt x="464554" y="82586"/>
                </a:cubicBezTo>
                <a:cubicBezTo>
                  <a:pt x="504241" y="74649"/>
                  <a:pt x="589437" y="55069"/>
                  <a:pt x="623304" y="41311"/>
                </a:cubicBezTo>
                <a:cubicBezTo>
                  <a:pt x="657171" y="27553"/>
                  <a:pt x="665108" y="1094"/>
                  <a:pt x="667754" y="36"/>
                </a:cubicBezTo>
                <a:cubicBezTo>
                  <a:pt x="670400" y="-1022"/>
                  <a:pt x="650821" y="21203"/>
                  <a:pt x="639179" y="34961"/>
                </a:cubicBezTo>
                <a:cubicBezTo>
                  <a:pt x="627537" y="48719"/>
                  <a:pt x="602666" y="78353"/>
                  <a:pt x="597904" y="82586"/>
                </a:cubicBezTo>
                <a:cubicBezTo>
                  <a:pt x="593142" y="86819"/>
                  <a:pt x="656641" y="58774"/>
                  <a:pt x="610604" y="60361"/>
                </a:cubicBezTo>
                <a:cubicBezTo>
                  <a:pt x="564567" y="61948"/>
                  <a:pt x="390471" y="85761"/>
                  <a:pt x="321679" y="92111"/>
                </a:cubicBezTo>
                <a:cubicBezTo>
                  <a:pt x="252887" y="98461"/>
                  <a:pt x="197854" y="98461"/>
                  <a:pt x="197854" y="98461"/>
                </a:cubicBezTo>
                <a:cubicBezTo>
                  <a:pt x="160283" y="100578"/>
                  <a:pt x="127475" y="104282"/>
                  <a:pt x="96254" y="104811"/>
                </a:cubicBezTo>
                <a:cubicBezTo>
                  <a:pt x="65033" y="105340"/>
                  <a:pt x="10529" y="101636"/>
                  <a:pt x="10529" y="101636"/>
                </a:cubicBezTo>
                <a:cubicBezTo>
                  <a:pt x="-4817" y="103224"/>
                  <a:pt x="-54" y="124390"/>
                  <a:pt x="4179" y="114336"/>
                </a:cubicBezTo>
                <a:cubicBezTo>
                  <a:pt x="8412" y="104282"/>
                  <a:pt x="39633" y="23319"/>
                  <a:pt x="45454" y="15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CE2A317-5AE5-1E7B-B85A-116D8E1DB5CD}"/>
              </a:ext>
            </a:extLst>
          </p:cNvPr>
          <p:cNvSpPr/>
          <p:nvPr/>
        </p:nvSpPr>
        <p:spPr>
          <a:xfrm>
            <a:off x="3098545" y="4963603"/>
            <a:ext cx="557492" cy="256142"/>
          </a:xfrm>
          <a:custGeom>
            <a:avLst/>
            <a:gdLst>
              <a:gd name="connsiteX0" fmla="*/ 255 w 557492"/>
              <a:gd name="connsiteY0" fmla="*/ 40197 h 256142"/>
              <a:gd name="connsiteX1" fmla="*/ 247905 w 557492"/>
              <a:gd name="connsiteY1" fmla="*/ 17972 h 256142"/>
              <a:gd name="connsiteX2" fmla="*/ 206630 w 557492"/>
              <a:gd name="connsiteY2" fmla="*/ 5272 h 256142"/>
              <a:gd name="connsiteX3" fmla="*/ 406655 w 557492"/>
              <a:gd name="connsiteY3" fmla="*/ 17972 h 256142"/>
              <a:gd name="connsiteX4" fmla="*/ 476505 w 557492"/>
              <a:gd name="connsiteY4" fmla="*/ 68772 h 256142"/>
              <a:gd name="connsiteX5" fmla="*/ 460630 w 557492"/>
              <a:gd name="connsiteY5" fmla="*/ 52897 h 256142"/>
              <a:gd name="connsiteX6" fmla="*/ 552705 w 557492"/>
              <a:gd name="connsiteY6" fmla="*/ 132272 h 256142"/>
              <a:gd name="connsiteX7" fmla="*/ 540005 w 557492"/>
              <a:gd name="connsiteY7" fmla="*/ 189422 h 256142"/>
              <a:gd name="connsiteX8" fmla="*/ 546355 w 557492"/>
              <a:gd name="connsiteY8" fmla="*/ 148147 h 256142"/>
              <a:gd name="connsiteX9" fmla="*/ 536830 w 557492"/>
              <a:gd name="connsiteY9" fmla="*/ 256097 h 256142"/>
              <a:gd name="connsiteX10" fmla="*/ 546355 w 557492"/>
              <a:gd name="connsiteY10" fmla="*/ 160847 h 256142"/>
              <a:gd name="connsiteX11" fmla="*/ 543180 w 557492"/>
              <a:gd name="connsiteY11" fmla="*/ 106872 h 256142"/>
              <a:gd name="connsiteX12" fmla="*/ 368555 w 557492"/>
              <a:gd name="connsiteY12" fmla="*/ 8447 h 256142"/>
              <a:gd name="connsiteX13" fmla="*/ 193930 w 557492"/>
              <a:gd name="connsiteY13" fmla="*/ 5272 h 256142"/>
              <a:gd name="connsiteX14" fmla="*/ 200280 w 557492"/>
              <a:gd name="connsiteY14" fmla="*/ 8447 h 256142"/>
              <a:gd name="connsiteX15" fmla="*/ 255 w 557492"/>
              <a:gd name="connsiteY15" fmla="*/ 40197 h 25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492" h="256142">
                <a:moveTo>
                  <a:pt x="255" y="40197"/>
                </a:moveTo>
                <a:cubicBezTo>
                  <a:pt x="8193" y="41785"/>
                  <a:pt x="213509" y="23793"/>
                  <a:pt x="247905" y="17972"/>
                </a:cubicBezTo>
                <a:cubicBezTo>
                  <a:pt x="282301" y="12151"/>
                  <a:pt x="180172" y="5272"/>
                  <a:pt x="206630" y="5272"/>
                </a:cubicBezTo>
                <a:cubicBezTo>
                  <a:pt x="233088" y="5272"/>
                  <a:pt x="361676" y="7389"/>
                  <a:pt x="406655" y="17972"/>
                </a:cubicBezTo>
                <a:cubicBezTo>
                  <a:pt x="451634" y="28555"/>
                  <a:pt x="476505" y="68772"/>
                  <a:pt x="476505" y="68772"/>
                </a:cubicBezTo>
                <a:cubicBezTo>
                  <a:pt x="485501" y="74593"/>
                  <a:pt x="447930" y="42314"/>
                  <a:pt x="460630" y="52897"/>
                </a:cubicBezTo>
                <a:cubicBezTo>
                  <a:pt x="473330" y="63480"/>
                  <a:pt x="539476" y="109518"/>
                  <a:pt x="552705" y="132272"/>
                </a:cubicBezTo>
                <a:cubicBezTo>
                  <a:pt x="565934" y="155026"/>
                  <a:pt x="541063" y="186776"/>
                  <a:pt x="540005" y="189422"/>
                </a:cubicBezTo>
                <a:cubicBezTo>
                  <a:pt x="538947" y="192068"/>
                  <a:pt x="546884" y="137035"/>
                  <a:pt x="546355" y="148147"/>
                </a:cubicBezTo>
                <a:cubicBezTo>
                  <a:pt x="545826" y="159259"/>
                  <a:pt x="536830" y="253980"/>
                  <a:pt x="536830" y="256097"/>
                </a:cubicBezTo>
                <a:cubicBezTo>
                  <a:pt x="536830" y="258214"/>
                  <a:pt x="545297" y="185718"/>
                  <a:pt x="546355" y="160847"/>
                </a:cubicBezTo>
                <a:cubicBezTo>
                  <a:pt x="547413" y="135976"/>
                  <a:pt x="572813" y="132272"/>
                  <a:pt x="543180" y="106872"/>
                </a:cubicBezTo>
                <a:cubicBezTo>
                  <a:pt x="513547" y="81472"/>
                  <a:pt x="426763" y="25380"/>
                  <a:pt x="368555" y="8447"/>
                </a:cubicBezTo>
                <a:cubicBezTo>
                  <a:pt x="310347" y="-8486"/>
                  <a:pt x="221976" y="5272"/>
                  <a:pt x="193930" y="5272"/>
                </a:cubicBezTo>
                <a:cubicBezTo>
                  <a:pt x="165884" y="5272"/>
                  <a:pt x="228855" y="3155"/>
                  <a:pt x="200280" y="8447"/>
                </a:cubicBezTo>
                <a:cubicBezTo>
                  <a:pt x="171705" y="13739"/>
                  <a:pt x="-7683" y="38609"/>
                  <a:pt x="255" y="40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D2E1688-137F-65B2-9CD1-B48121427F0D}"/>
              </a:ext>
            </a:extLst>
          </p:cNvPr>
          <p:cNvSpPr/>
          <p:nvPr/>
        </p:nvSpPr>
        <p:spPr>
          <a:xfrm>
            <a:off x="3537748" y="5079063"/>
            <a:ext cx="233768" cy="182875"/>
          </a:xfrm>
          <a:custGeom>
            <a:avLst/>
            <a:gdLst>
              <a:gd name="connsiteX0" fmla="*/ 103977 w 233768"/>
              <a:gd name="connsiteY0" fmla="*/ 937 h 182875"/>
              <a:gd name="connsiteX1" fmla="*/ 119852 w 233768"/>
              <a:gd name="connsiteY1" fmla="*/ 70787 h 182875"/>
              <a:gd name="connsiteX2" fmla="*/ 113502 w 233768"/>
              <a:gd name="connsiteY2" fmla="*/ 124762 h 182875"/>
              <a:gd name="connsiteX3" fmla="*/ 2377 w 233768"/>
              <a:gd name="connsiteY3" fmla="*/ 181912 h 182875"/>
              <a:gd name="connsiteX4" fmla="*/ 53177 w 233768"/>
              <a:gd name="connsiteY4" fmla="*/ 159687 h 182875"/>
              <a:gd name="connsiteX5" fmla="*/ 230977 w 233768"/>
              <a:gd name="connsiteY5" fmla="*/ 146987 h 182875"/>
              <a:gd name="connsiteX6" fmla="*/ 157952 w 233768"/>
              <a:gd name="connsiteY6" fmla="*/ 124762 h 182875"/>
              <a:gd name="connsiteX7" fmla="*/ 103977 w 233768"/>
              <a:gd name="connsiteY7" fmla="*/ 124762 h 182875"/>
              <a:gd name="connsiteX8" fmla="*/ 103977 w 233768"/>
              <a:gd name="connsiteY8" fmla="*/ 937 h 1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68" h="182875">
                <a:moveTo>
                  <a:pt x="103977" y="937"/>
                </a:moveTo>
                <a:cubicBezTo>
                  <a:pt x="106623" y="-8059"/>
                  <a:pt x="118265" y="50150"/>
                  <a:pt x="119852" y="70787"/>
                </a:cubicBezTo>
                <a:cubicBezTo>
                  <a:pt x="121439" y="91424"/>
                  <a:pt x="133081" y="106241"/>
                  <a:pt x="113502" y="124762"/>
                </a:cubicBezTo>
                <a:cubicBezTo>
                  <a:pt x="93923" y="143283"/>
                  <a:pt x="12431" y="176091"/>
                  <a:pt x="2377" y="181912"/>
                </a:cubicBezTo>
                <a:cubicBezTo>
                  <a:pt x="-7677" y="187733"/>
                  <a:pt x="15077" y="165508"/>
                  <a:pt x="53177" y="159687"/>
                </a:cubicBezTo>
                <a:cubicBezTo>
                  <a:pt x="91277" y="153866"/>
                  <a:pt x="213515" y="152808"/>
                  <a:pt x="230977" y="146987"/>
                </a:cubicBezTo>
                <a:cubicBezTo>
                  <a:pt x="248439" y="141166"/>
                  <a:pt x="179119" y="128466"/>
                  <a:pt x="157952" y="124762"/>
                </a:cubicBezTo>
                <a:cubicBezTo>
                  <a:pt x="136785" y="121058"/>
                  <a:pt x="112973" y="143283"/>
                  <a:pt x="103977" y="124762"/>
                </a:cubicBezTo>
                <a:cubicBezTo>
                  <a:pt x="94981" y="106241"/>
                  <a:pt x="101331" y="9933"/>
                  <a:pt x="103977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242CDBD-2ED6-8E78-F18A-AC8EAF03581C}"/>
              </a:ext>
            </a:extLst>
          </p:cNvPr>
          <p:cNvSpPr/>
          <p:nvPr/>
        </p:nvSpPr>
        <p:spPr>
          <a:xfrm>
            <a:off x="3124200" y="4962525"/>
            <a:ext cx="479437" cy="365175"/>
          </a:xfrm>
          <a:custGeom>
            <a:avLst/>
            <a:gdLst>
              <a:gd name="connsiteX0" fmla="*/ 0 w 479437"/>
              <a:gd name="connsiteY0" fmla="*/ 0 h 365175"/>
              <a:gd name="connsiteX1" fmla="*/ 117475 w 479437"/>
              <a:gd name="connsiteY1" fmla="*/ 28575 h 365175"/>
              <a:gd name="connsiteX2" fmla="*/ 66675 w 479437"/>
              <a:gd name="connsiteY2" fmla="*/ 117475 h 365175"/>
              <a:gd name="connsiteX3" fmla="*/ 79375 w 479437"/>
              <a:gd name="connsiteY3" fmla="*/ 206375 h 365175"/>
              <a:gd name="connsiteX4" fmla="*/ 161925 w 479437"/>
              <a:gd name="connsiteY4" fmla="*/ 327025 h 365175"/>
              <a:gd name="connsiteX5" fmla="*/ 219075 w 479437"/>
              <a:gd name="connsiteY5" fmla="*/ 365125 h 365175"/>
              <a:gd name="connsiteX6" fmla="*/ 371475 w 479437"/>
              <a:gd name="connsiteY6" fmla="*/ 333375 h 365175"/>
              <a:gd name="connsiteX7" fmla="*/ 444500 w 479437"/>
              <a:gd name="connsiteY7" fmla="*/ 263525 h 365175"/>
              <a:gd name="connsiteX8" fmla="*/ 473075 w 479437"/>
              <a:gd name="connsiteY8" fmla="*/ 180975 h 365175"/>
              <a:gd name="connsiteX9" fmla="*/ 476250 w 479437"/>
              <a:gd name="connsiteY9" fmla="*/ 114300 h 365175"/>
              <a:gd name="connsiteX10" fmla="*/ 434975 w 479437"/>
              <a:gd name="connsiteY10" fmla="*/ 63500 h 365175"/>
              <a:gd name="connsiteX11" fmla="*/ 365125 w 479437"/>
              <a:gd name="connsiteY11" fmla="*/ 28575 h 365175"/>
              <a:gd name="connsiteX12" fmla="*/ 254000 w 479437"/>
              <a:gd name="connsiteY12" fmla="*/ 22225 h 365175"/>
              <a:gd name="connsiteX13" fmla="*/ 0 w 479437"/>
              <a:gd name="connsiteY13" fmla="*/ 0 h 3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437" h="365175">
                <a:moveTo>
                  <a:pt x="0" y="0"/>
                </a:moveTo>
                <a:cubicBezTo>
                  <a:pt x="53181" y="4498"/>
                  <a:pt x="106363" y="8996"/>
                  <a:pt x="117475" y="28575"/>
                </a:cubicBezTo>
                <a:cubicBezTo>
                  <a:pt x="128587" y="48154"/>
                  <a:pt x="73025" y="87842"/>
                  <a:pt x="66675" y="117475"/>
                </a:cubicBezTo>
                <a:cubicBezTo>
                  <a:pt x="60325" y="147108"/>
                  <a:pt x="63500" y="171450"/>
                  <a:pt x="79375" y="206375"/>
                </a:cubicBezTo>
                <a:cubicBezTo>
                  <a:pt x="95250" y="241300"/>
                  <a:pt x="138642" y="300567"/>
                  <a:pt x="161925" y="327025"/>
                </a:cubicBezTo>
                <a:cubicBezTo>
                  <a:pt x="185208" y="353483"/>
                  <a:pt x="184150" y="364067"/>
                  <a:pt x="219075" y="365125"/>
                </a:cubicBezTo>
                <a:cubicBezTo>
                  <a:pt x="254000" y="366183"/>
                  <a:pt x="333904" y="350308"/>
                  <a:pt x="371475" y="333375"/>
                </a:cubicBezTo>
                <a:cubicBezTo>
                  <a:pt x="409046" y="316442"/>
                  <a:pt x="427567" y="288925"/>
                  <a:pt x="444500" y="263525"/>
                </a:cubicBezTo>
                <a:cubicBezTo>
                  <a:pt x="461433" y="238125"/>
                  <a:pt x="467783" y="205846"/>
                  <a:pt x="473075" y="180975"/>
                </a:cubicBezTo>
                <a:cubicBezTo>
                  <a:pt x="478367" y="156104"/>
                  <a:pt x="482600" y="133879"/>
                  <a:pt x="476250" y="114300"/>
                </a:cubicBezTo>
                <a:cubicBezTo>
                  <a:pt x="469900" y="94721"/>
                  <a:pt x="453496" y="77787"/>
                  <a:pt x="434975" y="63500"/>
                </a:cubicBezTo>
                <a:cubicBezTo>
                  <a:pt x="416454" y="49213"/>
                  <a:pt x="395287" y="35454"/>
                  <a:pt x="365125" y="28575"/>
                </a:cubicBezTo>
                <a:cubicBezTo>
                  <a:pt x="334963" y="21696"/>
                  <a:pt x="254000" y="22225"/>
                  <a:pt x="254000" y="222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82E56F4-A83F-C0FB-34DB-0E706BF22F65}"/>
              </a:ext>
            </a:extLst>
          </p:cNvPr>
          <p:cNvSpPr/>
          <p:nvPr/>
        </p:nvSpPr>
        <p:spPr>
          <a:xfrm>
            <a:off x="3132548" y="4997410"/>
            <a:ext cx="278534" cy="318715"/>
          </a:xfrm>
          <a:custGeom>
            <a:avLst/>
            <a:gdLst>
              <a:gd name="connsiteX0" fmla="*/ 4352 w 278534"/>
              <a:gd name="connsiteY0" fmla="*/ 40 h 318715"/>
              <a:gd name="connsiteX1" fmla="*/ 61502 w 278534"/>
              <a:gd name="connsiteY1" fmla="*/ 47665 h 318715"/>
              <a:gd name="connsiteX2" fmla="*/ 42452 w 278534"/>
              <a:gd name="connsiteY2" fmla="*/ 101640 h 318715"/>
              <a:gd name="connsiteX3" fmla="*/ 48802 w 278534"/>
              <a:gd name="connsiteY3" fmla="*/ 181015 h 318715"/>
              <a:gd name="connsiteX4" fmla="*/ 96427 w 278534"/>
              <a:gd name="connsiteY4" fmla="*/ 260390 h 318715"/>
              <a:gd name="connsiteX5" fmla="*/ 169452 w 278534"/>
              <a:gd name="connsiteY5" fmla="*/ 314365 h 318715"/>
              <a:gd name="connsiteX6" fmla="*/ 258352 w 278534"/>
              <a:gd name="connsiteY6" fmla="*/ 295315 h 318715"/>
              <a:gd name="connsiteX7" fmla="*/ 274227 w 278534"/>
              <a:gd name="connsiteY7" fmla="*/ 136565 h 318715"/>
              <a:gd name="connsiteX8" fmla="*/ 198027 w 278534"/>
              <a:gd name="connsiteY8" fmla="*/ 41315 h 318715"/>
              <a:gd name="connsiteX9" fmla="*/ 4352 w 278534"/>
              <a:gd name="connsiteY9" fmla="*/ 40 h 3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534" h="318715">
                <a:moveTo>
                  <a:pt x="4352" y="40"/>
                </a:moveTo>
                <a:cubicBezTo>
                  <a:pt x="-18402" y="1098"/>
                  <a:pt x="55152" y="30732"/>
                  <a:pt x="61502" y="47665"/>
                </a:cubicBezTo>
                <a:cubicBezTo>
                  <a:pt x="67852" y="64598"/>
                  <a:pt x="44569" y="79415"/>
                  <a:pt x="42452" y="101640"/>
                </a:cubicBezTo>
                <a:cubicBezTo>
                  <a:pt x="40335" y="123865"/>
                  <a:pt x="39806" y="154557"/>
                  <a:pt x="48802" y="181015"/>
                </a:cubicBezTo>
                <a:cubicBezTo>
                  <a:pt x="57798" y="207473"/>
                  <a:pt x="76319" y="238165"/>
                  <a:pt x="96427" y="260390"/>
                </a:cubicBezTo>
                <a:cubicBezTo>
                  <a:pt x="116535" y="282615"/>
                  <a:pt x="142464" y="308544"/>
                  <a:pt x="169452" y="314365"/>
                </a:cubicBezTo>
                <a:cubicBezTo>
                  <a:pt x="196440" y="320186"/>
                  <a:pt x="240890" y="324948"/>
                  <a:pt x="258352" y="295315"/>
                </a:cubicBezTo>
                <a:cubicBezTo>
                  <a:pt x="275814" y="265682"/>
                  <a:pt x="284281" y="178898"/>
                  <a:pt x="274227" y="136565"/>
                </a:cubicBezTo>
                <a:cubicBezTo>
                  <a:pt x="264173" y="94232"/>
                  <a:pt x="243535" y="64069"/>
                  <a:pt x="198027" y="41315"/>
                </a:cubicBezTo>
                <a:cubicBezTo>
                  <a:pt x="152519" y="18561"/>
                  <a:pt x="27106" y="-1018"/>
                  <a:pt x="4352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38B13ED-7E43-F1F3-A373-659D9534E773}"/>
              </a:ext>
            </a:extLst>
          </p:cNvPr>
          <p:cNvSpPr/>
          <p:nvPr/>
        </p:nvSpPr>
        <p:spPr>
          <a:xfrm>
            <a:off x="3281589" y="5212511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3AAD37A-3BE8-2FC6-E284-A21ED9E28A8B}"/>
              </a:ext>
            </a:extLst>
          </p:cNvPr>
          <p:cNvSpPr/>
          <p:nvPr/>
        </p:nvSpPr>
        <p:spPr>
          <a:xfrm>
            <a:off x="3325333" y="5151381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6492206C-FF6B-A12F-35BF-F3665C9D8092}"/>
              </a:ext>
            </a:extLst>
          </p:cNvPr>
          <p:cNvSpPr/>
          <p:nvPr/>
        </p:nvSpPr>
        <p:spPr>
          <a:xfrm>
            <a:off x="3451895" y="5128575"/>
            <a:ext cx="72714" cy="72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456A29B-85AC-47CB-6B86-E3BA1348A9D2}"/>
              </a:ext>
            </a:extLst>
          </p:cNvPr>
          <p:cNvSpPr/>
          <p:nvPr/>
        </p:nvSpPr>
        <p:spPr>
          <a:xfrm>
            <a:off x="3309795" y="4883039"/>
            <a:ext cx="487837" cy="375033"/>
          </a:xfrm>
          <a:custGeom>
            <a:avLst/>
            <a:gdLst>
              <a:gd name="connsiteX0" fmla="*/ 1730 w 487837"/>
              <a:gd name="connsiteY0" fmla="*/ 31861 h 375033"/>
              <a:gd name="connsiteX1" fmla="*/ 119205 w 487837"/>
              <a:gd name="connsiteY1" fmla="*/ 31861 h 375033"/>
              <a:gd name="connsiteX2" fmla="*/ 90630 w 487837"/>
              <a:gd name="connsiteY2" fmla="*/ 111 h 375033"/>
              <a:gd name="connsiteX3" fmla="*/ 246205 w 487837"/>
              <a:gd name="connsiteY3" fmla="*/ 44561 h 375033"/>
              <a:gd name="connsiteX4" fmla="*/ 243030 w 487837"/>
              <a:gd name="connsiteY4" fmla="*/ 41386 h 375033"/>
              <a:gd name="connsiteX5" fmla="*/ 379555 w 487837"/>
              <a:gd name="connsiteY5" fmla="*/ 162036 h 375033"/>
              <a:gd name="connsiteX6" fmla="*/ 398605 w 487837"/>
              <a:gd name="connsiteY6" fmla="*/ 155686 h 375033"/>
              <a:gd name="connsiteX7" fmla="*/ 484330 w 487837"/>
              <a:gd name="connsiteY7" fmla="*/ 276336 h 375033"/>
              <a:gd name="connsiteX8" fmla="*/ 471630 w 487837"/>
              <a:gd name="connsiteY8" fmla="*/ 257286 h 375033"/>
              <a:gd name="connsiteX9" fmla="*/ 474805 w 487837"/>
              <a:gd name="connsiteY9" fmla="*/ 323961 h 375033"/>
              <a:gd name="connsiteX10" fmla="*/ 471630 w 487837"/>
              <a:gd name="connsiteY10" fmla="*/ 374761 h 375033"/>
              <a:gd name="connsiteX11" fmla="*/ 468455 w 487837"/>
              <a:gd name="connsiteY11" fmla="*/ 301736 h 375033"/>
              <a:gd name="connsiteX12" fmla="*/ 395430 w 487837"/>
              <a:gd name="connsiteY12" fmla="*/ 171561 h 375033"/>
              <a:gd name="connsiteX13" fmla="*/ 258905 w 487837"/>
              <a:gd name="connsiteY13" fmla="*/ 22336 h 375033"/>
              <a:gd name="connsiteX14" fmla="*/ 300180 w 487837"/>
              <a:gd name="connsiteY14" fmla="*/ 85836 h 375033"/>
              <a:gd name="connsiteX15" fmla="*/ 246205 w 487837"/>
              <a:gd name="connsiteY15" fmla="*/ 57261 h 375033"/>
              <a:gd name="connsiteX16" fmla="*/ 163655 w 487837"/>
              <a:gd name="connsiteY16" fmla="*/ 28686 h 375033"/>
              <a:gd name="connsiteX17" fmla="*/ 223980 w 487837"/>
              <a:gd name="connsiteY17" fmla="*/ 41386 h 375033"/>
              <a:gd name="connsiteX18" fmla="*/ 1730 w 487837"/>
              <a:gd name="connsiteY18" fmla="*/ 31861 h 37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837" h="375033">
                <a:moveTo>
                  <a:pt x="1730" y="31861"/>
                </a:moveTo>
                <a:cubicBezTo>
                  <a:pt x="-15732" y="30274"/>
                  <a:pt x="104388" y="37153"/>
                  <a:pt x="119205" y="31861"/>
                </a:cubicBezTo>
                <a:cubicBezTo>
                  <a:pt x="134022" y="26569"/>
                  <a:pt x="69463" y="-2006"/>
                  <a:pt x="90630" y="111"/>
                </a:cubicBezTo>
                <a:cubicBezTo>
                  <a:pt x="111797" y="2228"/>
                  <a:pt x="246205" y="44561"/>
                  <a:pt x="246205" y="44561"/>
                </a:cubicBezTo>
                <a:cubicBezTo>
                  <a:pt x="271605" y="51440"/>
                  <a:pt x="243030" y="41386"/>
                  <a:pt x="243030" y="41386"/>
                </a:cubicBezTo>
                <a:cubicBezTo>
                  <a:pt x="265255" y="60965"/>
                  <a:pt x="353626" y="142986"/>
                  <a:pt x="379555" y="162036"/>
                </a:cubicBezTo>
                <a:cubicBezTo>
                  <a:pt x="405484" y="181086"/>
                  <a:pt x="381143" y="136636"/>
                  <a:pt x="398605" y="155686"/>
                </a:cubicBezTo>
                <a:cubicBezTo>
                  <a:pt x="416067" y="174736"/>
                  <a:pt x="472159" y="259403"/>
                  <a:pt x="484330" y="276336"/>
                </a:cubicBezTo>
                <a:cubicBezTo>
                  <a:pt x="496501" y="293269"/>
                  <a:pt x="473218" y="249348"/>
                  <a:pt x="471630" y="257286"/>
                </a:cubicBezTo>
                <a:cubicBezTo>
                  <a:pt x="470042" y="265224"/>
                  <a:pt x="474805" y="304382"/>
                  <a:pt x="474805" y="323961"/>
                </a:cubicBezTo>
                <a:cubicBezTo>
                  <a:pt x="474805" y="343540"/>
                  <a:pt x="472688" y="378465"/>
                  <a:pt x="471630" y="374761"/>
                </a:cubicBezTo>
                <a:cubicBezTo>
                  <a:pt x="470572" y="371057"/>
                  <a:pt x="481155" y="335603"/>
                  <a:pt x="468455" y="301736"/>
                </a:cubicBezTo>
                <a:cubicBezTo>
                  <a:pt x="455755" y="267869"/>
                  <a:pt x="430355" y="218128"/>
                  <a:pt x="395430" y="171561"/>
                </a:cubicBezTo>
                <a:cubicBezTo>
                  <a:pt x="360505" y="124994"/>
                  <a:pt x="274780" y="36624"/>
                  <a:pt x="258905" y="22336"/>
                </a:cubicBezTo>
                <a:cubicBezTo>
                  <a:pt x="243030" y="8048"/>
                  <a:pt x="302297" y="80015"/>
                  <a:pt x="300180" y="85836"/>
                </a:cubicBezTo>
                <a:cubicBezTo>
                  <a:pt x="298063" y="91657"/>
                  <a:pt x="268959" y="66786"/>
                  <a:pt x="246205" y="57261"/>
                </a:cubicBezTo>
                <a:cubicBezTo>
                  <a:pt x="223451" y="47736"/>
                  <a:pt x="167359" y="31332"/>
                  <a:pt x="163655" y="28686"/>
                </a:cubicBezTo>
                <a:cubicBezTo>
                  <a:pt x="159951" y="26040"/>
                  <a:pt x="252026" y="39799"/>
                  <a:pt x="223980" y="41386"/>
                </a:cubicBezTo>
                <a:cubicBezTo>
                  <a:pt x="195934" y="42973"/>
                  <a:pt x="19192" y="33448"/>
                  <a:pt x="1730" y="3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79704B8-CD68-1949-61A3-69EB18E67D66}"/>
              </a:ext>
            </a:extLst>
          </p:cNvPr>
          <p:cNvSpPr/>
          <p:nvPr/>
        </p:nvSpPr>
        <p:spPr>
          <a:xfrm>
            <a:off x="2593550" y="4476986"/>
            <a:ext cx="394259" cy="232339"/>
          </a:xfrm>
          <a:custGeom>
            <a:avLst/>
            <a:gdLst>
              <a:gd name="connsiteX0" fmla="*/ 251250 w 394259"/>
              <a:gd name="connsiteY0" fmla="*/ 2939 h 232339"/>
              <a:gd name="connsiteX1" fmla="*/ 149650 w 394259"/>
              <a:gd name="connsiteY1" fmla="*/ 12464 h 232339"/>
              <a:gd name="connsiteX2" fmla="*/ 63925 w 394259"/>
              <a:gd name="connsiteY2" fmla="*/ 79139 h 232339"/>
              <a:gd name="connsiteX3" fmla="*/ 82975 w 394259"/>
              <a:gd name="connsiteY3" fmla="*/ 72789 h 232339"/>
              <a:gd name="connsiteX4" fmla="*/ 127425 w 394259"/>
              <a:gd name="connsiteY4" fmla="*/ 104539 h 232339"/>
              <a:gd name="connsiteX5" fmla="*/ 38525 w 394259"/>
              <a:gd name="connsiteY5" fmla="*/ 193439 h 232339"/>
              <a:gd name="connsiteX6" fmla="*/ 105200 w 394259"/>
              <a:gd name="connsiteY6" fmla="*/ 142639 h 232339"/>
              <a:gd name="connsiteX7" fmla="*/ 340150 w 394259"/>
              <a:gd name="connsiteY7" fmla="*/ 79139 h 232339"/>
              <a:gd name="connsiteX8" fmla="*/ 302050 w 394259"/>
              <a:gd name="connsiteY8" fmla="*/ 126764 h 232339"/>
              <a:gd name="connsiteX9" fmla="*/ 394125 w 394259"/>
              <a:gd name="connsiteY9" fmla="*/ 28339 h 232339"/>
              <a:gd name="connsiteX10" fmla="*/ 321100 w 394259"/>
              <a:gd name="connsiteY10" fmla="*/ 69614 h 232339"/>
              <a:gd name="connsiteX11" fmla="*/ 260775 w 394259"/>
              <a:gd name="connsiteY11" fmla="*/ 117239 h 232339"/>
              <a:gd name="connsiteX12" fmla="*/ 229025 w 394259"/>
              <a:gd name="connsiteY12" fmla="*/ 183914 h 232339"/>
              <a:gd name="connsiteX13" fmla="*/ 244900 w 394259"/>
              <a:gd name="connsiteY13" fmla="*/ 104539 h 232339"/>
              <a:gd name="connsiteX14" fmla="*/ 133775 w 394259"/>
              <a:gd name="connsiteY14" fmla="*/ 152164 h 232339"/>
              <a:gd name="connsiteX15" fmla="*/ 203625 w 394259"/>
              <a:gd name="connsiteY15" fmla="*/ 183914 h 232339"/>
              <a:gd name="connsiteX16" fmla="*/ 143300 w 394259"/>
              <a:gd name="connsiteY16" fmla="*/ 161689 h 232339"/>
              <a:gd name="connsiteX17" fmla="*/ 73450 w 394259"/>
              <a:gd name="connsiteY17" fmla="*/ 174389 h 232339"/>
              <a:gd name="connsiteX18" fmla="*/ 57575 w 394259"/>
              <a:gd name="connsiteY18" fmla="*/ 231539 h 232339"/>
              <a:gd name="connsiteX19" fmla="*/ 117900 w 394259"/>
              <a:gd name="connsiteY19" fmla="*/ 126764 h 232339"/>
              <a:gd name="connsiteX20" fmla="*/ 98850 w 394259"/>
              <a:gd name="connsiteY20" fmla="*/ 91839 h 232339"/>
              <a:gd name="connsiteX21" fmla="*/ 425 w 394259"/>
              <a:gd name="connsiteY21" fmla="*/ 107714 h 232339"/>
              <a:gd name="connsiteX22" fmla="*/ 63925 w 394259"/>
              <a:gd name="connsiteY22" fmla="*/ 72789 h 232339"/>
              <a:gd name="connsiteX23" fmla="*/ 82975 w 394259"/>
              <a:gd name="connsiteY23" fmla="*/ 44214 h 232339"/>
              <a:gd name="connsiteX24" fmla="*/ 121075 w 394259"/>
              <a:gd name="connsiteY24" fmla="*/ 47389 h 232339"/>
              <a:gd name="connsiteX25" fmla="*/ 251250 w 394259"/>
              <a:gd name="connsiteY25" fmla="*/ 2939 h 23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4259" h="232339">
                <a:moveTo>
                  <a:pt x="251250" y="2939"/>
                </a:moveTo>
                <a:cubicBezTo>
                  <a:pt x="256012" y="-2882"/>
                  <a:pt x="180871" y="-236"/>
                  <a:pt x="149650" y="12464"/>
                </a:cubicBezTo>
                <a:cubicBezTo>
                  <a:pt x="118429" y="25164"/>
                  <a:pt x="63925" y="79139"/>
                  <a:pt x="63925" y="79139"/>
                </a:cubicBezTo>
                <a:cubicBezTo>
                  <a:pt x="52813" y="89193"/>
                  <a:pt x="72392" y="68556"/>
                  <a:pt x="82975" y="72789"/>
                </a:cubicBezTo>
                <a:cubicBezTo>
                  <a:pt x="93558" y="77022"/>
                  <a:pt x="134833" y="84431"/>
                  <a:pt x="127425" y="104539"/>
                </a:cubicBezTo>
                <a:cubicBezTo>
                  <a:pt x="120017" y="124647"/>
                  <a:pt x="42229" y="187089"/>
                  <a:pt x="38525" y="193439"/>
                </a:cubicBezTo>
                <a:cubicBezTo>
                  <a:pt x="34821" y="199789"/>
                  <a:pt x="54929" y="161689"/>
                  <a:pt x="105200" y="142639"/>
                </a:cubicBezTo>
                <a:cubicBezTo>
                  <a:pt x="155471" y="123589"/>
                  <a:pt x="307342" y="81785"/>
                  <a:pt x="340150" y="79139"/>
                </a:cubicBezTo>
                <a:cubicBezTo>
                  <a:pt x="372958" y="76493"/>
                  <a:pt x="293054" y="135231"/>
                  <a:pt x="302050" y="126764"/>
                </a:cubicBezTo>
                <a:cubicBezTo>
                  <a:pt x="311046" y="118297"/>
                  <a:pt x="390950" y="37864"/>
                  <a:pt x="394125" y="28339"/>
                </a:cubicBezTo>
                <a:cubicBezTo>
                  <a:pt x="397300" y="18814"/>
                  <a:pt x="343325" y="54797"/>
                  <a:pt x="321100" y="69614"/>
                </a:cubicBezTo>
                <a:cubicBezTo>
                  <a:pt x="298875" y="84431"/>
                  <a:pt x="276121" y="98189"/>
                  <a:pt x="260775" y="117239"/>
                </a:cubicBezTo>
                <a:cubicBezTo>
                  <a:pt x="245429" y="136289"/>
                  <a:pt x="231671" y="186031"/>
                  <a:pt x="229025" y="183914"/>
                </a:cubicBezTo>
                <a:cubicBezTo>
                  <a:pt x="226379" y="181797"/>
                  <a:pt x="260775" y="109831"/>
                  <a:pt x="244900" y="104539"/>
                </a:cubicBezTo>
                <a:cubicBezTo>
                  <a:pt x="229025" y="99247"/>
                  <a:pt x="140654" y="138935"/>
                  <a:pt x="133775" y="152164"/>
                </a:cubicBezTo>
                <a:cubicBezTo>
                  <a:pt x="126896" y="165393"/>
                  <a:pt x="202038" y="182327"/>
                  <a:pt x="203625" y="183914"/>
                </a:cubicBezTo>
                <a:cubicBezTo>
                  <a:pt x="205212" y="185501"/>
                  <a:pt x="164996" y="163276"/>
                  <a:pt x="143300" y="161689"/>
                </a:cubicBezTo>
                <a:cubicBezTo>
                  <a:pt x="121604" y="160102"/>
                  <a:pt x="87737" y="162747"/>
                  <a:pt x="73450" y="174389"/>
                </a:cubicBezTo>
                <a:cubicBezTo>
                  <a:pt x="59163" y="186031"/>
                  <a:pt x="50167" y="239477"/>
                  <a:pt x="57575" y="231539"/>
                </a:cubicBezTo>
                <a:cubicBezTo>
                  <a:pt x="64983" y="223602"/>
                  <a:pt x="111021" y="150047"/>
                  <a:pt x="117900" y="126764"/>
                </a:cubicBezTo>
                <a:cubicBezTo>
                  <a:pt x="124779" y="103481"/>
                  <a:pt x="118429" y="95014"/>
                  <a:pt x="98850" y="91839"/>
                </a:cubicBezTo>
                <a:cubicBezTo>
                  <a:pt x="79271" y="88664"/>
                  <a:pt x="6246" y="110889"/>
                  <a:pt x="425" y="107714"/>
                </a:cubicBezTo>
                <a:cubicBezTo>
                  <a:pt x="-5396" y="104539"/>
                  <a:pt x="50167" y="83372"/>
                  <a:pt x="63925" y="72789"/>
                </a:cubicBezTo>
                <a:cubicBezTo>
                  <a:pt x="77683" y="62206"/>
                  <a:pt x="73450" y="48447"/>
                  <a:pt x="82975" y="44214"/>
                </a:cubicBezTo>
                <a:cubicBezTo>
                  <a:pt x="92500" y="39981"/>
                  <a:pt x="100438" y="51622"/>
                  <a:pt x="121075" y="47389"/>
                </a:cubicBezTo>
                <a:cubicBezTo>
                  <a:pt x="141712" y="43156"/>
                  <a:pt x="246488" y="8760"/>
                  <a:pt x="251250" y="2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0D0A87B-EC31-5BD5-4297-FAF3E5B9C65E}"/>
              </a:ext>
            </a:extLst>
          </p:cNvPr>
          <p:cNvSpPr/>
          <p:nvPr/>
        </p:nvSpPr>
        <p:spPr>
          <a:xfrm>
            <a:off x="2731637" y="4493226"/>
            <a:ext cx="415571" cy="104836"/>
          </a:xfrm>
          <a:custGeom>
            <a:avLst/>
            <a:gdLst>
              <a:gd name="connsiteX0" fmla="*/ 2038 w 415571"/>
              <a:gd name="connsiteY0" fmla="*/ 104174 h 104836"/>
              <a:gd name="connsiteX1" fmla="*/ 243338 w 415571"/>
              <a:gd name="connsiteY1" fmla="*/ 8924 h 104836"/>
              <a:gd name="connsiteX2" fmla="*/ 319538 w 415571"/>
              <a:gd name="connsiteY2" fmla="*/ 18449 h 104836"/>
              <a:gd name="connsiteX3" fmla="*/ 313188 w 415571"/>
              <a:gd name="connsiteY3" fmla="*/ 2574 h 104836"/>
              <a:gd name="connsiteX4" fmla="*/ 414788 w 415571"/>
              <a:gd name="connsiteY4" fmla="*/ 81949 h 104836"/>
              <a:gd name="connsiteX5" fmla="*/ 357638 w 415571"/>
              <a:gd name="connsiteY5" fmla="*/ 69249 h 104836"/>
              <a:gd name="connsiteX6" fmla="*/ 310013 w 415571"/>
              <a:gd name="connsiteY6" fmla="*/ 100999 h 104836"/>
              <a:gd name="connsiteX7" fmla="*/ 383038 w 415571"/>
              <a:gd name="connsiteY7" fmla="*/ 56549 h 104836"/>
              <a:gd name="connsiteX8" fmla="*/ 316363 w 415571"/>
              <a:gd name="connsiteY8" fmla="*/ 8924 h 104836"/>
              <a:gd name="connsiteX9" fmla="*/ 154438 w 415571"/>
              <a:gd name="connsiteY9" fmla="*/ 40674 h 104836"/>
              <a:gd name="connsiteX10" fmla="*/ 157613 w 415571"/>
              <a:gd name="connsiteY10" fmla="*/ 8924 h 104836"/>
              <a:gd name="connsiteX11" fmla="*/ 68713 w 415571"/>
              <a:gd name="connsiteY11" fmla="*/ 47024 h 104836"/>
              <a:gd name="connsiteX12" fmla="*/ 125863 w 415571"/>
              <a:gd name="connsiteY12" fmla="*/ 50199 h 104836"/>
              <a:gd name="connsiteX13" fmla="*/ 2038 w 415571"/>
              <a:gd name="connsiteY13" fmla="*/ 104174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571" h="104836">
                <a:moveTo>
                  <a:pt x="2038" y="104174"/>
                </a:moveTo>
                <a:cubicBezTo>
                  <a:pt x="21617" y="97295"/>
                  <a:pt x="190421" y="23211"/>
                  <a:pt x="243338" y="8924"/>
                </a:cubicBezTo>
                <a:cubicBezTo>
                  <a:pt x="296255" y="-5364"/>
                  <a:pt x="307896" y="19507"/>
                  <a:pt x="319538" y="18449"/>
                </a:cubicBezTo>
                <a:cubicBezTo>
                  <a:pt x="331180" y="17391"/>
                  <a:pt x="297313" y="-8009"/>
                  <a:pt x="313188" y="2574"/>
                </a:cubicBezTo>
                <a:cubicBezTo>
                  <a:pt x="329063" y="13157"/>
                  <a:pt x="407380" y="70836"/>
                  <a:pt x="414788" y="81949"/>
                </a:cubicBezTo>
                <a:cubicBezTo>
                  <a:pt x="422196" y="93061"/>
                  <a:pt x="375101" y="66074"/>
                  <a:pt x="357638" y="69249"/>
                </a:cubicBezTo>
                <a:cubicBezTo>
                  <a:pt x="340176" y="72424"/>
                  <a:pt x="305780" y="103116"/>
                  <a:pt x="310013" y="100999"/>
                </a:cubicBezTo>
                <a:cubicBezTo>
                  <a:pt x="314246" y="98882"/>
                  <a:pt x="381980" y="71895"/>
                  <a:pt x="383038" y="56549"/>
                </a:cubicBezTo>
                <a:cubicBezTo>
                  <a:pt x="384096" y="41203"/>
                  <a:pt x="354463" y="11570"/>
                  <a:pt x="316363" y="8924"/>
                </a:cubicBezTo>
                <a:cubicBezTo>
                  <a:pt x="278263" y="6278"/>
                  <a:pt x="180896" y="40674"/>
                  <a:pt x="154438" y="40674"/>
                </a:cubicBezTo>
                <a:cubicBezTo>
                  <a:pt x="127980" y="40674"/>
                  <a:pt x="171900" y="7866"/>
                  <a:pt x="157613" y="8924"/>
                </a:cubicBezTo>
                <a:cubicBezTo>
                  <a:pt x="143326" y="9982"/>
                  <a:pt x="74005" y="40145"/>
                  <a:pt x="68713" y="47024"/>
                </a:cubicBezTo>
                <a:cubicBezTo>
                  <a:pt x="63421" y="53903"/>
                  <a:pt x="141738" y="38028"/>
                  <a:pt x="125863" y="50199"/>
                </a:cubicBezTo>
                <a:cubicBezTo>
                  <a:pt x="109988" y="62370"/>
                  <a:pt x="-17541" y="111053"/>
                  <a:pt x="2038" y="104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D41CF83-8BAD-C7A8-784B-BB5BB69AFE93}"/>
              </a:ext>
            </a:extLst>
          </p:cNvPr>
          <p:cNvSpPr/>
          <p:nvPr/>
        </p:nvSpPr>
        <p:spPr>
          <a:xfrm>
            <a:off x="2879152" y="4502147"/>
            <a:ext cx="412360" cy="149364"/>
          </a:xfrm>
          <a:custGeom>
            <a:avLst/>
            <a:gdLst>
              <a:gd name="connsiteX0" fmla="*/ 573 w 412360"/>
              <a:gd name="connsiteY0" fmla="*/ 149228 h 149364"/>
              <a:gd name="connsiteX1" fmla="*/ 283148 w 412360"/>
              <a:gd name="connsiteY1" fmla="*/ 19053 h 149364"/>
              <a:gd name="connsiteX2" fmla="*/ 270448 w 412360"/>
              <a:gd name="connsiteY2" fmla="*/ 63503 h 149364"/>
              <a:gd name="connsiteX3" fmla="*/ 381573 w 412360"/>
              <a:gd name="connsiteY3" fmla="*/ 3 h 149364"/>
              <a:gd name="connsiteX4" fmla="*/ 410148 w 412360"/>
              <a:gd name="connsiteY4" fmla="*/ 60328 h 149364"/>
              <a:gd name="connsiteX5" fmla="*/ 391098 w 412360"/>
              <a:gd name="connsiteY5" fmla="*/ 12703 h 149364"/>
              <a:gd name="connsiteX6" fmla="*/ 238698 w 412360"/>
              <a:gd name="connsiteY6" fmla="*/ 12703 h 149364"/>
              <a:gd name="connsiteX7" fmla="*/ 222823 w 412360"/>
              <a:gd name="connsiteY7" fmla="*/ 25403 h 149364"/>
              <a:gd name="connsiteX8" fmla="*/ 114873 w 412360"/>
              <a:gd name="connsiteY8" fmla="*/ 57153 h 149364"/>
              <a:gd name="connsiteX9" fmla="*/ 206948 w 412360"/>
              <a:gd name="connsiteY9" fmla="*/ 44453 h 149364"/>
              <a:gd name="connsiteX10" fmla="*/ 573 w 412360"/>
              <a:gd name="connsiteY10" fmla="*/ 149228 h 1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60" h="149364">
                <a:moveTo>
                  <a:pt x="573" y="149228"/>
                </a:moveTo>
                <a:cubicBezTo>
                  <a:pt x="13273" y="144995"/>
                  <a:pt x="238169" y="33340"/>
                  <a:pt x="283148" y="19053"/>
                </a:cubicBezTo>
                <a:cubicBezTo>
                  <a:pt x="328127" y="4766"/>
                  <a:pt x="254044" y="66678"/>
                  <a:pt x="270448" y="63503"/>
                </a:cubicBezTo>
                <a:cubicBezTo>
                  <a:pt x="286852" y="60328"/>
                  <a:pt x="358290" y="532"/>
                  <a:pt x="381573" y="3"/>
                </a:cubicBezTo>
                <a:cubicBezTo>
                  <a:pt x="404856" y="-526"/>
                  <a:pt x="408560" y="58211"/>
                  <a:pt x="410148" y="60328"/>
                </a:cubicBezTo>
                <a:cubicBezTo>
                  <a:pt x="411736" y="62445"/>
                  <a:pt x="419673" y="20641"/>
                  <a:pt x="391098" y="12703"/>
                </a:cubicBezTo>
                <a:cubicBezTo>
                  <a:pt x="362523" y="4765"/>
                  <a:pt x="238698" y="12703"/>
                  <a:pt x="238698" y="12703"/>
                </a:cubicBezTo>
                <a:cubicBezTo>
                  <a:pt x="210652" y="14820"/>
                  <a:pt x="243460" y="17995"/>
                  <a:pt x="222823" y="25403"/>
                </a:cubicBezTo>
                <a:cubicBezTo>
                  <a:pt x="202186" y="32811"/>
                  <a:pt x="117519" y="53978"/>
                  <a:pt x="114873" y="57153"/>
                </a:cubicBezTo>
                <a:cubicBezTo>
                  <a:pt x="112227" y="60328"/>
                  <a:pt x="223881" y="30695"/>
                  <a:pt x="206948" y="44453"/>
                </a:cubicBezTo>
                <a:cubicBezTo>
                  <a:pt x="190015" y="58211"/>
                  <a:pt x="-12127" y="153461"/>
                  <a:pt x="573" y="149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7DCC632-77A7-C67B-9C9E-59791A4B8C8C}"/>
              </a:ext>
            </a:extLst>
          </p:cNvPr>
          <p:cNvSpPr/>
          <p:nvPr/>
        </p:nvSpPr>
        <p:spPr>
          <a:xfrm>
            <a:off x="2941935" y="4501682"/>
            <a:ext cx="584695" cy="144547"/>
          </a:xfrm>
          <a:custGeom>
            <a:avLst/>
            <a:gdLst>
              <a:gd name="connsiteX0" fmla="*/ 7640 w 584695"/>
              <a:gd name="connsiteY0" fmla="*/ 143343 h 144547"/>
              <a:gd name="connsiteX1" fmla="*/ 267990 w 584695"/>
              <a:gd name="connsiteY1" fmla="*/ 73493 h 144547"/>
              <a:gd name="connsiteX2" fmla="*/ 394990 w 584695"/>
              <a:gd name="connsiteY2" fmla="*/ 98893 h 144547"/>
              <a:gd name="connsiteX3" fmla="*/ 369590 w 584695"/>
              <a:gd name="connsiteY3" fmla="*/ 70318 h 144547"/>
              <a:gd name="connsiteX4" fmla="*/ 490240 w 584695"/>
              <a:gd name="connsiteY4" fmla="*/ 468 h 144547"/>
              <a:gd name="connsiteX5" fmla="*/ 439440 w 584695"/>
              <a:gd name="connsiteY5" fmla="*/ 38568 h 144547"/>
              <a:gd name="connsiteX6" fmla="*/ 582315 w 584695"/>
              <a:gd name="connsiteY6" fmla="*/ 13168 h 144547"/>
              <a:gd name="connsiteX7" fmla="*/ 525165 w 584695"/>
              <a:gd name="connsiteY7" fmla="*/ 29043 h 144547"/>
              <a:gd name="connsiteX8" fmla="*/ 477540 w 584695"/>
              <a:gd name="connsiteY8" fmla="*/ 73493 h 144547"/>
              <a:gd name="connsiteX9" fmla="*/ 455315 w 584695"/>
              <a:gd name="connsiteY9" fmla="*/ 41743 h 144547"/>
              <a:gd name="connsiteX10" fmla="*/ 315615 w 584695"/>
              <a:gd name="connsiteY10" fmla="*/ 67143 h 144547"/>
              <a:gd name="connsiteX11" fmla="*/ 328315 w 584695"/>
              <a:gd name="connsiteY11" fmla="*/ 22693 h 144547"/>
              <a:gd name="connsiteX12" fmla="*/ 306090 w 584695"/>
              <a:gd name="connsiteY12" fmla="*/ 54443 h 144547"/>
              <a:gd name="connsiteX13" fmla="*/ 121940 w 584695"/>
              <a:gd name="connsiteY13" fmla="*/ 73493 h 144547"/>
              <a:gd name="connsiteX14" fmla="*/ 214015 w 584695"/>
              <a:gd name="connsiteY14" fmla="*/ 73493 h 144547"/>
              <a:gd name="connsiteX15" fmla="*/ 80665 w 584695"/>
              <a:gd name="connsiteY15" fmla="*/ 114768 h 144547"/>
              <a:gd name="connsiteX16" fmla="*/ 7640 w 584695"/>
              <a:gd name="connsiteY16" fmla="*/ 143343 h 14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695" h="144547">
                <a:moveTo>
                  <a:pt x="7640" y="143343"/>
                </a:moveTo>
                <a:cubicBezTo>
                  <a:pt x="38861" y="136464"/>
                  <a:pt x="203432" y="80901"/>
                  <a:pt x="267990" y="73493"/>
                </a:cubicBezTo>
                <a:cubicBezTo>
                  <a:pt x="332548" y="66085"/>
                  <a:pt x="378057" y="99422"/>
                  <a:pt x="394990" y="98893"/>
                </a:cubicBezTo>
                <a:cubicBezTo>
                  <a:pt x="411923" y="98364"/>
                  <a:pt x="353715" y="86722"/>
                  <a:pt x="369590" y="70318"/>
                </a:cubicBezTo>
                <a:cubicBezTo>
                  <a:pt x="385465" y="53914"/>
                  <a:pt x="478598" y="5760"/>
                  <a:pt x="490240" y="468"/>
                </a:cubicBezTo>
                <a:cubicBezTo>
                  <a:pt x="501882" y="-4824"/>
                  <a:pt x="424094" y="36451"/>
                  <a:pt x="439440" y="38568"/>
                </a:cubicBezTo>
                <a:cubicBezTo>
                  <a:pt x="454786" y="40685"/>
                  <a:pt x="568028" y="14755"/>
                  <a:pt x="582315" y="13168"/>
                </a:cubicBezTo>
                <a:cubicBezTo>
                  <a:pt x="596602" y="11581"/>
                  <a:pt x="542627" y="18989"/>
                  <a:pt x="525165" y="29043"/>
                </a:cubicBezTo>
                <a:cubicBezTo>
                  <a:pt x="507703" y="39097"/>
                  <a:pt x="489182" y="71376"/>
                  <a:pt x="477540" y="73493"/>
                </a:cubicBezTo>
                <a:cubicBezTo>
                  <a:pt x="465898" y="75610"/>
                  <a:pt x="482302" y="42801"/>
                  <a:pt x="455315" y="41743"/>
                </a:cubicBezTo>
                <a:cubicBezTo>
                  <a:pt x="428328" y="40685"/>
                  <a:pt x="336782" y="70318"/>
                  <a:pt x="315615" y="67143"/>
                </a:cubicBezTo>
                <a:cubicBezTo>
                  <a:pt x="294448" y="63968"/>
                  <a:pt x="329903" y="24810"/>
                  <a:pt x="328315" y="22693"/>
                </a:cubicBezTo>
                <a:cubicBezTo>
                  <a:pt x="326727" y="20576"/>
                  <a:pt x="340486" y="45976"/>
                  <a:pt x="306090" y="54443"/>
                </a:cubicBezTo>
                <a:cubicBezTo>
                  <a:pt x="271694" y="62910"/>
                  <a:pt x="137286" y="70318"/>
                  <a:pt x="121940" y="73493"/>
                </a:cubicBezTo>
                <a:cubicBezTo>
                  <a:pt x="106594" y="76668"/>
                  <a:pt x="220894" y="66614"/>
                  <a:pt x="214015" y="73493"/>
                </a:cubicBezTo>
                <a:cubicBezTo>
                  <a:pt x="207136" y="80372"/>
                  <a:pt x="112415" y="103656"/>
                  <a:pt x="80665" y="114768"/>
                </a:cubicBezTo>
                <a:cubicBezTo>
                  <a:pt x="48915" y="125880"/>
                  <a:pt x="-23581" y="150222"/>
                  <a:pt x="7640" y="14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F045BCF-4B91-A17A-733D-3186E95D8DA3}"/>
              </a:ext>
            </a:extLst>
          </p:cNvPr>
          <p:cNvSpPr/>
          <p:nvPr/>
        </p:nvSpPr>
        <p:spPr>
          <a:xfrm>
            <a:off x="2867020" y="4540241"/>
            <a:ext cx="146214" cy="114312"/>
          </a:xfrm>
          <a:custGeom>
            <a:avLst/>
            <a:gdLst>
              <a:gd name="connsiteX0" fmla="*/ 5 w 146214"/>
              <a:gd name="connsiteY0" fmla="*/ 114309 h 114312"/>
              <a:gd name="connsiteX1" fmla="*/ 63505 w 146214"/>
              <a:gd name="connsiteY1" fmla="*/ 41284 h 114312"/>
              <a:gd name="connsiteX2" fmla="*/ 146055 w 146214"/>
              <a:gd name="connsiteY2" fmla="*/ 9 h 114312"/>
              <a:gd name="connsiteX3" fmla="*/ 41280 w 146214"/>
              <a:gd name="connsiteY3" fmla="*/ 44459 h 114312"/>
              <a:gd name="connsiteX4" fmla="*/ 66680 w 146214"/>
              <a:gd name="connsiteY4" fmla="*/ 44459 h 114312"/>
              <a:gd name="connsiteX5" fmla="*/ 5 w 146214"/>
              <a:gd name="connsiteY5" fmla="*/ 114309 h 1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14" h="114312">
                <a:moveTo>
                  <a:pt x="5" y="114309"/>
                </a:moveTo>
                <a:cubicBezTo>
                  <a:pt x="-524" y="113780"/>
                  <a:pt x="39163" y="60334"/>
                  <a:pt x="63505" y="41284"/>
                </a:cubicBezTo>
                <a:cubicBezTo>
                  <a:pt x="87847" y="22234"/>
                  <a:pt x="149759" y="-520"/>
                  <a:pt x="146055" y="9"/>
                </a:cubicBezTo>
                <a:cubicBezTo>
                  <a:pt x="142351" y="538"/>
                  <a:pt x="54509" y="37051"/>
                  <a:pt x="41280" y="44459"/>
                </a:cubicBezTo>
                <a:cubicBezTo>
                  <a:pt x="28051" y="51867"/>
                  <a:pt x="70913" y="35463"/>
                  <a:pt x="66680" y="44459"/>
                </a:cubicBezTo>
                <a:cubicBezTo>
                  <a:pt x="62447" y="53455"/>
                  <a:pt x="534" y="114838"/>
                  <a:pt x="5" y="114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1BBA4D6-50B7-E119-8A0D-1F07198B34C6}"/>
              </a:ext>
            </a:extLst>
          </p:cNvPr>
          <p:cNvSpPr/>
          <p:nvPr/>
        </p:nvSpPr>
        <p:spPr>
          <a:xfrm>
            <a:off x="3027807" y="4590923"/>
            <a:ext cx="425056" cy="73194"/>
          </a:xfrm>
          <a:custGeom>
            <a:avLst/>
            <a:gdLst>
              <a:gd name="connsiteX0" fmla="*/ 1143 w 425056"/>
              <a:gd name="connsiteY0" fmla="*/ 73152 h 73194"/>
              <a:gd name="connsiteX1" fmla="*/ 175768 w 425056"/>
              <a:gd name="connsiteY1" fmla="*/ 12827 h 73194"/>
              <a:gd name="connsiteX2" fmla="*/ 413893 w 425056"/>
              <a:gd name="connsiteY2" fmla="*/ 50927 h 73194"/>
              <a:gd name="connsiteX3" fmla="*/ 366268 w 425056"/>
              <a:gd name="connsiteY3" fmla="*/ 41402 h 73194"/>
              <a:gd name="connsiteX4" fmla="*/ 191643 w 425056"/>
              <a:gd name="connsiteY4" fmla="*/ 57277 h 73194"/>
              <a:gd name="connsiteX5" fmla="*/ 296418 w 425056"/>
              <a:gd name="connsiteY5" fmla="*/ 35052 h 73194"/>
              <a:gd name="connsiteX6" fmla="*/ 258318 w 425056"/>
              <a:gd name="connsiteY6" fmla="*/ 6477 h 73194"/>
              <a:gd name="connsiteX7" fmla="*/ 185293 w 425056"/>
              <a:gd name="connsiteY7" fmla="*/ 25527 h 73194"/>
              <a:gd name="connsiteX8" fmla="*/ 191643 w 425056"/>
              <a:gd name="connsiteY8" fmla="*/ 127 h 73194"/>
              <a:gd name="connsiteX9" fmla="*/ 29718 w 425056"/>
              <a:gd name="connsiteY9" fmla="*/ 16002 h 73194"/>
              <a:gd name="connsiteX10" fmla="*/ 96393 w 425056"/>
              <a:gd name="connsiteY10" fmla="*/ 22352 h 73194"/>
              <a:gd name="connsiteX11" fmla="*/ 1143 w 425056"/>
              <a:gd name="connsiteY11" fmla="*/ 73152 h 7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056" h="73194">
                <a:moveTo>
                  <a:pt x="1143" y="73152"/>
                </a:moveTo>
                <a:cubicBezTo>
                  <a:pt x="14372" y="71565"/>
                  <a:pt x="106976" y="16531"/>
                  <a:pt x="175768" y="12827"/>
                </a:cubicBezTo>
                <a:cubicBezTo>
                  <a:pt x="244560" y="9123"/>
                  <a:pt x="382143" y="46165"/>
                  <a:pt x="413893" y="50927"/>
                </a:cubicBezTo>
                <a:cubicBezTo>
                  <a:pt x="445643" y="55689"/>
                  <a:pt x="403310" y="40344"/>
                  <a:pt x="366268" y="41402"/>
                </a:cubicBezTo>
                <a:cubicBezTo>
                  <a:pt x="329226" y="42460"/>
                  <a:pt x="203285" y="58335"/>
                  <a:pt x="191643" y="57277"/>
                </a:cubicBezTo>
                <a:cubicBezTo>
                  <a:pt x="180001" y="56219"/>
                  <a:pt x="285306" y="43519"/>
                  <a:pt x="296418" y="35052"/>
                </a:cubicBezTo>
                <a:cubicBezTo>
                  <a:pt x="307530" y="26585"/>
                  <a:pt x="276839" y="8064"/>
                  <a:pt x="258318" y="6477"/>
                </a:cubicBezTo>
                <a:cubicBezTo>
                  <a:pt x="239797" y="4890"/>
                  <a:pt x="196405" y="26585"/>
                  <a:pt x="185293" y="25527"/>
                </a:cubicBezTo>
                <a:cubicBezTo>
                  <a:pt x="174181" y="24469"/>
                  <a:pt x="217572" y="1714"/>
                  <a:pt x="191643" y="127"/>
                </a:cubicBezTo>
                <a:cubicBezTo>
                  <a:pt x="165714" y="-1461"/>
                  <a:pt x="45593" y="12298"/>
                  <a:pt x="29718" y="16002"/>
                </a:cubicBezTo>
                <a:cubicBezTo>
                  <a:pt x="13843" y="19706"/>
                  <a:pt x="99039" y="12827"/>
                  <a:pt x="96393" y="22352"/>
                </a:cubicBezTo>
                <a:cubicBezTo>
                  <a:pt x="93747" y="31877"/>
                  <a:pt x="-12086" y="74739"/>
                  <a:pt x="1143" y="73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19903AA-D074-6665-D00A-E92ACD5C5703}"/>
              </a:ext>
            </a:extLst>
          </p:cNvPr>
          <p:cNvSpPr/>
          <p:nvPr/>
        </p:nvSpPr>
        <p:spPr>
          <a:xfrm>
            <a:off x="3154077" y="4527418"/>
            <a:ext cx="636939" cy="127567"/>
          </a:xfrm>
          <a:custGeom>
            <a:avLst/>
            <a:gdLst>
              <a:gd name="connsiteX0" fmla="*/ 1873 w 636939"/>
              <a:gd name="connsiteY0" fmla="*/ 127132 h 127567"/>
              <a:gd name="connsiteX1" fmla="*/ 338423 w 636939"/>
              <a:gd name="connsiteY1" fmla="*/ 19182 h 127567"/>
              <a:gd name="connsiteX2" fmla="*/ 446373 w 636939"/>
              <a:gd name="connsiteY2" fmla="*/ 50932 h 127567"/>
              <a:gd name="connsiteX3" fmla="*/ 417798 w 636939"/>
              <a:gd name="connsiteY3" fmla="*/ 25532 h 127567"/>
              <a:gd name="connsiteX4" fmla="*/ 563848 w 636939"/>
              <a:gd name="connsiteY4" fmla="*/ 35057 h 127567"/>
              <a:gd name="connsiteX5" fmla="*/ 544798 w 636939"/>
              <a:gd name="connsiteY5" fmla="*/ 19182 h 127567"/>
              <a:gd name="connsiteX6" fmla="*/ 636873 w 636939"/>
              <a:gd name="connsiteY6" fmla="*/ 50932 h 127567"/>
              <a:gd name="connsiteX7" fmla="*/ 554323 w 636939"/>
              <a:gd name="connsiteY7" fmla="*/ 41407 h 127567"/>
              <a:gd name="connsiteX8" fmla="*/ 293973 w 636939"/>
              <a:gd name="connsiteY8" fmla="*/ 132 h 127567"/>
              <a:gd name="connsiteX9" fmla="*/ 382873 w 636939"/>
              <a:gd name="connsiteY9" fmla="*/ 28707 h 127567"/>
              <a:gd name="connsiteX10" fmla="*/ 309848 w 636939"/>
              <a:gd name="connsiteY10" fmla="*/ 41407 h 127567"/>
              <a:gd name="connsiteX11" fmla="*/ 430498 w 636939"/>
              <a:gd name="connsiteY11" fmla="*/ 92207 h 127567"/>
              <a:gd name="connsiteX12" fmla="*/ 284448 w 636939"/>
              <a:gd name="connsiteY12" fmla="*/ 50932 h 127567"/>
              <a:gd name="connsiteX13" fmla="*/ 205073 w 636939"/>
              <a:gd name="connsiteY13" fmla="*/ 57282 h 127567"/>
              <a:gd name="connsiteX14" fmla="*/ 1873 w 636939"/>
              <a:gd name="connsiteY14" fmla="*/ 127132 h 1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939" h="127567">
                <a:moveTo>
                  <a:pt x="1873" y="127132"/>
                </a:moveTo>
                <a:cubicBezTo>
                  <a:pt x="24098" y="120782"/>
                  <a:pt x="264340" y="31882"/>
                  <a:pt x="338423" y="19182"/>
                </a:cubicBezTo>
                <a:cubicBezTo>
                  <a:pt x="412506" y="6482"/>
                  <a:pt x="433144" y="49874"/>
                  <a:pt x="446373" y="50932"/>
                </a:cubicBezTo>
                <a:cubicBezTo>
                  <a:pt x="459602" y="51990"/>
                  <a:pt x="398219" y="28178"/>
                  <a:pt x="417798" y="25532"/>
                </a:cubicBezTo>
                <a:cubicBezTo>
                  <a:pt x="437377" y="22886"/>
                  <a:pt x="563848" y="35057"/>
                  <a:pt x="563848" y="35057"/>
                </a:cubicBezTo>
                <a:cubicBezTo>
                  <a:pt x="585015" y="33999"/>
                  <a:pt x="532627" y="16536"/>
                  <a:pt x="544798" y="19182"/>
                </a:cubicBezTo>
                <a:cubicBezTo>
                  <a:pt x="556969" y="21828"/>
                  <a:pt x="635286" y="47228"/>
                  <a:pt x="636873" y="50932"/>
                </a:cubicBezTo>
                <a:cubicBezTo>
                  <a:pt x="638460" y="54636"/>
                  <a:pt x="611473" y="49874"/>
                  <a:pt x="554323" y="41407"/>
                </a:cubicBezTo>
                <a:cubicBezTo>
                  <a:pt x="497173" y="32940"/>
                  <a:pt x="322548" y="2249"/>
                  <a:pt x="293973" y="132"/>
                </a:cubicBezTo>
                <a:cubicBezTo>
                  <a:pt x="265398" y="-1985"/>
                  <a:pt x="380227" y="21828"/>
                  <a:pt x="382873" y="28707"/>
                </a:cubicBezTo>
                <a:cubicBezTo>
                  <a:pt x="385519" y="35586"/>
                  <a:pt x="301911" y="30824"/>
                  <a:pt x="309848" y="41407"/>
                </a:cubicBezTo>
                <a:cubicBezTo>
                  <a:pt x="317785" y="51990"/>
                  <a:pt x="434731" y="90620"/>
                  <a:pt x="430498" y="92207"/>
                </a:cubicBezTo>
                <a:cubicBezTo>
                  <a:pt x="426265" y="93794"/>
                  <a:pt x="322019" y="56753"/>
                  <a:pt x="284448" y="50932"/>
                </a:cubicBezTo>
                <a:cubicBezTo>
                  <a:pt x="246877" y="45111"/>
                  <a:pt x="248465" y="46170"/>
                  <a:pt x="205073" y="57282"/>
                </a:cubicBezTo>
                <a:cubicBezTo>
                  <a:pt x="161681" y="68394"/>
                  <a:pt x="-20352" y="133482"/>
                  <a:pt x="1873" y="127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7E25CCD-263F-64C1-1F42-23324B0BEB37}"/>
              </a:ext>
            </a:extLst>
          </p:cNvPr>
          <p:cNvSpPr/>
          <p:nvPr/>
        </p:nvSpPr>
        <p:spPr>
          <a:xfrm>
            <a:off x="3397239" y="4615196"/>
            <a:ext cx="315268" cy="74867"/>
          </a:xfrm>
          <a:custGeom>
            <a:avLst/>
            <a:gdLst>
              <a:gd name="connsiteX0" fmla="*/ 11 w 315268"/>
              <a:gd name="connsiteY0" fmla="*/ 33004 h 74867"/>
              <a:gd name="connsiteX1" fmla="*/ 193686 w 315268"/>
              <a:gd name="connsiteY1" fmla="*/ 7604 h 74867"/>
              <a:gd name="connsiteX2" fmla="*/ 282586 w 315268"/>
              <a:gd name="connsiteY2" fmla="*/ 26654 h 74867"/>
              <a:gd name="connsiteX3" fmla="*/ 247661 w 315268"/>
              <a:gd name="connsiteY3" fmla="*/ 1254 h 74867"/>
              <a:gd name="connsiteX4" fmla="*/ 314336 w 315268"/>
              <a:gd name="connsiteY4" fmla="*/ 74279 h 74867"/>
              <a:gd name="connsiteX5" fmla="*/ 282586 w 315268"/>
              <a:gd name="connsiteY5" fmla="*/ 36179 h 74867"/>
              <a:gd name="connsiteX6" fmla="*/ 225436 w 315268"/>
              <a:gd name="connsiteY6" fmla="*/ 45704 h 74867"/>
              <a:gd name="connsiteX7" fmla="*/ 231786 w 315268"/>
              <a:gd name="connsiteY7" fmla="*/ 7604 h 74867"/>
              <a:gd name="connsiteX8" fmla="*/ 98436 w 315268"/>
              <a:gd name="connsiteY8" fmla="*/ 23479 h 74867"/>
              <a:gd name="connsiteX9" fmla="*/ 184161 w 315268"/>
              <a:gd name="connsiteY9" fmla="*/ 26654 h 74867"/>
              <a:gd name="connsiteX10" fmla="*/ 11 w 315268"/>
              <a:gd name="connsiteY10" fmla="*/ 33004 h 7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268" h="74867">
                <a:moveTo>
                  <a:pt x="11" y="33004"/>
                </a:moveTo>
                <a:cubicBezTo>
                  <a:pt x="1598" y="29829"/>
                  <a:pt x="146590" y="8662"/>
                  <a:pt x="193686" y="7604"/>
                </a:cubicBezTo>
                <a:cubicBezTo>
                  <a:pt x="240782" y="6546"/>
                  <a:pt x="273590" y="27712"/>
                  <a:pt x="282586" y="26654"/>
                </a:cubicBezTo>
                <a:cubicBezTo>
                  <a:pt x="291582" y="25596"/>
                  <a:pt x="242369" y="-6683"/>
                  <a:pt x="247661" y="1254"/>
                </a:cubicBezTo>
                <a:cubicBezTo>
                  <a:pt x="252953" y="9191"/>
                  <a:pt x="308515" y="68458"/>
                  <a:pt x="314336" y="74279"/>
                </a:cubicBezTo>
                <a:cubicBezTo>
                  <a:pt x="320157" y="80100"/>
                  <a:pt x="297403" y="40942"/>
                  <a:pt x="282586" y="36179"/>
                </a:cubicBezTo>
                <a:cubicBezTo>
                  <a:pt x="267769" y="31416"/>
                  <a:pt x="233903" y="50467"/>
                  <a:pt x="225436" y="45704"/>
                </a:cubicBezTo>
                <a:cubicBezTo>
                  <a:pt x="216969" y="40941"/>
                  <a:pt x="252953" y="11308"/>
                  <a:pt x="231786" y="7604"/>
                </a:cubicBezTo>
                <a:cubicBezTo>
                  <a:pt x="210619" y="3900"/>
                  <a:pt x="106374" y="20304"/>
                  <a:pt x="98436" y="23479"/>
                </a:cubicBezTo>
                <a:cubicBezTo>
                  <a:pt x="90498" y="26654"/>
                  <a:pt x="203740" y="21892"/>
                  <a:pt x="184161" y="26654"/>
                </a:cubicBezTo>
                <a:cubicBezTo>
                  <a:pt x="164582" y="31416"/>
                  <a:pt x="-1576" y="36179"/>
                  <a:pt x="11" y="33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ABBBA70-A3CD-E83B-49A9-58B98A8BBF56}"/>
              </a:ext>
            </a:extLst>
          </p:cNvPr>
          <p:cNvSpPr/>
          <p:nvPr/>
        </p:nvSpPr>
        <p:spPr>
          <a:xfrm>
            <a:off x="3501686" y="4577164"/>
            <a:ext cx="307062" cy="58638"/>
          </a:xfrm>
          <a:custGeom>
            <a:avLst/>
            <a:gdLst>
              <a:gd name="connsiteX0" fmla="*/ 60664 w 307062"/>
              <a:gd name="connsiteY0" fmla="*/ 58336 h 58638"/>
              <a:gd name="connsiteX1" fmla="*/ 171789 w 307062"/>
              <a:gd name="connsiteY1" fmla="*/ 36111 h 58638"/>
              <a:gd name="connsiteX2" fmla="*/ 305139 w 307062"/>
              <a:gd name="connsiteY2" fmla="*/ 1186 h 58638"/>
              <a:gd name="connsiteX3" fmla="*/ 254339 w 307062"/>
              <a:gd name="connsiteY3" fmla="*/ 7536 h 58638"/>
              <a:gd name="connsiteX4" fmla="*/ 339 w 307062"/>
              <a:gd name="connsiteY4" fmla="*/ 4361 h 58638"/>
              <a:gd name="connsiteX5" fmla="*/ 197189 w 307062"/>
              <a:gd name="connsiteY5" fmla="*/ 20236 h 58638"/>
              <a:gd name="connsiteX6" fmla="*/ 60664 w 307062"/>
              <a:gd name="connsiteY6" fmla="*/ 58336 h 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62" h="58638">
                <a:moveTo>
                  <a:pt x="60664" y="58336"/>
                </a:moveTo>
                <a:cubicBezTo>
                  <a:pt x="56431" y="60982"/>
                  <a:pt x="131043" y="45636"/>
                  <a:pt x="171789" y="36111"/>
                </a:cubicBezTo>
                <a:cubicBezTo>
                  <a:pt x="212535" y="26586"/>
                  <a:pt x="291381" y="5948"/>
                  <a:pt x="305139" y="1186"/>
                </a:cubicBezTo>
                <a:cubicBezTo>
                  <a:pt x="318897" y="-3576"/>
                  <a:pt x="254339" y="7536"/>
                  <a:pt x="254339" y="7536"/>
                </a:cubicBezTo>
                <a:lnTo>
                  <a:pt x="339" y="4361"/>
                </a:lnTo>
                <a:cubicBezTo>
                  <a:pt x="-9186" y="6478"/>
                  <a:pt x="185018" y="12299"/>
                  <a:pt x="197189" y="20236"/>
                </a:cubicBezTo>
                <a:cubicBezTo>
                  <a:pt x="209360" y="28173"/>
                  <a:pt x="64897" y="55690"/>
                  <a:pt x="60664" y="58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8E3CB65-B55B-C993-DD41-66B6AB527BD2}"/>
              </a:ext>
            </a:extLst>
          </p:cNvPr>
          <p:cNvSpPr/>
          <p:nvPr/>
        </p:nvSpPr>
        <p:spPr>
          <a:xfrm>
            <a:off x="4924269" y="4835297"/>
            <a:ext cx="148765" cy="365178"/>
          </a:xfrm>
          <a:custGeom>
            <a:avLst/>
            <a:gdLst>
              <a:gd name="connsiteX0" fmla="*/ 127156 w 148765"/>
              <a:gd name="connsiteY0" fmla="*/ 228 h 365178"/>
              <a:gd name="connsiteX1" fmla="*/ 136681 w 148765"/>
              <a:gd name="connsiteY1" fmla="*/ 79603 h 365178"/>
              <a:gd name="connsiteX2" fmla="*/ 70006 w 148765"/>
              <a:gd name="connsiteY2" fmla="*/ 168503 h 365178"/>
              <a:gd name="connsiteX3" fmla="*/ 41431 w 148765"/>
              <a:gd name="connsiteY3" fmla="*/ 247878 h 365178"/>
              <a:gd name="connsiteX4" fmla="*/ 54131 w 148765"/>
              <a:gd name="connsiteY4" fmla="*/ 197078 h 365178"/>
              <a:gd name="connsiteX5" fmla="*/ 19206 w 148765"/>
              <a:gd name="connsiteY5" fmla="*/ 273278 h 365178"/>
              <a:gd name="connsiteX6" fmla="*/ 12856 w 148765"/>
              <a:gd name="connsiteY6" fmla="*/ 362178 h 365178"/>
              <a:gd name="connsiteX7" fmla="*/ 9681 w 148765"/>
              <a:gd name="connsiteY7" fmla="*/ 324078 h 365178"/>
              <a:gd name="connsiteX8" fmla="*/ 44606 w 148765"/>
              <a:gd name="connsiteY8" fmla="*/ 133578 h 365178"/>
              <a:gd name="connsiteX9" fmla="*/ 156 w 148765"/>
              <a:gd name="connsiteY9" fmla="*/ 254228 h 365178"/>
              <a:gd name="connsiteX10" fmla="*/ 63656 w 148765"/>
              <a:gd name="connsiteY10" fmla="*/ 152628 h 365178"/>
              <a:gd name="connsiteX11" fmla="*/ 146206 w 148765"/>
              <a:gd name="connsiteY11" fmla="*/ 105003 h 365178"/>
              <a:gd name="connsiteX12" fmla="*/ 127156 w 148765"/>
              <a:gd name="connsiteY12" fmla="*/ 228 h 3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765" h="365178">
                <a:moveTo>
                  <a:pt x="127156" y="228"/>
                </a:moveTo>
                <a:cubicBezTo>
                  <a:pt x="125569" y="-4005"/>
                  <a:pt x="146206" y="51557"/>
                  <a:pt x="136681" y="79603"/>
                </a:cubicBezTo>
                <a:cubicBezTo>
                  <a:pt x="127156" y="107649"/>
                  <a:pt x="85881" y="140457"/>
                  <a:pt x="70006" y="168503"/>
                </a:cubicBezTo>
                <a:cubicBezTo>
                  <a:pt x="54131" y="196549"/>
                  <a:pt x="44077" y="243116"/>
                  <a:pt x="41431" y="247878"/>
                </a:cubicBezTo>
                <a:cubicBezTo>
                  <a:pt x="38785" y="252640"/>
                  <a:pt x="57835" y="192845"/>
                  <a:pt x="54131" y="197078"/>
                </a:cubicBezTo>
                <a:cubicBezTo>
                  <a:pt x="50427" y="201311"/>
                  <a:pt x="26085" y="245761"/>
                  <a:pt x="19206" y="273278"/>
                </a:cubicBezTo>
                <a:cubicBezTo>
                  <a:pt x="12327" y="300795"/>
                  <a:pt x="14443" y="353711"/>
                  <a:pt x="12856" y="362178"/>
                </a:cubicBezTo>
                <a:cubicBezTo>
                  <a:pt x="11269" y="370645"/>
                  <a:pt x="4389" y="362178"/>
                  <a:pt x="9681" y="324078"/>
                </a:cubicBezTo>
                <a:cubicBezTo>
                  <a:pt x="14973" y="285978"/>
                  <a:pt x="46193" y="145220"/>
                  <a:pt x="44606" y="133578"/>
                </a:cubicBezTo>
                <a:cubicBezTo>
                  <a:pt x="43019" y="121936"/>
                  <a:pt x="-3019" y="251053"/>
                  <a:pt x="156" y="254228"/>
                </a:cubicBezTo>
                <a:cubicBezTo>
                  <a:pt x="3331" y="257403"/>
                  <a:pt x="39314" y="177499"/>
                  <a:pt x="63656" y="152628"/>
                </a:cubicBezTo>
                <a:cubicBezTo>
                  <a:pt x="87998" y="127757"/>
                  <a:pt x="135094" y="124582"/>
                  <a:pt x="146206" y="105003"/>
                </a:cubicBezTo>
                <a:cubicBezTo>
                  <a:pt x="157318" y="85424"/>
                  <a:pt x="128743" y="4461"/>
                  <a:pt x="12715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781982C-F224-2720-2503-DD213A46B7E9}"/>
              </a:ext>
            </a:extLst>
          </p:cNvPr>
          <p:cNvSpPr/>
          <p:nvPr/>
        </p:nvSpPr>
        <p:spPr>
          <a:xfrm>
            <a:off x="5051265" y="4784105"/>
            <a:ext cx="143747" cy="134015"/>
          </a:xfrm>
          <a:custGeom>
            <a:avLst/>
            <a:gdLst>
              <a:gd name="connsiteX0" fmla="*/ 160 w 143747"/>
              <a:gd name="connsiteY0" fmla="*/ 133970 h 134015"/>
              <a:gd name="connsiteX1" fmla="*/ 114460 w 143747"/>
              <a:gd name="connsiteY1" fmla="*/ 76820 h 134015"/>
              <a:gd name="connsiteX2" fmla="*/ 92235 w 143747"/>
              <a:gd name="connsiteY2" fmla="*/ 32370 h 134015"/>
              <a:gd name="connsiteX3" fmla="*/ 19210 w 143747"/>
              <a:gd name="connsiteY3" fmla="*/ 620 h 134015"/>
              <a:gd name="connsiteX4" fmla="*/ 123985 w 143747"/>
              <a:gd name="connsiteY4" fmla="*/ 60945 h 134015"/>
              <a:gd name="connsiteX5" fmla="*/ 139860 w 143747"/>
              <a:gd name="connsiteY5" fmla="*/ 67295 h 134015"/>
              <a:gd name="connsiteX6" fmla="*/ 76360 w 143747"/>
              <a:gd name="connsiteY6" fmla="*/ 73645 h 134015"/>
              <a:gd name="connsiteX7" fmla="*/ 89060 w 143747"/>
              <a:gd name="connsiteY7" fmla="*/ 86345 h 134015"/>
              <a:gd name="connsiteX8" fmla="*/ 160 w 143747"/>
              <a:gd name="connsiteY8" fmla="*/ 133970 h 13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47" h="134015">
                <a:moveTo>
                  <a:pt x="160" y="133970"/>
                </a:moveTo>
                <a:cubicBezTo>
                  <a:pt x="4393" y="132383"/>
                  <a:pt x="99114" y="93753"/>
                  <a:pt x="114460" y="76820"/>
                </a:cubicBezTo>
                <a:cubicBezTo>
                  <a:pt x="129806" y="59887"/>
                  <a:pt x="108110" y="45070"/>
                  <a:pt x="92235" y="32370"/>
                </a:cubicBezTo>
                <a:cubicBezTo>
                  <a:pt x="76360" y="19670"/>
                  <a:pt x="13918" y="-4143"/>
                  <a:pt x="19210" y="620"/>
                </a:cubicBezTo>
                <a:cubicBezTo>
                  <a:pt x="24502" y="5382"/>
                  <a:pt x="103877" y="49833"/>
                  <a:pt x="123985" y="60945"/>
                </a:cubicBezTo>
                <a:cubicBezTo>
                  <a:pt x="144093" y="72057"/>
                  <a:pt x="147797" y="65178"/>
                  <a:pt x="139860" y="67295"/>
                </a:cubicBezTo>
                <a:cubicBezTo>
                  <a:pt x="131923" y="69412"/>
                  <a:pt x="76360" y="73645"/>
                  <a:pt x="76360" y="73645"/>
                </a:cubicBezTo>
                <a:cubicBezTo>
                  <a:pt x="67893" y="76820"/>
                  <a:pt x="101231" y="77349"/>
                  <a:pt x="89060" y="86345"/>
                </a:cubicBezTo>
                <a:cubicBezTo>
                  <a:pt x="76889" y="95341"/>
                  <a:pt x="-4073" y="135557"/>
                  <a:pt x="160" y="133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CE36AF9-5AC9-0E44-60DE-FBD7451225B4}"/>
              </a:ext>
            </a:extLst>
          </p:cNvPr>
          <p:cNvSpPr/>
          <p:nvPr/>
        </p:nvSpPr>
        <p:spPr>
          <a:xfrm>
            <a:off x="4939612" y="4835522"/>
            <a:ext cx="271213" cy="378643"/>
          </a:xfrm>
          <a:custGeom>
            <a:avLst/>
            <a:gdLst>
              <a:gd name="connsiteX0" fmla="*/ 216588 w 271213"/>
              <a:gd name="connsiteY0" fmla="*/ 3 h 378643"/>
              <a:gd name="connsiteX1" fmla="*/ 251513 w 271213"/>
              <a:gd name="connsiteY1" fmla="*/ 73028 h 378643"/>
              <a:gd name="connsiteX2" fmla="*/ 168963 w 271213"/>
              <a:gd name="connsiteY2" fmla="*/ 127003 h 378643"/>
              <a:gd name="connsiteX3" fmla="*/ 219763 w 271213"/>
              <a:gd name="connsiteY3" fmla="*/ 111128 h 378643"/>
              <a:gd name="connsiteX4" fmla="*/ 165788 w 271213"/>
              <a:gd name="connsiteY4" fmla="*/ 98428 h 378643"/>
              <a:gd name="connsiteX5" fmla="*/ 153088 w 271213"/>
              <a:gd name="connsiteY5" fmla="*/ 142878 h 378643"/>
              <a:gd name="connsiteX6" fmla="*/ 191188 w 271213"/>
              <a:gd name="connsiteY6" fmla="*/ 174628 h 378643"/>
              <a:gd name="connsiteX7" fmla="*/ 134038 w 271213"/>
              <a:gd name="connsiteY7" fmla="*/ 158753 h 378643"/>
              <a:gd name="connsiteX8" fmla="*/ 64188 w 271213"/>
              <a:gd name="connsiteY8" fmla="*/ 212728 h 378643"/>
              <a:gd name="connsiteX9" fmla="*/ 48313 w 271213"/>
              <a:gd name="connsiteY9" fmla="*/ 273053 h 378643"/>
              <a:gd name="connsiteX10" fmla="*/ 54663 w 271213"/>
              <a:gd name="connsiteY10" fmla="*/ 234953 h 378643"/>
              <a:gd name="connsiteX11" fmla="*/ 688 w 271213"/>
              <a:gd name="connsiteY11" fmla="*/ 377828 h 378643"/>
              <a:gd name="connsiteX12" fmla="*/ 26088 w 271213"/>
              <a:gd name="connsiteY12" fmla="*/ 288928 h 378643"/>
              <a:gd name="connsiteX13" fmla="*/ 54663 w 271213"/>
              <a:gd name="connsiteY13" fmla="*/ 196853 h 378643"/>
              <a:gd name="connsiteX14" fmla="*/ 159438 w 271213"/>
              <a:gd name="connsiteY14" fmla="*/ 158753 h 378643"/>
              <a:gd name="connsiteX15" fmla="*/ 175313 w 271213"/>
              <a:gd name="connsiteY15" fmla="*/ 117478 h 378643"/>
              <a:gd name="connsiteX16" fmla="*/ 270563 w 271213"/>
              <a:gd name="connsiteY16" fmla="*/ 76203 h 378643"/>
              <a:gd name="connsiteX17" fmla="*/ 216588 w 271213"/>
              <a:gd name="connsiteY17" fmla="*/ 3 h 37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213" h="378643">
                <a:moveTo>
                  <a:pt x="216588" y="3"/>
                </a:moveTo>
                <a:cubicBezTo>
                  <a:pt x="213413" y="-526"/>
                  <a:pt x="259451" y="51861"/>
                  <a:pt x="251513" y="73028"/>
                </a:cubicBezTo>
                <a:cubicBezTo>
                  <a:pt x="243576" y="94195"/>
                  <a:pt x="174255" y="120653"/>
                  <a:pt x="168963" y="127003"/>
                </a:cubicBezTo>
                <a:cubicBezTo>
                  <a:pt x="163671" y="133353"/>
                  <a:pt x="220292" y="115891"/>
                  <a:pt x="219763" y="111128"/>
                </a:cubicBezTo>
                <a:cubicBezTo>
                  <a:pt x="219234" y="106366"/>
                  <a:pt x="176900" y="93136"/>
                  <a:pt x="165788" y="98428"/>
                </a:cubicBezTo>
                <a:cubicBezTo>
                  <a:pt x="154675" y="103720"/>
                  <a:pt x="148855" y="130178"/>
                  <a:pt x="153088" y="142878"/>
                </a:cubicBezTo>
                <a:cubicBezTo>
                  <a:pt x="157321" y="155578"/>
                  <a:pt x="194363" y="171982"/>
                  <a:pt x="191188" y="174628"/>
                </a:cubicBezTo>
                <a:cubicBezTo>
                  <a:pt x="188013" y="177274"/>
                  <a:pt x="155205" y="152403"/>
                  <a:pt x="134038" y="158753"/>
                </a:cubicBezTo>
                <a:cubicBezTo>
                  <a:pt x="112871" y="165103"/>
                  <a:pt x="78475" y="193678"/>
                  <a:pt x="64188" y="212728"/>
                </a:cubicBezTo>
                <a:cubicBezTo>
                  <a:pt x="49900" y="231778"/>
                  <a:pt x="49900" y="269349"/>
                  <a:pt x="48313" y="273053"/>
                </a:cubicBezTo>
                <a:cubicBezTo>
                  <a:pt x="46726" y="276757"/>
                  <a:pt x="62600" y="217491"/>
                  <a:pt x="54663" y="234953"/>
                </a:cubicBezTo>
                <a:cubicBezTo>
                  <a:pt x="46726" y="252415"/>
                  <a:pt x="5450" y="368832"/>
                  <a:pt x="688" y="377828"/>
                </a:cubicBezTo>
                <a:cubicBezTo>
                  <a:pt x="-4074" y="386824"/>
                  <a:pt x="17092" y="319091"/>
                  <a:pt x="26088" y="288928"/>
                </a:cubicBezTo>
                <a:cubicBezTo>
                  <a:pt x="35084" y="258766"/>
                  <a:pt x="32438" y="218549"/>
                  <a:pt x="54663" y="196853"/>
                </a:cubicBezTo>
                <a:cubicBezTo>
                  <a:pt x="76888" y="175157"/>
                  <a:pt x="139330" y="171982"/>
                  <a:pt x="159438" y="158753"/>
                </a:cubicBezTo>
                <a:cubicBezTo>
                  <a:pt x="179546" y="145524"/>
                  <a:pt x="156792" y="131236"/>
                  <a:pt x="175313" y="117478"/>
                </a:cubicBezTo>
                <a:cubicBezTo>
                  <a:pt x="193834" y="103720"/>
                  <a:pt x="263155" y="94724"/>
                  <a:pt x="270563" y="76203"/>
                </a:cubicBezTo>
                <a:cubicBezTo>
                  <a:pt x="277971" y="57682"/>
                  <a:pt x="219763" y="532"/>
                  <a:pt x="2165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11B3871-9DDD-C86B-B954-BE7B5493ACEC}"/>
              </a:ext>
            </a:extLst>
          </p:cNvPr>
          <p:cNvSpPr/>
          <p:nvPr/>
        </p:nvSpPr>
        <p:spPr>
          <a:xfrm>
            <a:off x="4935351" y="5057742"/>
            <a:ext cx="364030" cy="104822"/>
          </a:xfrm>
          <a:custGeom>
            <a:avLst/>
            <a:gdLst>
              <a:gd name="connsiteX0" fmla="*/ 1774 w 364030"/>
              <a:gd name="connsiteY0" fmla="*/ 76233 h 104822"/>
              <a:gd name="connsiteX1" fmla="*/ 84324 w 364030"/>
              <a:gd name="connsiteY1" fmla="*/ 50833 h 104822"/>
              <a:gd name="connsiteX2" fmla="*/ 252599 w 364030"/>
              <a:gd name="connsiteY2" fmla="*/ 79408 h 104822"/>
              <a:gd name="connsiteX3" fmla="*/ 100199 w 364030"/>
              <a:gd name="connsiteY3" fmla="*/ 33 h 104822"/>
              <a:gd name="connsiteX4" fmla="*/ 233549 w 364030"/>
              <a:gd name="connsiteY4" fmla="*/ 69883 h 104822"/>
              <a:gd name="connsiteX5" fmla="*/ 363724 w 364030"/>
              <a:gd name="connsiteY5" fmla="*/ 92108 h 104822"/>
              <a:gd name="connsiteX6" fmla="*/ 265299 w 364030"/>
              <a:gd name="connsiteY6" fmla="*/ 88933 h 104822"/>
              <a:gd name="connsiteX7" fmla="*/ 128774 w 364030"/>
              <a:gd name="connsiteY7" fmla="*/ 104808 h 104822"/>
              <a:gd name="connsiteX8" fmla="*/ 214499 w 364030"/>
              <a:gd name="connsiteY8" fmla="*/ 85758 h 104822"/>
              <a:gd name="connsiteX9" fmla="*/ 157349 w 364030"/>
              <a:gd name="connsiteY9" fmla="*/ 73058 h 104822"/>
              <a:gd name="connsiteX10" fmla="*/ 1774 w 364030"/>
              <a:gd name="connsiteY10" fmla="*/ 76233 h 10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030" h="104822">
                <a:moveTo>
                  <a:pt x="1774" y="76233"/>
                </a:moveTo>
                <a:cubicBezTo>
                  <a:pt x="-10397" y="72529"/>
                  <a:pt x="42520" y="50304"/>
                  <a:pt x="84324" y="50833"/>
                </a:cubicBezTo>
                <a:cubicBezTo>
                  <a:pt x="126128" y="51362"/>
                  <a:pt x="249953" y="87875"/>
                  <a:pt x="252599" y="79408"/>
                </a:cubicBezTo>
                <a:cubicBezTo>
                  <a:pt x="255245" y="70941"/>
                  <a:pt x="103374" y="1620"/>
                  <a:pt x="100199" y="33"/>
                </a:cubicBezTo>
                <a:cubicBezTo>
                  <a:pt x="97024" y="-1554"/>
                  <a:pt x="189628" y="54537"/>
                  <a:pt x="233549" y="69883"/>
                </a:cubicBezTo>
                <a:cubicBezTo>
                  <a:pt x="277470" y="85229"/>
                  <a:pt x="358432" y="88933"/>
                  <a:pt x="363724" y="92108"/>
                </a:cubicBezTo>
                <a:cubicBezTo>
                  <a:pt x="369016" y="95283"/>
                  <a:pt x="304457" y="86816"/>
                  <a:pt x="265299" y="88933"/>
                </a:cubicBezTo>
                <a:cubicBezTo>
                  <a:pt x="226141" y="91050"/>
                  <a:pt x="137241" y="105337"/>
                  <a:pt x="128774" y="104808"/>
                </a:cubicBezTo>
                <a:cubicBezTo>
                  <a:pt x="120307" y="104279"/>
                  <a:pt x="209737" y="91050"/>
                  <a:pt x="214499" y="85758"/>
                </a:cubicBezTo>
                <a:cubicBezTo>
                  <a:pt x="219262" y="80466"/>
                  <a:pt x="190686" y="75175"/>
                  <a:pt x="157349" y="73058"/>
                </a:cubicBezTo>
                <a:cubicBezTo>
                  <a:pt x="124012" y="70941"/>
                  <a:pt x="13945" y="79937"/>
                  <a:pt x="1774" y="76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D80EA1-D785-0CA7-C437-A3FF13A96AD5}"/>
              </a:ext>
            </a:extLst>
          </p:cNvPr>
          <p:cNvSpPr/>
          <p:nvPr/>
        </p:nvSpPr>
        <p:spPr>
          <a:xfrm>
            <a:off x="4914686" y="5152085"/>
            <a:ext cx="533854" cy="48829"/>
          </a:xfrm>
          <a:custGeom>
            <a:avLst/>
            <a:gdLst>
              <a:gd name="connsiteX0" fmla="*/ 214 w 533854"/>
              <a:gd name="connsiteY0" fmla="*/ 48565 h 48829"/>
              <a:gd name="connsiteX1" fmla="*/ 127214 w 533854"/>
              <a:gd name="connsiteY1" fmla="*/ 23165 h 48829"/>
              <a:gd name="connsiteX2" fmla="*/ 336764 w 533854"/>
              <a:gd name="connsiteY2" fmla="*/ 35865 h 48829"/>
              <a:gd name="connsiteX3" fmla="*/ 317714 w 533854"/>
              <a:gd name="connsiteY3" fmla="*/ 23165 h 48829"/>
              <a:gd name="connsiteX4" fmla="*/ 533614 w 533854"/>
              <a:gd name="connsiteY4" fmla="*/ 32690 h 48829"/>
              <a:gd name="connsiteX5" fmla="*/ 270089 w 533854"/>
              <a:gd name="connsiteY5" fmla="*/ 13640 h 48829"/>
              <a:gd name="connsiteX6" fmla="*/ 197064 w 533854"/>
              <a:gd name="connsiteY6" fmla="*/ 940 h 48829"/>
              <a:gd name="connsiteX7" fmla="*/ 228814 w 533854"/>
              <a:gd name="connsiteY7" fmla="*/ 940 h 48829"/>
              <a:gd name="connsiteX8" fmla="*/ 108164 w 533854"/>
              <a:gd name="connsiteY8" fmla="*/ 940 h 48829"/>
              <a:gd name="connsiteX9" fmla="*/ 155789 w 533854"/>
              <a:gd name="connsiteY9" fmla="*/ 4115 h 48829"/>
              <a:gd name="connsiteX10" fmla="*/ 214 w 533854"/>
              <a:gd name="connsiteY10" fmla="*/ 48565 h 4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854" h="48829">
                <a:moveTo>
                  <a:pt x="214" y="48565"/>
                </a:moveTo>
                <a:cubicBezTo>
                  <a:pt x="-4548" y="51740"/>
                  <a:pt x="71122" y="25282"/>
                  <a:pt x="127214" y="23165"/>
                </a:cubicBezTo>
                <a:cubicBezTo>
                  <a:pt x="183306" y="21048"/>
                  <a:pt x="336764" y="35865"/>
                  <a:pt x="336764" y="35865"/>
                </a:cubicBezTo>
                <a:cubicBezTo>
                  <a:pt x="368514" y="35865"/>
                  <a:pt x="284906" y="23694"/>
                  <a:pt x="317714" y="23165"/>
                </a:cubicBezTo>
                <a:cubicBezTo>
                  <a:pt x="350522" y="22636"/>
                  <a:pt x="541552" y="34278"/>
                  <a:pt x="533614" y="32690"/>
                </a:cubicBezTo>
                <a:cubicBezTo>
                  <a:pt x="525676" y="31102"/>
                  <a:pt x="326181" y="18932"/>
                  <a:pt x="270089" y="13640"/>
                </a:cubicBezTo>
                <a:cubicBezTo>
                  <a:pt x="213997" y="8348"/>
                  <a:pt x="203943" y="3057"/>
                  <a:pt x="197064" y="940"/>
                </a:cubicBezTo>
                <a:cubicBezTo>
                  <a:pt x="190185" y="-1177"/>
                  <a:pt x="228814" y="940"/>
                  <a:pt x="228814" y="940"/>
                </a:cubicBezTo>
                <a:lnTo>
                  <a:pt x="108164" y="940"/>
                </a:lnTo>
                <a:cubicBezTo>
                  <a:pt x="95993" y="1469"/>
                  <a:pt x="178014" y="-1177"/>
                  <a:pt x="155789" y="4115"/>
                </a:cubicBezTo>
                <a:cubicBezTo>
                  <a:pt x="133564" y="9407"/>
                  <a:pt x="4976" y="45390"/>
                  <a:pt x="214" y="4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6973E78-9080-3688-37FA-D2560D91C236}"/>
              </a:ext>
            </a:extLst>
          </p:cNvPr>
          <p:cNvSpPr/>
          <p:nvPr/>
        </p:nvSpPr>
        <p:spPr>
          <a:xfrm>
            <a:off x="5139520" y="4818708"/>
            <a:ext cx="450437" cy="27164"/>
          </a:xfrm>
          <a:custGeom>
            <a:avLst/>
            <a:gdLst>
              <a:gd name="connsiteX0" fmla="*/ 805 w 450437"/>
              <a:gd name="connsiteY0" fmla="*/ 26342 h 27164"/>
              <a:gd name="connsiteX1" fmla="*/ 169080 w 450437"/>
              <a:gd name="connsiteY1" fmla="*/ 13642 h 27164"/>
              <a:gd name="connsiteX2" fmla="*/ 438955 w 450437"/>
              <a:gd name="connsiteY2" fmla="*/ 26342 h 27164"/>
              <a:gd name="connsiteX3" fmla="*/ 381805 w 450437"/>
              <a:gd name="connsiteY3" fmla="*/ 23167 h 27164"/>
              <a:gd name="connsiteX4" fmla="*/ 210355 w 450437"/>
              <a:gd name="connsiteY4" fmla="*/ 942 h 27164"/>
              <a:gd name="connsiteX5" fmla="*/ 235755 w 450437"/>
              <a:gd name="connsiteY5" fmla="*/ 4117 h 27164"/>
              <a:gd name="connsiteX6" fmla="*/ 805 w 450437"/>
              <a:gd name="connsiteY6" fmla="*/ 26342 h 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37" h="27164">
                <a:moveTo>
                  <a:pt x="805" y="26342"/>
                </a:moveTo>
                <a:cubicBezTo>
                  <a:pt x="-10307" y="27929"/>
                  <a:pt x="96055" y="13642"/>
                  <a:pt x="169080" y="13642"/>
                </a:cubicBezTo>
                <a:cubicBezTo>
                  <a:pt x="242105" y="13642"/>
                  <a:pt x="403501" y="24755"/>
                  <a:pt x="438955" y="26342"/>
                </a:cubicBezTo>
                <a:cubicBezTo>
                  <a:pt x="474409" y="27929"/>
                  <a:pt x="419905" y="27400"/>
                  <a:pt x="381805" y="23167"/>
                </a:cubicBezTo>
                <a:cubicBezTo>
                  <a:pt x="343705" y="18934"/>
                  <a:pt x="234697" y="4117"/>
                  <a:pt x="210355" y="942"/>
                </a:cubicBezTo>
                <a:cubicBezTo>
                  <a:pt x="186013" y="-2233"/>
                  <a:pt x="272267" y="3588"/>
                  <a:pt x="235755" y="4117"/>
                </a:cubicBezTo>
                <a:cubicBezTo>
                  <a:pt x="199243" y="4646"/>
                  <a:pt x="11917" y="24755"/>
                  <a:pt x="805" y="26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34D76A5-2472-987D-AA08-DA8E6D60C82E}"/>
              </a:ext>
            </a:extLst>
          </p:cNvPr>
          <p:cNvSpPr/>
          <p:nvPr/>
        </p:nvSpPr>
        <p:spPr>
          <a:xfrm>
            <a:off x="5164755" y="4806832"/>
            <a:ext cx="598179" cy="47880"/>
          </a:xfrm>
          <a:custGeom>
            <a:avLst/>
            <a:gdLst>
              <a:gd name="connsiteX0" fmla="*/ 970 w 598179"/>
              <a:gd name="connsiteY0" fmla="*/ 25518 h 47880"/>
              <a:gd name="connsiteX1" fmla="*/ 356570 w 598179"/>
              <a:gd name="connsiteY1" fmla="*/ 118 h 47880"/>
              <a:gd name="connsiteX2" fmla="*/ 505795 w 598179"/>
              <a:gd name="connsiteY2" fmla="*/ 38218 h 47880"/>
              <a:gd name="connsiteX3" fmla="*/ 454995 w 598179"/>
              <a:gd name="connsiteY3" fmla="*/ 35043 h 47880"/>
              <a:gd name="connsiteX4" fmla="*/ 597870 w 598179"/>
              <a:gd name="connsiteY4" fmla="*/ 47743 h 47880"/>
              <a:gd name="connsiteX5" fmla="*/ 489920 w 598179"/>
              <a:gd name="connsiteY5" fmla="*/ 25518 h 47880"/>
              <a:gd name="connsiteX6" fmla="*/ 381970 w 598179"/>
              <a:gd name="connsiteY6" fmla="*/ 22343 h 47880"/>
              <a:gd name="connsiteX7" fmla="*/ 254970 w 598179"/>
              <a:gd name="connsiteY7" fmla="*/ 3293 h 47880"/>
              <a:gd name="connsiteX8" fmla="*/ 970 w 598179"/>
              <a:gd name="connsiteY8" fmla="*/ 25518 h 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9" h="47880">
                <a:moveTo>
                  <a:pt x="970" y="25518"/>
                </a:moveTo>
                <a:cubicBezTo>
                  <a:pt x="17903" y="24989"/>
                  <a:pt x="272433" y="-1999"/>
                  <a:pt x="356570" y="118"/>
                </a:cubicBezTo>
                <a:cubicBezTo>
                  <a:pt x="440707" y="2235"/>
                  <a:pt x="489391" y="32397"/>
                  <a:pt x="505795" y="38218"/>
                </a:cubicBezTo>
                <a:cubicBezTo>
                  <a:pt x="522199" y="44039"/>
                  <a:pt x="439649" y="33456"/>
                  <a:pt x="454995" y="35043"/>
                </a:cubicBezTo>
                <a:cubicBezTo>
                  <a:pt x="470341" y="36631"/>
                  <a:pt x="592049" y="49331"/>
                  <a:pt x="597870" y="47743"/>
                </a:cubicBezTo>
                <a:cubicBezTo>
                  <a:pt x="603691" y="46156"/>
                  <a:pt x="525903" y="29751"/>
                  <a:pt x="489920" y="25518"/>
                </a:cubicBezTo>
                <a:cubicBezTo>
                  <a:pt x="453937" y="21285"/>
                  <a:pt x="421128" y="26047"/>
                  <a:pt x="381970" y="22343"/>
                </a:cubicBezTo>
                <a:cubicBezTo>
                  <a:pt x="342812" y="18639"/>
                  <a:pt x="316353" y="647"/>
                  <a:pt x="254970" y="3293"/>
                </a:cubicBezTo>
                <a:cubicBezTo>
                  <a:pt x="193587" y="5939"/>
                  <a:pt x="-15963" y="26047"/>
                  <a:pt x="970" y="25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1DB044E-47E7-BC95-EFC7-886DA14979CB}"/>
              </a:ext>
            </a:extLst>
          </p:cNvPr>
          <p:cNvSpPr/>
          <p:nvPr/>
        </p:nvSpPr>
        <p:spPr>
          <a:xfrm>
            <a:off x="5155507" y="4685570"/>
            <a:ext cx="494162" cy="156385"/>
          </a:xfrm>
          <a:custGeom>
            <a:avLst/>
            <a:gdLst>
              <a:gd name="connsiteX0" fmla="*/ 693 w 494162"/>
              <a:gd name="connsiteY0" fmla="*/ 156305 h 156385"/>
              <a:gd name="connsiteX1" fmla="*/ 188018 w 494162"/>
              <a:gd name="connsiteY1" fmla="*/ 111855 h 156385"/>
              <a:gd name="connsiteX2" fmla="*/ 486468 w 494162"/>
              <a:gd name="connsiteY2" fmla="*/ 118205 h 156385"/>
              <a:gd name="connsiteX3" fmla="*/ 410268 w 494162"/>
              <a:gd name="connsiteY3" fmla="*/ 102330 h 156385"/>
              <a:gd name="connsiteX4" fmla="*/ 457893 w 494162"/>
              <a:gd name="connsiteY4" fmla="*/ 51530 h 156385"/>
              <a:gd name="connsiteX5" fmla="*/ 476943 w 494162"/>
              <a:gd name="connsiteY5" fmla="*/ 22955 h 156385"/>
              <a:gd name="connsiteX6" fmla="*/ 422968 w 494162"/>
              <a:gd name="connsiteY6" fmla="*/ 70580 h 156385"/>
              <a:gd name="connsiteX7" fmla="*/ 375343 w 494162"/>
              <a:gd name="connsiteY7" fmla="*/ 83280 h 156385"/>
              <a:gd name="connsiteX8" fmla="*/ 388043 w 494162"/>
              <a:gd name="connsiteY8" fmla="*/ 29305 h 156385"/>
              <a:gd name="connsiteX9" fmla="*/ 394393 w 494162"/>
              <a:gd name="connsiteY9" fmla="*/ 730 h 156385"/>
              <a:gd name="connsiteX10" fmla="*/ 356293 w 494162"/>
              <a:gd name="connsiteY10" fmla="*/ 57880 h 156385"/>
              <a:gd name="connsiteX11" fmla="*/ 257868 w 494162"/>
              <a:gd name="connsiteY11" fmla="*/ 80105 h 156385"/>
              <a:gd name="connsiteX12" fmla="*/ 83243 w 494162"/>
              <a:gd name="connsiteY12" fmla="*/ 83280 h 156385"/>
              <a:gd name="connsiteX13" fmla="*/ 235643 w 494162"/>
              <a:gd name="connsiteY13" fmla="*/ 80105 h 156385"/>
              <a:gd name="connsiteX14" fmla="*/ 51493 w 494162"/>
              <a:gd name="connsiteY14" fmla="*/ 99155 h 156385"/>
              <a:gd name="connsiteX15" fmla="*/ 121343 w 494162"/>
              <a:gd name="connsiteY15" fmla="*/ 99155 h 156385"/>
              <a:gd name="connsiteX16" fmla="*/ 693 w 494162"/>
              <a:gd name="connsiteY16" fmla="*/ 156305 h 1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162" h="156385">
                <a:moveTo>
                  <a:pt x="693" y="156305"/>
                </a:moveTo>
                <a:cubicBezTo>
                  <a:pt x="11805" y="158422"/>
                  <a:pt x="107056" y="118205"/>
                  <a:pt x="188018" y="111855"/>
                </a:cubicBezTo>
                <a:cubicBezTo>
                  <a:pt x="268980" y="105505"/>
                  <a:pt x="449426" y="119792"/>
                  <a:pt x="486468" y="118205"/>
                </a:cubicBezTo>
                <a:cubicBezTo>
                  <a:pt x="523510" y="116617"/>
                  <a:pt x="415030" y="113442"/>
                  <a:pt x="410268" y="102330"/>
                </a:cubicBezTo>
                <a:cubicBezTo>
                  <a:pt x="405506" y="91218"/>
                  <a:pt x="446781" y="64759"/>
                  <a:pt x="457893" y="51530"/>
                </a:cubicBezTo>
                <a:cubicBezTo>
                  <a:pt x="469005" y="38301"/>
                  <a:pt x="482764" y="19780"/>
                  <a:pt x="476943" y="22955"/>
                </a:cubicBezTo>
                <a:cubicBezTo>
                  <a:pt x="471122" y="26130"/>
                  <a:pt x="439901" y="60526"/>
                  <a:pt x="422968" y="70580"/>
                </a:cubicBezTo>
                <a:cubicBezTo>
                  <a:pt x="406035" y="80634"/>
                  <a:pt x="381164" y="90159"/>
                  <a:pt x="375343" y="83280"/>
                </a:cubicBezTo>
                <a:cubicBezTo>
                  <a:pt x="369522" y="76401"/>
                  <a:pt x="384868" y="43063"/>
                  <a:pt x="388043" y="29305"/>
                </a:cubicBezTo>
                <a:cubicBezTo>
                  <a:pt x="391218" y="15547"/>
                  <a:pt x="399685" y="-4033"/>
                  <a:pt x="394393" y="730"/>
                </a:cubicBezTo>
                <a:cubicBezTo>
                  <a:pt x="389101" y="5492"/>
                  <a:pt x="379047" y="44651"/>
                  <a:pt x="356293" y="57880"/>
                </a:cubicBezTo>
                <a:cubicBezTo>
                  <a:pt x="333539" y="71109"/>
                  <a:pt x="303376" y="75872"/>
                  <a:pt x="257868" y="80105"/>
                </a:cubicBezTo>
                <a:cubicBezTo>
                  <a:pt x="212360" y="84338"/>
                  <a:pt x="86947" y="83280"/>
                  <a:pt x="83243" y="83280"/>
                </a:cubicBezTo>
                <a:cubicBezTo>
                  <a:pt x="79539" y="83280"/>
                  <a:pt x="240935" y="77459"/>
                  <a:pt x="235643" y="80105"/>
                </a:cubicBezTo>
                <a:cubicBezTo>
                  <a:pt x="230351" y="82751"/>
                  <a:pt x="70543" y="95980"/>
                  <a:pt x="51493" y="99155"/>
                </a:cubicBezTo>
                <a:cubicBezTo>
                  <a:pt x="32443" y="102330"/>
                  <a:pt x="127164" y="90159"/>
                  <a:pt x="121343" y="99155"/>
                </a:cubicBezTo>
                <a:cubicBezTo>
                  <a:pt x="115522" y="108151"/>
                  <a:pt x="-10419" y="154188"/>
                  <a:pt x="693" y="15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C7EBEE6B-A544-79DD-D0F1-56037E3F2CCA}"/>
              </a:ext>
            </a:extLst>
          </p:cNvPr>
          <p:cNvSpPr/>
          <p:nvPr/>
        </p:nvSpPr>
        <p:spPr>
          <a:xfrm>
            <a:off x="4982159" y="4810757"/>
            <a:ext cx="185392" cy="178312"/>
          </a:xfrm>
          <a:custGeom>
            <a:avLst/>
            <a:gdLst>
              <a:gd name="connsiteX0" fmla="*/ 2591 w 185392"/>
              <a:gd name="connsiteY0" fmla="*/ 177168 h 178312"/>
              <a:gd name="connsiteX1" fmla="*/ 183566 w 185392"/>
              <a:gd name="connsiteY1" fmla="*/ 2543 h 178312"/>
              <a:gd name="connsiteX2" fmla="*/ 91491 w 185392"/>
              <a:gd name="connsiteY2" fmla="*/ 75568 h 178312"/>
              <a:gd name="connsiteX3" fmla="*/ 18466 w 185392"/>
              <a:gd name="connsiteY3" fmla="*/ 107318 h 178312"/>
              <a:gd name="connsiteX4" fmla="*/ 72441 w 185392"/>
              <a:gd name="connsiteY4" fmla="*/ 78743 h 178312"/>
              <a:gd name="connsiteX5" fmla="*/ 2591 w 185392"/>
              <a:gd name="connsiteY5" fmla="*/ 177168 h 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92" h="178312">
                <a:moveTo>
                  <a:pt x="2591" y="177168"/>
                </a:moveTo>
                <a:cubicBezTo>
                  <a:pt x="21112" y="164468"/>
                  <a:pt x="168749" y="19476"/>
                  <a:pt x="183566" y="2543"/>
                </a:cubicBezTo>
                <a:cubicBezTo>
                  <a:pt x="198383" y="-14390"/>
                  <a:pt x="119008" y="58105"/>
                  <a:pt x="91491" y="75568"/>
                </a:cubicBezTo>
                <a:cubicBezTo>
                  <a:pt x="63974" y="93030"/>
                  <a:pt x="21641" y="106789"/>
                  <a:pt x="18466" y="107318"/>
                </a:cubicBezTo>
                <a:cubicBezTo>
                  <a:pt x="15291" y="107847"/>
                  <a:pt x="74028" y="64456"/>
                  <a:pt x="72441" y="78743"/>
                </a:cubicBezTo>
                <a:cubicBezTo>
                  <a:pt x="70854" y="93030"/>
                  <a:pt x="-15930" y="189868"/>
                  <a:pt x="2591" y="177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6F4D333-DAFC-D240-4571-A91BB57F0DFC}"/>
              </a:ext>
            </a:extLst>
          </p:cNvPr>
          <p:cNvSpPr/>
          <p:nvPr/>
        </p:nvSpPr>
        <p:spPr>
          <a:xfrm>
            <a:off x="5061688" y="4782198"/>
            <a:ext cx="244702" cy="104439"/>
          </a:xfrm>
          <a:custGeom>
            <a:avLst/>
            <a:gdLst>
              <a:gd name="connsiteX0" fmla="*/ 2437 w 244702"/>
              <a:gd name="connsiteY0" fmla="*/ 104127 h 104439"/>
              <a:gd name="connsiteX1" fmla="*/ 243737 w 244702"/>
              <a:gd name="connsiteY1" fmla="*/ 2527 h 104439"/>
              <a:gd name="connsiteX2" fmla="*/ 88162 w 244702"/>
              <a:gd name="connsiteY2" fmla="*/ 31102 h 104439"/>
              <a:gd name="connsiteX3" fmla="*/ 116737 w 244702"/>
              <a:gd name="connsiteY3" fmla="*/ 34277 h 104439"/>
              <a:gd name="connsiteX4" fmla="*/ 2437 w 244702"/>
              <a:gd name="connsiteY4" fmla="*/ 104127 h 1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02" h="104439">
                <a:moveTo>
                  <a:pt x="2437" y="104127"/>
                </a:moveTo>
                <a:cubicBezTo>
                  <a:pt x="23603" y="98835"/>
                  <a:pt x="229450" y="14698"/>
                  <a:pt x="243737" y="2527"/>
                </a:cubicBezTo>
                <a:cubicBezTo>
                  <a:pt x="258024" y="-9644"/>
                  <a:pt x="109328" y="25810"/>
                  <a:pt x="88162" y="31102"/>
                </a:cubicBezTo>
                <a:cubicBezTo>
                  <a:pt x="66996" y="36394"/>
                  <a:pt x="128908" y="22635"/>
                  <a:pt x="116737" y="34277"/>
                </a:cubicBezTo>
                <a:cubicBezTo>
                  <a:pt x="104566" y="45919"/>
                  <a:pt x="-18729" y="109419"/>
                  <a:pt x="2437" y="10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2EEAA0C-730A-3F4C-C130-311DA387CECA}"/>
              </a:ext>
            </a:extLst>
          </p:cNvPr>
          <p:cNvSpPr/>
          <p:nvPr/>
        </p:nvSpPr>
        <p:spPr>
          <a:xfrm>
            <a:off x="5454611" y="4780140"/>
            <a:ext cx="480147" cy="326432"/>
          </a:xfrm>
          <a:custGeom>
            <a:avLst/>
            <a:gdLst>
              <a:gd name="connsiteX0" fmla="*/ 39 w 480147"/>
              <a:gd name="connsiteY0" fmla="*/ 1410 h 326432"/>
              <a:gd name="connsiteX1" fmla="*/ 285789 w 480147"/>
              <a:gd name="connsiteY1" fmla="*/ 23635 h 326432"/>
              <a:gd name="connsiteX2" fmla="*/ 174664 w 480147"/>
              <a:gd name="connsiteY2" fmla="*/ 14110 h 326432"/>
              <a:gd name="connsiteX3" fmla="*/ 346114 w 480147"/>
              <a:gd name="connsiteY3" fmla="*/ 55385 h 326432"/>
              <a:gd name="connsiteX4" fmla="*/ 352464 w 480147"/>
              <a:gd name="connsiteY4" fmla="*/ 77610 h 326432"/>
              <a:gd name="connsiteX5" fmla="*/ 479464 w 480147"/>
              <a:gd name="connsiteY5" fmla="*/ 137935 h 326432"/>
              <a:gd name="connsiteX6" fmla="*/ 396914 w 480147"/>
              <a:gd name="connsiteY6" fmla="*/ 115710 h 326432"/>
              <a:gd name="connsiteX7" fmla="*/ 266739 w 480147"/>
              <a:gd name="connsiteY7" fmla="*/ 137935 h 326432"/>
              <a:gd name="connsiteX8" fmla="*/ 396914 w 480147"/>
              <a:gd name="connsiteY8" fmla="*/ 172860 h 326432"/>
              <a:gd name="connsiteX9" fmla="*/ 428664 w 480147"/>
              <a:gd name="connsiteY9" fmla="*/ 325260 h 326432"/>
              <a:gd name="connsiteX10" fmla="*/ 428664 w 480147"/>
              <a:gd name="connsiteY10" fmla="*/ 239535 h 326432"/>
              <a:gd name="connsiteX11" fmla="*/ 336589 w 480147"/>
              <a:gd name="connsiteY11" fmla="*/ 169685 h 326432"/>
              <a:gd name="connsiteX12" fmla="*/ 263564 w 480147"/>
              <a:gd name="connsiteY12" fmla="*/ 87135 h 326432"/>
              <a:gd name="connsiteX13" fmla="*/ 308014 w 480147"/>
              <a:gd name="connsiteY13" fmla="*/ 71260 h 326432"/>
              <a:gd name="connsiteX14" fmla="*/ 39 w 480147"/>
              <a:gd name="connsiteY14" fmla="*/ 1410 h 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0147" h="326432">
                <a:moveTo>
                  <a:pt x="39" y="1410"/>
                </a:moveTo>
                <a:cubicBezTo>
                  <a:pt x="-3665" y="-6527"/>
                  <a:pt x="256685" y="21518"/>
                  <a:pt x="285789" y="23635"/>
                </a:cubicBezTo>
                <a:cubicBezTo>
                  <a:pt x="314893" y="25752"/>
                  <a:pt x="164610" y="8818"/>
                  <a:pt x="174664" y="14110"/>
                </a:cubicBezTo>
                <a:cubicBezTo>
                  <a:pt x="184718" y="19402"/>
                  <a:pt x="346114" y="55385"/>
                  <a:pt x="346114" y="55385"/>
                </a:cubicBezTo>
                <a:cubicBezTo>
                  <a:pt x="375747" y="65968"/>
                  <a:pt x="330239" y="63852"/>
                  <a:pt x="352464" y="77610"/>
                </a:cubicBezTo>
                <a:cubicBezTo>
                  <a:pt x="374689" y="91368"/>
                  <a:pt x="472056" y="131585"/>
                  <a:pt x="479464" y="137935"/>
                </a:cubicBezTo>
                <a:cubicBezTo>
                  <a:pt x="486872" y="144285"/>
                  <a:pt x="432368" y="115710"/>
                  <a:pt x="396914" y="115710"/>
                </a:cubicBezTo>
                <a:cubicBezTo>
                  <a:pt x="361460" y="115710"/>
                  <a:pt x="266739" y="128410"/>
                  <a:pt x="266739" y="137935"/>
                </a:cubicBezTo>
                <a:cubicBezTo>
                  <a:pt x="266739" y="147460"/>
                  <a:pt x="369926" y="141639"/>
                  <a:pt x="396914" y="172860"/>
                </a:cubicBezTo>
                <a:cubicBezTo>
                  <a:pt x="423902" y="204081"/>
                  <a:pt x="423372" y="314148"/>
                  <a:pt x="428664" y="325260"/>
                </a:cubicBezTo>
                <a:cubicBezTo>
                  <a:pt x="433956" y="336373"/>
                  <a:pt x="444010" y="265464"/>
                  <a:pt x="428664" y="239535"/>
                </a:cubicBezTo>
                <a:cubicBezTo>
                  <a:pt x="413318" y="213606"/>
                  <a:pt x="364106" y="195085"/>
                  <a:pt x="336589" y="169685"/>
                </a:cubicBezTo>
                <a:cubicBezTo>
                  <a:pt x="309072" y="144285"/>
                  <a:pt x="268327" y="103539"/>
                  <a:pt x="263564" y="87135"/>
                </a:cubicBezTo>
                <a:cubicBezTo>
                  <a:pt x="258801" y="70731"/>
                  <a:pt x="350347" y="85018"/>
                  <a:pt x="308014" y="71260"/>
                </a:cubicBezTo>
                <a:cubicBezTo>
                  <a:pt x="265681" y="57502"/>
                  <a:pt x="3743" y="9347"/>
                  <a:pt x="39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45BF2E0-D28F-2279-C436-A5DDA3136FF7}"/>
              </a:ext>
            </a:extLst>
          </p:cNvPr>
          <p:cNvSpPr/>
          <p:nvPr/>
        </p:nvSpPr>
        <p:spPr>
          <a:xfrm>
            <a:off x="5684826" y="4853623"/>
            <a:ext cx="167646" cy="190062"/>
          </a:xfrm>
          <a:custGeom>
            <a:avLst/>
            <a:gdLst>
              <a:gd name="connsiteX0" fmla="*/ 1599 w 167646"/>
              <a:gd name="connsiteY0" fmla="*/ 952 h 190062"/>
              <a:gd name="connsiteX1" fmla="*/ 163524 w 167646"/>
              <a:gd name="connsiteY1" fmla="*/ 185102 h 190062"/>
              <a:gd name="connsiteX2" fmla="*/ 119074 w 167646"/>
              <a:gd name="connsiteY2" fmla="*/ 140652 h 190062"/>
              <a:gd name="connsiteX3" fmla="*/ 115899 w 167646"/>
              <a:gd name="connsiteY3" fmla="*/ 175577 h 190062"/>
              <a:gd name="connsiteX4" fmla="*/ 84149 w 167646"/>
              <a:gd name="connsiteY4" fmla="*/ 115252 h 190062"/>
              <a:gd name="connsiteX5" fmla="*/ 1599 w 167646"/>
              <a:gd name="connsiteY5" fmla="*/ 952 h 1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6" h="190062">
                <a:moveTo>
                  <a:pt x="1599" y="952"/>
                </a:moveTo>
                <a:cubicBezTo>
                  <a:pt x="14828" y="12594"/>
                  <a:pt x="143945" y="161819"/>
                  <a:pt x="163524" y="185102"/>
                </a:cubicBezTo>
                <a:cubicBezTo>
                  <a:pt x="183103" y="208385"/>
                  <a:pt x="127012" y="142240"/>
                  <a:pt x="119074" y="140652"/>
                </a:cubicBezTo>
                <a:cubicBezTo>
                  <a:pt x="111136" y="139064"/>
                  <a:pt x="121720" y="179810"/>
                  <a:pt x="115899" y="175577"/>
                </a:cubicBezTo>
                <a:cubicBezTo>
                  <a:pt x="110078" y="171344"/>
                  <a:pt x="107432" y="142769"/>
                  <a:pt x="84149" y="115252"/>
                </a:cubicBezTo>
                <a:cubicBezTo>
                  <a:pt x="60866" y="87735"/>
                  <a:pt x="-11630" y="-10690"/>
                  <a:pt x="1599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3D37698-397D-A9A3-F690-6FD6F8105EFB}"/>
              </a:ext>
            </a:extLst>
          </p:cNvPr>
          <p:cNvSpPr/>
          <p:nvPr/>
        </p:nvSpPr>
        <p:spPr>
          <a:xfrm>
            <a:off x="5557896" y="4982214"/>
            <a:ext cx="268476" cy="221942"/>
          </a:xfrm>
          <a:custGeom>
            <a:avLst/>
            <a:gdLst>
              <a:gd name="connsiteX0" fmla="*/ 268229 w 268476"/>
              <a:gd name="connsiteY0" fmla="*/ 8886 h 221942"/>
              <a:gd name="connsiteX1" fmla="*/ 188854 w 268476"/>
              <a:gd name="connsiteY1" fmla="*/ 2536 h 221942"/>
              <a:gd name="connsiteX2" fmla="*/ 188854 w 268476"/>
              <a:gd name="connsiteY2" fmla="*/ 46986 h 221942"/>
              <a:gd name="connsiteX3" fmla="*/ 71379 w 268476"/>
              <a:gd name="connsiteY3" fmla="*/ 148586 h 221942"/>
              <a:gd name="connsiteX4" fmla="*/ 119004 w 268476"/>
              <a:gd name="connsiteY4" fmla="*/ 123186 h 221942"/>
              <a:gd name="connsiteX5" fmla="*/ 30104 w 268476"/>
              <a:gd name="connsiteY5" fmla="*/ 196211 h 221942"/>
              <a:gd name="connsiteX6" fmla="*/ 7879 w 268476"/>
              <a:gd name="connsiteY6" fmla="*/ 218436 h 221942"/>
              <a:gd name="connsiteX7" fmla="*/ 153929 w 268476"/>
              <a:gd name="connsiteY7" fmla="*/ 129536 h 221942"/>
              <a:gd name="connsiteX8" fmla="*/ 223779 w 268476"/>
              <a:gd name="connsiteY8" fmla="*/ 104136 h 221942"/>
              <a:gd name="connsiteX9" fmla="*/ 163454 w 268476"/>
              <a:gd name="connsiteY9" fmla="*/ 139061 h 221942"/>
              <a:gd name="connsiteX10" fmla="*/ 211079 w 268476"/>
              <a:gd name="connsiteY10" fmla="*/ 75561 h 221942"/>
              <a:gd name="connsiteX11" fmla="*/ 214254 w 268476"/>
              <a:gd name="connsiteY11" fmla="*/ 37461 h 221942"/>
              <a:gd name="connsiteX12" fmla="*/ 268229 w 268476"/>
              <a:gd name="connsiteY12" fmla="*/ 8886 h 2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76" h="221942">
                <a:moveTo>
                  <a:pt x="268229" y="8886"/>
                </a:moveTo>
                <a:cubicBezTo>
                  <a:pt x="263996" y="3065"/>
                  <a:pt x="202083" y="-3814"/>
                  <a:pt x="188854" y="2536"/>
                </a:cubicBezTo>
                <a:cubicBezTo>
                  <a:pt x="175625" y="8886"/>
                  <a:pt x="208433" y="22644"/>
                  <a:pt x="188854" y="46986"/>
                </a:cubicBezTo>
                <a:cubicBezTo>
                  <a:pt x="169275" y="71328"/>
                  <a:pt x="83021" y="135886"/>
                  <a:pt x="71379" y="148586"/>
                </a:cubicBezTo>
                <a:cubicBezTo>
                  <a:pt x="59737" y="161286"/>
                  <a:pt x="125883" y="115248"/>
                  <a:pt x="119004" y="123186"/>
                </a:cubicBezTo>
                <a:cubicBezTo>
                  <a:pt x="112125" y="131124"/>
                  <a:pt x="48625" y="180336"/>
                  <a:pt x="30104" y="196211"/>
                </a:cubicBezTo>
                <a:cubicBezTo>
                  <a:pt x="11583" y="212086"/>
                  <a:pt x="-12758" y="229548"/>
                  <a:pt x="7879" y="218436"/>
                </a:cubicBezTo>
                <a:cubicBezTo>
                  <a:pt x="28516" y="207324"/>
                  <a:pt x="117946" y="148586"/>
                  <a:pt x="153929" y="129536"/>
                </a:cubicBezTo>
                <a:cubicBezTo>
                  <a:pt x="189912" y="110486"/>
                  <a:pt x="222192" y="102549"/>
                  <a:pt x="223779" y="104136"/>
                </a:cubicBezTo>
                <a:cubicBezTo>
                  <a:pt x="225366" y="105723"/>
                  <a:pt x="165571" y="143823"/>
                  <a:pt x="163454" y="139061"/>
                </a:cubicBezTo>
                <a:cubicBezTo>
                  <a:pt x="161337" y="134299"/>
                  <a:pt x="202612" y="92494"/>
                  <a:pt x="211079" y="75561"/>
                </a:cubicBezTo>
                <a:cubicBezTo>
                  <a:pt x="219546" y="58628"/>
                  <a:pt x="207375" y="49632"/>
                  <a:pt x="214254" y="37461"/>
                </a:cubicBezTo>
                <a:cubicBezTo>
                  <a:pt x="221133" y="25290"/>
                  <a:pt x="272462" y="14707"/>
                  <a:pt x="268229" y="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8D18B9B-CE3B-A2EC-71F9-E4FD670EEA32}"/>
              </a:ext>
            </a:extLst>
          </p:cNvPr>
          <p:cNvSpPr/>
          <p:nvPr/>
        </p:nvSpPr>
        <p:spPr>
          <a:xfrm>
            <a:off x="5247684" y="5111700"/>
            <a:ext cx="450076" cy="114396"/>
          </a:xfrm>
          <a:custGeom>
            <a:avLst/>
            <a:gdLst>
              <a:gd name="connsiteX0" fmla="*/ 591 w 450076"/>
              <a:gd name="connsiteY0" fmla="*/ 50 h 114396"/>
              <a:gd name="connsiteX1" fmla="*/ 130766 w 450076"/>
              <a:gd name="connsiteY1" fmla="*/ 50850 h 114396"/>
              <a:gd name="connsiteX2" fmla="*/ 149816 w 450076"/>
              <a:gd name="connsiteY2" fmla="*/ 95300 h 114396"/>
              <a:gd name="connsiteX3" fmla="*/ 311741 w 450076"/>
              <a:gd name="connsiteY3" fmla="*/ 38150 h 114396"/>
              <a:gd name="connsiteX4" fmla="*/ 333966 w 450076"/>
              <a:gd name="connsiteY4" fmla="*/ 31800 h 114396"/>
              <a:gd name="connsiteX5" fmla="*/ 270466 w 450076"/>
              <a:gd name="connsiteY5" fmla="*/ 63550 h 114396"/>
              <a:gd name="connsiteX6" fmla="*/ 324441 w 450076"/>
              <a:gd name="connsiteY6" fmla="*/ 54025 h 114396"/>
              <a:gd name="connsiteX7" fmla="*/ 448266 w 450076"/>
              <a:gd name="connsiteY7" fmla="*/ 114350 h 114396"/>
              <a:gd name="connsiteX8" fmla="*/ 400641 w 450076"/>
              <a:gd name="connsiteY8" fmla="*/ 63550 h 114396"/>
              <a:gd name="connsiteX9" fmla="*/ 435566 w 450076"/>
              <a:gd name="connsiteY9" fmla="*/ 34975 h 114396"/>
              <a:gd name="connsiteX10" fmla="*/ 286341 w 450076"/>
              <a:gd name="connsiteY10" fmla="*/ 92125 h 114396"/>
              <a:gd name="connsiteX11" fmla="*/ 219666 w 450076"/>
              <a:gd name="connsiteY11" fmla="*/ 95300 h 114396"/>
              <a:gd name="connsiteX12" fmla="*/ 245066 w 450076"/>
              <a:gd name="connsiteY12" fmla="*/ 79425 h 114396"/>
              <a:gd name="connsiteX13" fmla="*/ 16466 w 450076"/>
              <a:gd name="connsiteY13" fmla="*/ 66725 h 114396"/>
              <a:gd name="connsiteX14" fmla="*/ 79966 w 450076"/>
              <a:gd name="connsiteY14" fmla="*/ 60375 h 114396"/>
              <a:gd name="connsiteX15" fmla="*/ 591 w 450076"/>
              <a:gd name="connsiteY15" fmla="*/ 50 h 1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076" h="114396">
                <a:moveTo>
                  <a:pt x="591" y="50"/>
                </a:moveTo>
                <a:cubicBezTo>
                  <a:pt x="9058" y="-1537"/>
                  <a:pt x="105895" y="34975"/>
                  <a:pt x="130766" y="50850"/>
                </a:cubicBezTo>
                <a:cubicBezTo>
                  <a:pt x="155637" y="66725"/>
                  <a:pt x="119654" y="97417"/>
                  <a:pt x="149816" y="95300"/>
                </a:cubicBezTo>
                <a:cubicBezTo>
                  <a:pt x="179978" y="93183"/>
                  <a:pt x="281049" y="48733"/>
                  <a:pt x="311741" y="38150"/>
                </a:cubicBezTo>
                <a:cubicBezTo>
                  <a:pt x="342433" y="27567"/>
                  <a:pt x="340845" y="27567"/>
                  <a:pt x="333966" y="31800"/>
                </a:cubicBezTo>
                <a:cubicBezTo>
                  <a:pt x="327087" y="36033"/>
                  <a:pt x="272053" y="59846"/>
                  <a:pt x="270466" y="63550"/>
                </a:cubicBezTo>
                <a:cubicBezTo>
                  <a:pt x="268879" y="67254"/>
                  <a:pt x="294808" y="45558"/>
                  <a:pt x="324441" y="54025"/>
                </a:cubicBezTo>
                <a:cubicBezTo>
                  <a:pt x="354074" y="62492"/>
                  <a:pt x="435566" y="112763"/>
                  <a:pt x="448266" y="114350"/>
                </a:cubicBezTo>
                <a:cubicBezTo>
                  <a:pt x="460966" y="115937"/>
                  <a:pt x="402758" y="76779"/>
                  <a:pt x="400641" y="63550"/>
                </a:cubicBezTo>
                <a:cubicBezTo>
                  <a:pt x="398524" y="50321"/>
                  <a:pt x="454616" y="30213"/>
                  <a:pt x="435566" y="34975"/>
                </a:cubicBezTo>
                <a:cubicBezTo>
                  <a:pt x="416516" y="39737"/>
                  <a:pt x="322324" y="82071"/>
                  <a:pt x="286341" y="92125"/>
                </a:cubicBezTo>
                <a:cubicBezTo>
                  <a:pt x="250358" y="102179"/>
                  <a:pt x="226545" y="97417"/>
                  <a:pt x="219666" y="95300"/>
                </a:cubicBezTo>
                <a:cubicBezTo>
                  <a:pt x="212787" y="93183"/>
                  <a:pt x="278933" y="84187"/>
                  <a:pt x="245066" y="79425"/>
                </a:cubicBezTo>
                <a:cubicBezTo>
                  <a:pt x="211199" y="74663"/>
                  <a:pt x="43983" y="69900"/>
                  <a:pt x="16466" y="66725"/>
                </a:cubicBezTo>
                <a:cubicBezTo>
                  <a:pt x="-11051" y="63550"/>
                  <a:pt x="82612" y="70958"/>
                  <a:pt x="79966" y="60375"/>
                </a:cubicBezTo>
                <a:cubicBezTo>
                  <a:pt x="77320" y="49792"/>
                  <a:pt x="-7876" y="1637"/>
                  <a:pt x="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7642958-1781-40A8-783A-37C4AB931384}"/>
              </a:ext>
            </a:extLst>
          </p:cNvPr>
          <p:cNvSpPr/>
          <p:nvPr/>
        </p:nvSpPr>
        <p:spPr>
          <a:xfrm>
            <a:off x="5184476" y="4834763"/>
            <a:ext cx="504345" cy="46140"/>
          </a:xfrm>
          <a:custGeom>
            <a:avLst/>
            <a:gdLst>
              <a:gd name="connsiteX0" fmla="*/ 299 w 504345"/>
              <a:gd name="connsiteY0" fmla="*/ 10287 h 46140"/>
              <a:gd name="connsiteX1" fmla="*/ 266999 w 504345"/>
              <a:gd name="connsiteY1" fmla="*/ 29337 h 46140"/>
              <a:gd name="connsiteX2" fmla="*/ 174924 w 504345"/>
              <a:gd name="connsiteY2" fmla="*/ 45212 h 46140"/>
              <a:gd name="connsiteX3" fmla="*/ 501949 w 504345"/>
              <a:gd name="connsiteY3" fmla="*/ 762 h 46140"/>
              <a:gd name="connsiteX4" fmla="*/ 317799 w 504345"/>
              <a:gd name="connsiteY4" fmla="*/ 16637 h 46140"/>
              <a:gd name="connsiteX5" fmla="*/ 216199 w 504345"/>
              <a:gd name="connsiteY5" fmla="*/ 10287 h 46140"/>
              <a:gd name="connsiteX6" fmla="*/ 299 w 504345"/>
              <a:gd name="connsiteY6" fmla="*/ 10287 h 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45" h="46140">
                <a:moveTo>
                  <a:pt x="299" y="10287"/>
                </a:moveTo>
                <a:cubicBezTo>
                  <a:pt x="8766" y="13462"/>
                  <a:pt x="237895" y="23516"/>
                  <a:pt x="266999" y="29337"/>
                </a:cubicBezTo>
                <a:cubicBezTo>
                  <a:pt x="296103" y="35158"/>
                  <a:pt x="135766" y="49975"/>
                  <a:pt x="174924" y="45212"/>
                </a:cubicBezTo>
                <a:cubicBezTo>
                  <a:pt x="214082" y="40450"/>
                  <a:pt x="478137" y="5524"/>
                  <a:pt x="501949" y="762"/>
                </a:cubicBezTo>
                <a:cubicBezTo>
                  <a:pt x="525761" y="-4000"/>
                  <a:pt x="365424" y="15050"/>
                  <a:pt x="317799" y="16637"/>
                </a:cubicBezTo>
                <a:cubicBezTo>
                  <a:pt x="270174" y="18224"/>
                  <a:pt x="266999" y="9758"/>
                  <a:pt x="216199" y="10287"/>
                </a:cubicBezTo>
                <a:cubicBezTo>
                  <a:pt x="165399" y="10816"/>
                  <a:pt x="-8168" y="7112"/>
                  <a:pt x="299" y="1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B330329-ED0E-6F06-C013-663E3F958F5F}"/>
              </a:ext>
            </a:extLst>
          </p:cNvPr>
          <p:cNvSpPr/>
          <p:nvPr/>
        </p:nvSpPr>
        <p:spPr>
          <a:xfrm>
            <a:off x="5164561" y="4825580"/>
            <a:ext cx="592184" cy="357556"/>
          </a:xfrm>
          <a:custGeom>
            <a:avLst/>
            <a:gdLst>
              <a:gd name="connsiteX0" fmla="*/ 1164 w 592184"/>
              <a:gd name="connsiteY0" fmla="*/ 420 h 357556"/>
              <a:gd name="connsiteX1" fmla="*/ 128164 w 592184"/>
              <a:gd name="connsiteY1" fmla="*/ 51220 h 357556"/>
              <a:gd name="connsiteX2" fmla="*/ 64664 w 592184"/>
              <a:gd name="connsiteY2" fmla="*/ 136945 h 357556"/>
              <a:gd name="connsiteX3" fmla="*/ 105939 w 592184"/>
              <a:gd name="connsiteY3" fmla="*/ 289345 h 357556"/>
              <a:gd name="connsiteX4" fmla="*/ 220239 w 592184"/>
              <a:gd name="connsiteY4" fmla="*/ 352845 h 357556"/>
              <a:gd name="connsiteX5" fmla="*/ 334539 w 592184"/>
              <a:gd name="connsiteY5" fmla="*/ 346495 h 357556"/>
              <a:gd name="connsiteX6" fmla="*/ 413914 w 592184"/>
              <a:gd name="connsiteY6" fmla="*/ 295695 h 357556"/>
              <a:gd name="connsiteX7" fmla="*/ 458364 w 592184"/>
              <a:gd name="connsiteY7" fmla="*/ 194095 h 357556"/>
              <a:gd name="connsiteX8" fmla="*/ 461539 w 592184"/>
              <a:gd name="connsiteY8" fmla="*/ 105195 h 357556"/>
              <a:gd name="connsiteX9" fmla="*/ 439314 w 592184"/>
              <a:gd name="connsiteY9" fmla="*/ 41695 h 357556"/>
              <a:gd name="connsiteX10" fmla="*/ 474239 w 592184"/>
              <a:gd name="connsiteY10" fmla="*/ 54395 h 357556"/>
              <a:gd name="connsiteX11" fmla="*/ 585364 w 592184"/>
              <a:gd name="connsiteY11" fmla="*/ 114720 h 357556"/>
              <a:gd name="connsiteX12" fmla="*/ 547264 w 592184"/>
              <a:gd name="connsiteY12" fmla="*/ 32170 h 357556"/>
              <a:gd name="connsiteX13" fmla="*/ 280564 w 592184"/>
              <a:gd name="connsiteY13" fmla="*/ 22645 h 357556"/>
              <a:gd name="connsiteX14" fmla="*/ 217064 w 592184"/>
              <a:gd name="connsiteY14" fmla="*/ 25820 h 357556"/>
              <a:gd name="connsiteX15" fmla="*/ 1164 w 592184"/>
              <a:gd name="connsiteY15" fmla="*/ 420 h 35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84" h="357556">
                <a:moveTo>
                  <a:pt x="1164" y="420"/>
                </a:moveTo>
                <a:cubicBezTo>
                  <a:pt x="-13653" y="4653"/>
                  <a:pt x="117581" y="28466"/>
                  <a:pt x="128164" y="51220"/>
                </a:cubicBezTo>
                <a:cubicBezTo>
                  <a:pt x="138747" y="73974"/>
                  <a:pt x="68368" y="97258"/>
                  <a:pt x="64664" y="136945"/>
                </a:cubicBezTo>
                <a:cubicBezTo>
                  <a:pt x="60960" y="176632"/>
                  <a:pt x="80010" y="253362"/>
                  <a:pt x="105939" y="289345"/>
                </a:cubicBezTo>
                <a:cubicBezTo>
                  <a:pt x="131868" y="325328"/>
                  <a:pt x="182139" y="343320"/>
                  <a:pt x="220239" y="352845"/>
                </a:cubicBezTo>
                <a:cubicBezTo>
                  <a:pt x="258339" y="362370"/>
                  <a:pt x="302260" y="356020"/>
                  <a:pt x="334539" y="346495"/>
                </a:cubicBezTo>
                <a:cubicBezTo>
                  <a:pt x="366818" y="336970"/>
                  <a:pt x="393276" y="321095"/>
                  <a:pt x="413914" y="295695"/>
                </a:cubicBezTo>
                <a:cubicBezTo>
                  <a:pt x="434552" y="270295"/>
                  <a:pt x="450427" y="225845"/>
                  <a:pt x="458364" y="194095"/>
                </a:cubicBezTo>
                <a:cubicBezTo>
                  <a:pt x="466301" y="162345"/>
                  <a:pt x="464714" y="130595"/>
                  <a:pt x="461539" y="105195"/>
                </a:cubicBezTo>
                <a:cubicBezTo>
                  <a:pt x="458364" y="79795"/>
                  <a:pt x="437197" y="50162"/>
                  <a:pt x="439314" y="41695"/>
                </a:cubicBezTo>
                <a:cubicBezTo>
                  <a:pt x="441431" y="33228"/>
                  <a:pt x="449897" y="42224"/>
                  <a:pt x="474239" y="54395"/>
                </a:cubicBezTo>
                <a:cubicBezTo>
                  <a:pt x="498581" y="66566"/>
                  <a:pt x="573193" y="118424"/>
                  <a:pt x="585364" y="114720"/>
                </a:cubicBezTo>
                <a:cubicBezTo>
                  <a:pt x="597535" y="111016"/>
                  <a:pt x="598064" y="47516"/>
                  <a:pt x="547264" y="32170"/>
                </a:cubicBezTo>
                <a:cubicBezTo>
                  <a:pt x="496464" y="16824"/>
                  <a:pt x="335597" y="23703"/>
                  <a:pt x="280564" y="22645"/>
                </a:cubicBezTo>
                <a:cubicBezTo>
                  <a:pt x="225531" y="21587"/>
                  <a:pt x="260985" y="26349"/>
                  <a:pt x="217064" y="25820"/>
                </a:cubicBezTo>
                <a:cubicBezTo>
                  <a:pt x="173143" y="25291"/>
                  <a:pt x="15981" y="-3813"/>
                  <a:pt x="1164" y="4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5DA3DFA5-F26F-0D03-F36E-8BF2142FBEBB}"/>
              </a:ext>
            </a:extLst>
          </p:cNvPr>
          <p:cNvSpPr/>
          <p:nvPr/>
        </p:nvSpPr>
        <p:spPr>
          <a:xfrm>
            <a:off x="5293356" y="5018518"/>
            <a:ext cx="95217" cy="95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51F107BB-09F1-D5CE-7B25-7372D2988D64}"/>
              </a:ext>
            </a:extLst>
          </p:cNvPr>
          <p:cNvSpPr/>
          <p:nvPr/>
        </p:nvSpPr>
        <p:spPr>
          <a:xfrm>
            <a:off x="5467890" y="4945602"/>
            <a:ext cx="95217" cy="95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月 50">
            <a:extLst>
              <a:ext uri="{FF2B5EF4-FFF2-40B4-BE49-F238E27FC236}">
                <a16:creationId xmlns:a16="http://schemas.microsoft.com/office/drawing/2014/main" id="{3F749381-41D7-9614-1C1F-D5AB169F900D}"/>
              </a:ext>
            </a:extLst>
          </p:cNvPr>
          <p:cNvSpPr/>
          <p:nvPr/>
        </p:nvSpPr>
        <p:spPr>
          <a:xfrm rot="4876710">
            <a:off x="5426780" y="4967761"/>
            <a:ext cx="82378" cy="22427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ED34449-1D21-8A85-AD57-289DB6D27FA7}"/>
              </a:ext>
            </a:extLst>
          </p:cNvPr>
          <p:cNvSpPr/>
          <p:nvPr/>
        </p:nvSpPr>
        <p:spPr>
          <a:xfrm>
            <a:off x="5210062" y="4810088"/>
            <a:ext cx="138667" cy="311439"/>
          </a:xfrm>
          <a:custGeom>
            <a:avLst/>
            <a:gdLst>
              <a:gd name="connsiteX0" fmla="*/ 133463 w 138667"/>
              <a:gd name="connsiteY0" fmla="*/ 37 h 311439"/>
              <a:gd name="connsiteX1" fmla="*/ 35038 w 138667"/>
              <a:gd name="connsiteY1" fmla="*/ 85762 h 311439"/>
              <a:gd name="connsiteX2" fmla="*/ 113 w 138667"/>
              <a:gd name="connsiteY2" fmla="*/ 146087 h 311439"/>
              <a:gd name="connsiteX3" fmla="*/ 25513 w 138667"/>
              <a:gd name="connsiteY3" fmla="*/ 257212 h 311439"/>
              <a:gd name="connsiteX4" fmla="*/ 69963 w 138667"/>
              <a:gd name="connsiteY4" fmla="*/ 311187 h 311439"/>
              <a:gd name="connsiteX5" fmla="*/ 44563 w 138667"/>
              <a:gd name="connsiteY5" fmla="*/ 273087 h 311439"/>
              <a:gd name="connsiteX6" fmla="*/ 50913 w 138667"/>
              <a:gd name="connsiteY6" fmla="*/ 177837 h 311439"/>
              <a:gd name="connsiteX7" fmla="*/ 117588 w 138667"/>
              <a:gd name="connsiteY7" fmla="*/ 76237 h 311439"/>
              <a:gd name="connsiteX8" fmla="*/ 133463 w 138667"/>
              <a:gd name="connsiteY8" fmla="*/ 37 h 3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7" h="311439">
                <a:moveTo>
                  <a:pt x="133463" y="37"/>
                </a:moveTo>
                <a:cubicBezTo>
                  <a:pt x="119705" y="1624"/>
                  <a:pt x="57263" y="61420"/>
                  <a:pt x="35038" y="85762"/>
                </a:cubicBezTo>
                <a:cubicBezTo>
                  <a:pt x="12813" y="110104"/>
                  <a:pt x="1700" y="117512"/>
                  <a:pt x="113" y="146087"/>
                </a:cubicBezTo>
                <a:cubicBezTo>
                  <a:pt x="-1475" y="174662"/>
                  <a:pt x="13871" y="229695"/>
                  <a:pt x="25513" y="257212"/>
                </a:cubicBezTo>
                <a:cubicBezTo>
                  <a:pt x="37155" y="284729"/>
                  <a:pt x="66788" y="308541"/>
                  <a:pt x="69963" y="311187"/>
                </a:cubicBezTo>
                <a:cubicBezTo>
                  <a:pt x="73138" y="313833"/>
                  <a:pt x="47738" y="295312"/>
                  <a:pt x="44563" y="273087"/>
                </a:cubicBezTo>
                <a:cubicBezTo>
                  <a:pt x="41388" y="250862"/>
                  <a:pt x="38742" y="210645"/>
                  <a:pt x="50913" y="177837"/>
                </a:cubicBezTo>
                <a:cubicBezTo>
                  <a:pt x="63084" y="145029"/>
                  <a:pt x="104359" y="104283"/>
                  <a:pt x="117588" y="76237"/>
                </a:cubicBezTo>
                <a:cubicBezTo>
                  <a:pt x="130817" y="48191"/>
                  <a:pt x="147221" y="-1550"/>
                  <a:pt x="13346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04BB1EE-EA73-FF77-EB03-7751A0FAC5E1}"/>
              </a:ext>
            </a:extLst>
          </p:cNvPr>
          <p:cNvSpPr/>
          <p:nvPr/>
        </p:nvSpPr>
        <p:spPr>
          <a:xfrm>
            <a:off x="4647887" y="4430206"/>
            <a:ext cx="512407" cy="131968"/>
          </a:xfrm>
          <a:custGeom>
            <a:avLst/>
            <a:gdLst>
              <a:gd name="connsiteX0" fmla="*/ 313 w 512407"/>
              <a:gd name="connsiteY0" fmla="*/ 129094 h 131968"/>
              <a:gd name="connsiteX1" fmla="*/ 60638 w 512407"/>
              <a:gd name="connsiteY1" fmla="*/ 27494 h 131968"/>
              <a:gd name="connsiteX2" fmla="*/ 86038 w 512407"/>
              <a:gd name="connsiteY2" fmla="*/ 52894 h 131968"/>
              <a:gd name="connsiteX3" fmla="*/ 111438 w 512407"/>
              <a:gd name="connsiteY3" fmla="*/ 21144 h 131968"/>
              <a:gd name="connsiteX4" fmla="*/ 235263 w 512407"/>
              <a:gd name="connsiteY4" fmla="*/ 37019 h 131968"/>
              <a:gd name="connsiteX5" fmla="*/ 225738 w 512407"/>
              <a:gd name="connsiteY5" fmla="*/ 17969 h 131968"/>
              <a:gd name="connsiteX6" fmla="*/ 501963 w 512407"/>
              <a:gd name="connsiteY6" fmla="*/ 129094 h 131968"/>
              <a:gd name="connsiteX7" fmla="*/ 432113 w 512407"/>
              <a:gd name="connsiteY7" fmla="*/ 90994 h 131968"/>
              <a:gd name="connsiteX8" fmla="*/ 222563 w 512407"/>
              <a:gd name="connsiteY8" fmla="*/ 2094 h 131968"/>
              <a:gd name="connsiteX9" fmla="*/ 267013 w 512407"/>
              <a:gd name="connsiteY9" fmla="*/ 27494 h 131968"/>
              <a:gd name="connsiteX10" fmla="*/ 162238 w 512407"/>
              <a:gd name="connsiteY10" fmla="*/ 21144 h 131968"/>
              <a:gd name="connsiteX11" fmla="*/ 98738 w 512407"/>
              <a:gd name="connsiteY11" fmla="*/ 21144 h 131968"/>
              <a:gd name="connsiteX12" fmla="*/ 89213 w 512407"/>
              <a:gd name="connsiteY12" fmla="*/ 17969 h 131968"/>
              <a:gd name="connsiteX13" fmla="*/ 313 w 512407"/>
              <a:gd name="connsiteY13" fmla="*/ 129094 h 1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407" h="131968">
                <a:moveTo>
                  <a:pt x="313" y="129094"/>
                </a:moveTo>
                <a:cubicBezTo>
                  <a:pt x="-4449" y="130681"/>
                  <a:pt x="46351" y="40194"/>
                  <a:pt x="60638" y="27494"/>
                </a:cubicBezTo>
                <a:cubicBezTo>
                  <a:pt x="74926" y="14794"/>
                  <a:pt x="77571" y="53952"/>
                  <a:pt x="86038" y="52894"/>
                </a:cubicBezTo>
                <a:cubicBezTo>
                  <a:pt x="94505" y="51836"/>
                  <a:pt x="86567" y="23790"/>
                  <a:pt x="111438" y="21144"/>
                </a:cubicBezTo>
                <a:cubicBezTo>
                  <a:pt x="136309" y="18498"/>
                  <a:pt x="235263" y="37019"/>
                  <a:pt x="235263" y="37019"/>
                </a:cubicBezTo>
                <a:cubicBezTo>
                  <a:pt x="254313" y="36490"/>
                  <a:pt x="181288" y="2623"/>
                  <a:pt x="225738" y="17969"/>
                </a:cubicBezTo>
                <a:cubicBezTo>
                  <a:pt x="270188" y="33315"/>
                  <a:pt x="467567" y="116923"/>
                  <a:pt x="501963" y="129094"/>
                </a:cubicBezTo>
                <a:cubicBezTo>
                  <a:pt x="536359" y="141265"/>
                  <a:pt x="478680" y="112161"/>
                  <a:pt x="432113" y="90994"/>
                </a:cubicBezTo>
                <a:cubicBezTo>
                  <a:pt x="385546" y="69827"/>
                  <a:pt x="250080" y="12677"/>
                  <a:pt x="222563" y="2094"/>
                </a:cubicBezTo>
                <a:cubicBezTo>
                  <a:pt x="195046" y="-8489"/>
                  <a:pt x="277067" y="24319"/>
                  <a:pt x="267013" y="27494"/>
                </a:cubicBezTo>
                <a:cubicBezTo>
                  <a:pt x="256959" y="30669"/>
                  <a:pt x="190284" y="22202"/>
                  <a:pt x="162238" y="21144"/>
                </a:cubicBezTo>
                <a:cubicBezTo>
                  <a:pt x="134192" y="20086"/>
                  <a:pt x="110909" y="21673"/>
                  <a:pt x="98738" y="21144"/>
                </a:cubicBezTo>
                <a:cubicBezTo>
                  <a:pt x="86567" y="20615"/>
                  <a:pt x="107734" y="-1610"/>
                  <a:pt x="89213" y="17969"/>
                </a:cubicBezTo>
                <a:cubicBezTo>
                  <a:pt x="70692" y="37548"/>
                  <a:pt x="5075" y="127507"/>
                  <a:pt x="313" y="12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F10F54B-9525-EE8B-5334-1AF1723373D3}"/>
              </a:ext>
            </a:extLst>
          </p:cNvPr>
          <p:cNvSpPr/>
          <p:nvPr/>
        </p:nvSpPr>
        <p:spPr>
          <a:xfrm>
            <a:off x="4714733" y="4438586"/>
            <a:ext cx="420966" cy="130649"/>
          </a:xfrm>
          <a:custGeom>
            <a:avLst/>
            <a:gdLst>
              <a:gd name="connsiteX0" fmla="*/ 41417 w 420966"/>
              <a:gd name="connsiteY0" fmla="*/ 120714 h 130649"/>
              <a:gd name="connsiteX1" fmla="*/ 101742 w 420966"/>
              <a:gd name="connsiteY1" fmla="*/ 73089 h 130649"/>
              <a:gd name="connsiteX2" fmla="*/ 193817 w 420966"/>
              <a:gd name="connsiteY2" fmla="*/ 117539 h 130649"/>
              <a:gd name="connsiteX3" fmla="*/ 181117 w 420966"/>
              <a:gd name="connsiteY3" fmla="*/ 85789 h 130649"/>
              <a:gd name="connsiteX4" fmla="*/ 295417 w 420966"/>
              <a:gd name="connsiteY4" fmla="*/ 98489 h 130649"/>
              <a:gd name="connsiteX5" fmla="*/ 196992 w 420966"/>
              <a:gd name="connsiteY5" fmla="*/ 31814 h 130649"/>
              <a:gd name="connsiteX6" fmla="*/ 416067 w 420966"/>
              <a:gd name="connsiteY6" fmla="*/ 127064 h 130649"/>
              <a:gd name="connsiteX7" fmla="*/ 343042 w 420966"/>
              <a:gd name="connsiteY7" fmla="*/ 111189 h 130649"/>
              <a:gd name="connsiteX8" fmla="*/ 270017 w 420966"/>
              <a:gd name="connsiteY8" fmla="*/ 117539 h 130649"/>
              <a:gd name="connsiteX9" fmla="*/ 304942 w 420966"/>
              <a:gd name="connsiteY9" fmla="*/ 88964 h 130649"/>
              <a:gd name="connsiteX10" fmla="*/ 222392 w 420966"/>
              <a:gd name="connsiteY10" fmla="*/ 63564 h 130649"/>
              <a:gd name="connsiteX11" fmla="*/ 142 w 420966"/>
              <a:gd name="connsiteY11" fmla="*/ 64 h 130649"/>
              <a:gd name="connsiteX12" fmla="*/ 187467 w 420966"/>
              <a:gd name="connsiteY12" fmla="*/ 76264 h 130649"/>
              <a:gd name="connsiteX13" fmla="*/ 111267 w 420966"/>
              <a:gd name="connsiteY13" fmla="*/ 76264 h 130649"/>
              <a:gd name="connsiteX14" fmla="*/ 41417 w 420966"/>
              <a:gd name="connsiteY14" fmla="*/ 120714 h 13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966" h="130649">
                <a:moveTo>
                  <a:pt x="41417" y="120714"/>
                </a:moveTo>
                <a:cubicBezTo>
                  <a:pt x="39830" y="120185"/>
                  <a:pt x="76342" y="73618"/>
                  <a:pt x="101742" y="73089"/>
                </a:cubicBezTo>
                <a:cubicBezTo>
                  <a:pt x="127142" y="72560"/>
                  <a:pt x="180588" y="115422"/>
                  <a:pt x="193817" y="117539"/>
                </a:cubicBezTo>
                <a:cubicBezTo>
                  <a:pt x="207046" y="119656"/>
                  <a:pt x="164184" y="88964"/>
                  <a:pt x="181117" y="85789"/>
                </a:cubicBezTo>
                <a:cubicBezTo>
                  <a:pt x="198050" y="82614"/>
                  <a:pt x="292771" y="107485"/>
                  <a:pt x="295417" y="98489"/>
                </a:cubicBezTo>
                <a:cubicBezTo>
                  <a:pt x="298063" y="89493"/>
                  <a:pt x="176884" y="27052"/>
                  <a:pt x="196992" y="31814"/>
                </a:cubicBezTo>
                <a:cubicBezTo>
                  <a:pt x="217100" y="36576"/>
                  <a:pt x="391725" y="113835"/>
                  <a:pt x="416067" y="127064"/>
                </a:cubicBezTo>
                <a:cubicBezTo>
                  <a:pt x="440409" y="140293"/>
                  <a:pt x="367384" y="112776"/>
                  <a:pt x="343042" y="111189"/>
                </a:cubicBezTo>
                <a:cubicBezTo>
                  <a:pt x="318700" y="109601"/>
                  <a:pt x="276367" y="121243"/>
                  <a:pt x="270017" y="117539"/>
                </a:cubicBezTo>
                <a:cubicBezTo>
                  <a:pt x="263667" y="113835"/>
                  <a:pt x="312880" y="97960"/>
                  <a:pt x="304942" y="88964"/>
                </a:cubicBezTo>
                <a:cubicBezTo>
                  <a:pt x="297005" y="79968"/>
                  <a:pt x="222392" y="63564"/>
                  <a:pt x="222392" y="63564"/>
                </a:cubicBezTo>
                <a:cubicBezTo>
                  <a:pt x="171592" y="48747"/>
                  <a:pt x="5963" y="-2053"/>
                  <a:pt x="142" y="64"/>
                </a:cubicBezTo>
                <a:cubicBezTo>
                  <a:pt x="-5679" y="2181"/>
                  <a:pt x="168946" y="63564"/>
                  <a:pt x="187467" y="76264"/>
                </a:cubicBezTo>
                <a:cubicBezTo>
                  <a:pt x="205988" y="88964"/>
                  <a:pt x="134550" y="71501"/>
                  <a:pt x="111267" y="76264"/>
                </a:cubicBezTo>
                <a:cubicBezTo>
                  <a:pt x="87984" y="81026"/>
                  <a:pt x="43004" y="121243"/>
                  <a:pt x="41417" y="120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8CACDF58-FF9A-FBAC-7ED3-7B2DBED39770}"/>
              </a:ext>
            </a:extLst>
          </p:cNvPr>
          <p:cNvSpPr/>
          <p:nvPr/>
        </p:nvSpPr>
        <p:spPr>
          <a:xfrm>
            <a:off x="4846156" y="4319970"/>
            <a:ext cx="479443" cy="141427"/>
          </a:xfrm>
          <a:custGeom>
            <a:avLst/>
            <a:gdLst>
              <a:gd name="connsiteX0" fmla="*/ 5244 w 479443"/>
              <a:gd name="connsiteY0" fmla="*/ 140905 h 141427"/>
              <a:gd name="connsiteX1" fmla="*/ 87794 w 479443"/>
              <a:gd name="connsiteY1" fmla="*/ 83755 h 141427"/>
              <a:gd name="connsiteX2" fmla="*/ 46519 w 479443"/>
              <a:gd name="connsiteY2" fmla="*/ 80580 h 141427"/>
              <a:gd name="connsiteX3" fmla="*/ 208444 w 479443"/>
              <a:gd name="connsiteY3" fmla="*/ 55180 h 141427"/>
              <a:gd name="connsiteX4" fmla="*/ 297344 w 479443"/>
              <a:gd name="connsiteY4" fmla="*/ 10730 h 141427"/>
              <a:gd name="connsiteX5" fmla="*/ 478319 w 479443"/>
              <a:gd name="connsiteY5" fmla="*/ 1205 h 141427"/>
              <a:gd name="connsiteX6" fmla="*/ 370369 w 479443"/>
              <a:gd name="connsiteY6" fmla="*/ 4380 h 141427"/>
              <a:gd name="connsiteX7" fmla="*/ 297344 w 479443"/>
              <a:gd name="connsiteY7" fmla="*/ 39305 h 141427"/>
              <a:gd name="connsiteX8" fmla="*/ 408469 w 479443"/>
              <a:gd name="connsiteY8" fmla="*/ 140905 h 141427"/>
              <a:gd name="connsiteX9" fmla="*/ 310044 w 479443"/>
              <a:gd name="connsiteY9" fmla="*/ 77405 h 141427"/>
              <a:gd name="connsiteX10" fmla="*/ 217969 w 479443"/>
              <a:gd name="connsiteY10" fmla="*/ 64705 h 141427"/>
              <a:gd name="connsiteX11" fmla="*/ 265594 w 479443"/>
              <a:gd name="connsiteY11" fmla="*/ 45655 h 141427"/>
              <a:gd name="connsiteX12" fmla="*/ 5244 w 479443"/>
              <a:gd name="connsiteY12" fmla="*/ 140905 h 14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3" h="141427">
                <a:moveTo>
                  <a:pt x="5244" y="140905"/>
                </a:moveTo>
                <a:cubicBezTo>
                  <a:pt x="-24389" y="147255"/>
                  <a:pt x="80915" y="93809"/>
                  <a:pt x="87794" y="83755"/>
                </a:cubicBezTo>
                <a:cubicBezTo>
                  <a:pt x="94673" y="73701"/>
                  <a:pt x="26411" y="85342"/>
                  <a:pt x="46519" y="80580"/>
                </a:cubicBezTo>
                <a:cubicBezTo>
                  <a:pt x="66627" y="75818"/>
                  <a:pt x="166640" y="66822"/>
                  <a:pt x="208444" y="55180"/>
                </a:cubicBezTo>
                <a:cubicBezTo>
                  <a:pt x="250248" y="43538"/>
                  <a:pt x="252365" y="19726"/>
                  <a:pt x="297344" y="10730"/>
                </a:cubicBezTo>
                <a:cubicBezTo>
                  <a:pt x="342323" y="1734"/>
                  <a:pt x="466148" y="2263"/>
                  <a:pt x="478319" y="1205"/>
                </a:cubicBezTo>
                <a:cubicBezTo>
                  <a:pt x="490490" y="147"/>
                  <a:pt x="400531" y="-1970"/>
                  <a:pt x="370369" y="4380"/>
                </a:cubicBezTo>
                <a:cubicBezTo>
                  <a:pt x="340207" y="10730"/>
                  <a:pt x="290994" y="16551"/>
                  <a:pt x="297344" y="39305"/>
                </a:cubicBezTo>
                <a:cubicBezTo>
                  <a:pt x="303694" y="62059"/>
                  <a:pt x="406352" y="134555"/>
                  <a:pt x="408469" y="140905"/>
                </a:cubicBezTo>
                <a:cubicBezTo>
                  <a:pt x="410586" y="147255"/>
                  <a:pt x="341794" y="90105"/>
                  <a:pt x="310044" y="77405"/>
                </a:cubicBezTo>
                <a:cubicBezTo>
                  <a:pt x="278294" y="64705"/>
                  <a:pt x="225377" y="69997"/>
                  <a:pt x="217969" y="64705"/>
                </a:cubicBezTo>
                <a:cubicBezTo>
                  <a:pt x="210561" y="59413"/>
                  <a:pt x="299461" y="38247"/>
                  <a:pt x="265594" y="45655"/>
                </a:cubicBezTo>
                <a:cubicBezTo>
                  <a:pt x="231727" y="53063"/>
                  <a:pt x="34877" y="134555"/>
                  <a:pt x="5244" y="140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AC2D9E7-4424-1242-1DFB-B8EB4E814E4E}"/>
              </a:ext>
            </a:extLst>
          </p:cNvPr>
          <p:cNvSpPr/>
          <p:nvPr/>
        </p:nvSpPr>
        <p:spPr>
          <a:xfrm>
            <a:off x="4962345" y="4343192"/>
            <a:ext cx="638486" cy="165308"/>
          </a:xfrm>
          <a:custGeom>
            <a:avLst/>
            <a:gdLst>
              <a:gd name="connsiteX0" fmla="*/ 180 w 638486"/>
              <a:gd name="connsiteY0" fmla="*/ 101808 h 165308"/>
              <a:gd name="connsiteX1" fmla="*/ 276405 w 638486"/>
              <a:gd name="connsiteY1" fmla="*/ 152608 h 165308"/>
              <a:gd name="connsiteX2" fmla="*/ 235130 w 638486"/>
              <a:gd name="connsiteY2" fmla="*/ 165308 h 165308"/>
              <a:gd name="connsiteX3" fmla="*/ 393880 w 638486"/>
              <a:gd name="connsiteY3" fmla="*/ 120858 h 165308"/>
              <a:gd name="connsiteX4" fmla="*/ 438330 w 638486"/>
              <a:gd name="connsiteY4" fmla="*/ 25608 h 165308"/>
              <a:gd name="connsiteX5" fmla="*/ 406580 w 638486"/>
              <a:gd name="connsiteY5" fmla="*/ 117683 h 165308"/>
              <a:gd name="connsiteX6" fmla="*/ 638355 w 638486"/>
              <a:gd name="connsiteY6" fmla="*/ 104983 h 165308"/>
              <a:gd name="connsiteX7" fmla="*/ 438330 w 638486"/>
              <a:gd name="connsiteY7" fmla="*/ 120858 h 165308"/>
              <a:gd name="connsiteX8" fmla="*/ 343080 w 638486"/>
              <a:gd name="connsiteY8" fmla="*/ 162133 h 165308"/>
              <a:gd name="connsiteX9" fmla="*/ 400230 w 638486"/>
              <a:gd name="connsiteY9" fmla="*/ 44658 h 165308"/>
              <a:gd name="connsiteX10" fmla="*/ 422455 w 638486"/>
              <a:gd name="connsiteY10" fmla="*/ 3383 h 165308"/>
              <a:gd name="connsiteX11" fmla="*/ 324030 w 638486"/>
              <a:gd name="connsiteY11" fmla="*/ 124033 h 165308"/>
              <a:gd name="connsiteX12" fmla="*/ 304980 w 638486"/>
              <a:gd name="connsiteY12" fmla="*/ 155783 h 165308"/>
              <a:gd name="connsiteX13" fmla="*/ 235130 w 638486"/>
              <a:gd name="connsiteY13" fmla="*/ 133558 h 165308"/>
              <a:gd name="connsiteX14" fmla="*/ 180 w 638486"/>
              <a:gd name="connsiteY14" fmla="*/ 101808 h 1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486" h="165308">
                <a:moveTo>
                  <a:pt x="180" y="101808"/>
                </a:moveTo>
                <a:cubicBezTo>
                  <a:pt x="7059" y="104983"/>
                  <a:pt x="237247" y="142025"/>
                  <a:pt x="276405" y="152608"/>
                </a:cubicBezTo>
                <a:cubicBezTo>
                  <a:pt x="315563" y="163191"/>
                  <a:pt x="235130" y="165308"/>
                  <a:pt x="235130" y="165308"/>
                </a:cubicBezTo>
                <a:cubicBezTo>
                  <a:pt x="254709" y="160016"/>
                  <a:pt x="360013" y="144141"/>
                  <a:pt x="393880" y="120858"/>
                </a:cubicBezTo>
                <a:cubicBezTo>
                  <a:pt x="427747" y="97575"/>
                  <a:pt x="436213" y="26137"/>
                  <a:pt x="438330" y="25608"/>
                </a:cubicBezTo>
                <a:cubicBezTo>
                  <a:pt x="440447" y="25079"/>
                  <a:pt x="373243" y="104454"/>
                  <a:pt x="406580" y="117683"/>
                </a:cubicBezTo>
                <a:cubicBezTo>
                  <a:pt x="439917" y="130912"/>
                  <a:pt x="633063" y="104454"/>
                  <a:pt x="638355" y="104983"/>
                </a:cubicBezTo>
                <a:cubicBezTo>
                  <a:pt x="643647" y="105512"/>
                  <a:pt x="487543" y="111333"/>
                  <a:pt x="438330" y="120858"/>
                </a:cubicBezTo>
                <a:cubicBezTo>
                  <a:pt x="389117" y="130383"/>
                  <a:pt x="349430" y="174833"/>
                  <a:pt x="343080" y="162133"/>
                </a:cubicBezTo>
                <a:cubicBezTo>
                  <a:pt x="336730" y="149433"/>
                  <a:pt x="387001" y="71116"/>
                  <a:pt x="400230" y="44658"/>
                </a:cubicBezTo>
                <a:cubicBezTo>
                  <a:pt x="413459" y="18200"/>
                  <a:pt x="435155" y="-9846"/>
                  <a:pt x="422455" y="3383"/>
                </a:cubicBezTo>
                <a:cubicBezTo>
                  <a:pt x="409755" y="16612"/>
                  <a:pt x="343609" y="98633"/>
                  <a:pt x="324030" y="124033"/>
                </a:cubicBezTo>
                <a:cubicBezTo>
                  <a:pt x="304451" y="149433"/>
                  <a:pt x="319797" y="154196"/>
                  <a:pt x="304980" y="155783"/>
                </a:cubicBezTo>
                <a:cubicBezTo>
                  <a:pt x="290163" y="157370"/>
                  <a:pt x="284872" y="142554"/>
                  <a:pt x="235130" y="133558"/>
                </a:cubicBezTo>
                <a:cubicBezTo>
                  <a:pt x="185388" y="124562"/>
                  <a:pt x="-6699" y="98633"/>
                  <a:pt x="180" y="10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7C5C25C-455D-AFF5-0F60-82CBD8EFC33E}"/>
              </a:ext>
            </a:extLst>
          </p:cNvPr>
          <p:cNvSpPr/>
          <p:nvPr/>
        </p:nvSpPr>
        <p:spPr>
          <a:xfrm>
            <a:off x="5110044" y="4264701"/>
            <a:ext cx="409012" cy="282117"/>
          </a:xfrm>
          <a:custGeom>
            <a:avLst/>
            <a:gdLst>
              <a:gd name="connsiteX0" fmla="*/ 4881 w 409012"/>
              <a:gd name="connsiteY0" fmla="*/ 281899 h 282117"/>
              <a:gd name="connsiteX1" fmla="*/ 17581 w 409012"/>
              <a:gd name="connsiteY1" fmla="*/ 199349 h 282117"/>
              <a:gd name="connsiteX2" fmla="*/ 189031 w 409012"/>
              <a:gd name="connsiteY2" fmla="*/ 69174 h 282117"/>
              <a:gd name="connsiteX3" fmla="*/ 141406 w 409012"/>
              <a:gd name="connsiteY3" fmla="*/ 97749 h 282117"/>
              <a:gd name="connsiteX4" fmla="*/ 404931 w 409012"/>
              <a:gd name="connsiteY4" fmla="*/ 2499 h 282117"/>
              <a:gd name="connsiteX5" fmla="*/ 293806 w 409012"/>
              <a:gd name="connsiteY5" fmla="*/ 34249 h 282117"/>
              <a:gd name="connsiteX6" fmla="*/ 185856 w 409012"/>
              <a:gd name="connsiteY6" fmla="*/ 104099 h 282117"/>
              <a:gd name="connsiteX7" fmla="*/ 198556 w 409012"/>
              <a:gd name="connsiteY7" fmla="*/ 132674 h 282117"/>
              <a:gd name="connsiteX8" fmla="*/ 144581 w 409012"/>
              <a:gd name="connsiteY8" fmla="*/ 107274 h 282117"/>
              <a:gd name="connsiteX9" fmla="*/ 11231 w 409012"/>
              <a:gd name="connsiteY9" fmla="*/ 116799 h 282117"/>
              <a:gd name="connsiteX10" fmla="*/ 39806 w 409012"/>
              <a:gd name="connsiteY10" fmla="*/ 151724 h 282117"/>
              <a:gd name="connsiteX11" fmla="*/ 14406 w 409012"/>
              <a:gd name="connsiteY11" fmla="*/ 119974 h 282117"/>
              <a:gd name="connsiteX12" fmla="*/ 74731 w 409012"/>
              <a:gd name="connsiteY12" fmla="*/ 129499 h 282117"/>
              <a:gd name="connsiteX13" fmla="*/ 65206 w 409012"/>
              <a:gd name="connsiteY13" fmla="*/ 158074 h 282117"/>
              <a:gd name="connsiteX14" fmla="*/ 11231 w 409012"/>
              <a:gd name="connsiteY14" fmla="*/ 221574 h 282117"/>
              <a:gd name="connsiteX15" fmla="*/ 4881 w 409012"/>
              <a:gd name="connsiteY15" fmla="*/ 281899 h 2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012" h="282117">
                <a:moveTo>
                  <a:pt x="4881" y="281899"/>
                </a:moveTo>
                <a:cubicBezTo>
                  <a:pt x="5939" y="278195"/>
                  <a:pt x="-13111" y="234803"/>
                  <a:pt x="17581" y="199349"/>
                </a:cubicBezTo>
                <a:cubicBezTo>
                  <a:pt x="48273" y="163895"/>
                  <a:pt x="168394" y="86107"/>
                  <a:pt x="189031" y="69174"/>
                </a:cubicBezTo>
                <a:cubicBezTo>
                  <a:pt x="209669" y="52241"/>
                  <a:pt x="105423" y="108862"/>
                  <a:pt x="141406" y="97749"/>
                </a:cubicBezTo>
                <a:cubicBezTo>
                  <a:pt x="177389" y="86636"/>
                  <a:pt x="379531" y="13082"/>
                  <a:pt x="404931" y="2499"/>
                </a:cubicBezTo>
                <a:cubicBezTo>
                  <a:pt x="430331" y="-8084"/>
                  <a:pt x="330319" y="17316"/>
                  <a:pt x="293806" y="34249"/>
                </a:cubicBezTo>
                <a:cubicBezTo>
                  <a:pt x="257294" y="51182"/>
                  <a:pt x="201731" y="87695"/>
                  <a:pt x="185856" y="104099"/>
                </a:cubicBezTo>
                <a:cubicBezTo>
                  <a:pt x="169981" y="120503"/>
                  <a:pt x="205435" y="132145"/>
                  <a:pt x="198556" y="132674"/>
                </a:cubicBezTo>
                <a:cubicBezTo>
                  <a:pt x="191677" y="133203"/>
                  <a:pt x="175802" y="109920"/>
                  <a:pt x="144581" y="107274"/>
                </a:cubicBezTo>
                <a:cubicBezTo>
                  <a:pt x="113360" y="104628"/>
                  <a:pt x="28693" y="109391"/>
                  <a:pt x="11231" y="116799"/>
                </a:cubicBezTo>
                <a:cubicBezTo>
                  <a:pt x="-6231" y="124207"/>
                  <a:pt x="39277" y="151195"/>
                  <a:pt x="39806" y="151724"/>
                </a:cubicBezTo>
                <a:cubicBezTo>
                  <a:pt x="40335" y="152253"/>
                  <a:pt x="8585" y="123678"/>
                  <a:pt x="14406" y="119974"/>
                </a:cubicBezTo>
                <a:cubicBezTo>
                  <a:pt x="20227" y="116270"/>
                  <a:pt x="66264" y="123149"/>
                  <a:pt x="74731" y="129499"/>
                </a:cubicBezTo>
                <a:cubicBezTo>
                  <a:pt x="83198" y="135849"/>
                  <a:pt x="75789" y="142728"/>
                  <a:pt x="65206" y="158074"/>
                </a:cubicBezTo>
                <a:cubicBezTo>
                  <a:pt x="54623" y="173420"/>
                  <a:pt x="20756" y="201995"/>
                  <a:pt x="11231" y="221574"/>
                </a:cubicBezTo>
                <a:cubicBezTo>
                  <a:pt x="1706" y="241153"/>
                  <a:pt x="3823" y="285603"/>
                  <a:pt x="4881" y="28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34C0E49-1C05-D159-8C79-5DA8AED61EB0}"/>
              </a:ext>
            </a:extLst>
          </p:cNvPr>
          <p:cNvSpPr/>
          <p:nvPr/>
        </p:nvSpPr>
        <p:spPr>
          <a:xfrm>
            <a:off x="5333962" y="4282971"/>
            <a:ext cx="601543" cy="193794"/>
          </a:xfrm>
          <a:custGeom>
            <a:avLst/>
            <a:gdLst>
              <a:gd name="connsiteX0" fmla="*/ 38 w 601543"/>
              <a:gd name="connsiteY0" fmla="*/ 92179 h 193794"/>
              <a:gd name="connsiteX1" fmla="*/ 155613 w 601543"/>
              <a:gd name="connsiteY1" fmla="*/ 101704 h 193794"/>
              <a:gd name="connsiteX2" fmla="*/ 152438 w 601543"/>
              <a:gd name="connsiteY2" fmla="*/ 127104 h 193794"/>
              <a:gd name="connsiteX3" fmla="*/ 60363 w 601543"/>
              <a:gd name="connsiteY3" fmla="*/ 181079 h 193794"/>
              <a:gd name="connsiteX4" fmla="*/ 155613 w 601543"/>
              <a:gd name="connsiteY4" fmla="*/ 130279 h 193794"/>
              <a:gd name="connsiteX5" fmla="*/ 381038 w 601543"/>
              <a:gd name="connsiteY5" fmla="*/ 130279 h 193794"/>
              <a:gd name="connsiteX6" fmla="*/ 196888 w 601543"/>
              <a:gd name="connsiteY6" fmla="*/ 193779 h 193794"/>
              <a:gd name="connsiteX7" fmla="*/ 450888 w 601543"/>
              <a:gd name="connsiteY7" fmla="*/ 123929 h 193794"/>
              <a:gd name="connsiteX8" fmla="*/ 600113 w 601543"/>
              <a:gd name="connsiteY8" fmla="*/ 133454 h 193794"/>
              <a:gd name="connsiteX9" fmla="*/ 517563 w 601543"/>
              <a:gd name="connsiteY9" fmla="*/ 89004 h 193794"/>
              <a:gd name="connsiteX10" fmla="*/ 374688 w 601543"/>
              <a:gd name="connsiteY10" fmla="*/ 104 h 193794"/>
              <a:gd name="connsiteX11" fmla="*/ 488988 w 601543"/>
              <a:gd name="connsiteY11" fmla="*/ 108054 h 193794"/>
              <a:gd name="connsiteX12" fmla="*/ 336588 w 601543"/>
              <a:gd name="connsiteY12" fmla="*/ 111229 h 193794"/>
              <a:gd name="connsiteX13" fmla="*/ 400088 w 601543"/>
              <a:gd name="connsiteY13" fmla="*/ 63604 h 193794"/>
              <a:gd name="connsiteX14" fmla="*/ 260388 w 601543"/>
              <a:gd name="connsiteY14" fmla="*/ 92179 h 193794"/>
              <a:gd name="connsiteX15" fmla="*/ 142913 w 601543"/>
              <a:gd name="connsiteY15" fmla="*/ 66779 h 193794"/>
              <a:gd name="connsiteX16" fmla="*/ 273088 w 601543"/>
              <a:gd name="connsiteY16" fmla="*/ 108054 h 193794"/>
              <a:gd name="connsiteX17" fmla="*/ 171488 w 601543"/>
              <a:gd name="connsiteY17" fmla="*/ 98529 h 193794"/>
              <a:gd name="connsiteX18" fmla="*/ 38 w 601543"/>
              <a:gd name="connsiteY18" fmla="*/ 92179 h 1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543" h="193794">
                <a:moveTo>
                  <a:pt x="38" y="92179"/>
                </a:moveTo>
                <a:cubicBezTo>
                  <a:pt x="-2608" y="92708"/>
                  <a:pt x="130213" y="95883"/>
                  <a:pt x="155613" y="101704"/>
                </a:cubicBezTo>
                <a:cubicBezTo>
                  <a:pt x="181013" y="107525"/>
                  <a:pt x="168313" y="113875"/>
                  <a:pt x="152438" y="127104"/>
                </a:cubicBezTo>
                <a:cubicBezTo>
                  <a:pt x="136563" y="140333"/>
                  <a:pt x="59834" y="180550"/>
                  <a:pt x="60363" y="181079"/>
                </a:cubicBezTo>
                <a:cubicBezTo>
                  <a:pt x="60892" y="181608"/>
                  <a:pt x="102167" y="138746"/>
                  <a:pt x="155613" y="130279"/>
                </a:cubicBezTo>
                <a:cubicBezTo>
                  <a:pt x="209059" y="121812"/>
                  <a:pt x="374159" y="119696"/>
                  <a:pt x="381038" y="130279"/>
                </a:cubicBezTo>
                <a:cubicBezTo>
                  <a:pt x="387917" y="140862"/>
                  <a:pt x="185246" y="194837"/>
                  <a:pt x="196888" y="193779"/>
                </a:cubicBezTo>
                <a:cubicBezTo>
                  <a:pt x="208530" y="192721"/>
                  <a:pt x="383684" y="133983"/>
                  <a:pt x="450888" y="123929"/>
                </a:cubicBezTo>
                <a:cubicBezTo>
                  <a:pt x="518092" y="113875"/>
                  <a:pt x="589001" y="139275"/>
                  <a:pt x="600113" y="133454"/>
                </a:cubicBezTo>
                <a:cubicBezTo>
                  <a:pt x="611225" y="127633"/>
                  <a:pt x="555134" y="111229"/>
                  <a:pt x="517563" y="89004"/>
                </a:cubicBezTo>
                <a:cubicBezTo>
                  <a:pt x="479992" y="66779"/>
                  <a:pt x="379450" y="-3071"/>
                  <a:pt x="374688" y="104"/>
                </a:cubicBezTo>
                <a:cubicBezTo>
                  <a:pt x="369926" y="3279"/>
                  <a:pt x="495338" y="89533"/>
                  <a:pt x="488988" y="108054"/>
                </a:cubicBezTo>
                <a:cubicBezTo>
                  <a:pt x="482638" y="126575"/>
                  <a:pt x="351405" y="118637"/>
                  <a:pt x="336588" y="111229"/>
                </a:cubicBezTo>
                <a:cubicBezTo>
                  <a:pt x="321771" y="103821"/>
                  <a:pt x="412788" y="66779"/>
                  <a:pt x="400088" y="63604"/>
                </a:cubicBezTo>
                <a:cubicBezTo>
                  <a:pt x="387388" y="60429"/>
                  <a:pt x="303250" y="91650"/>
                  <a:pt x="260388" y="92179"/>
                </a:cubicBezTo>
                <a:cubicBezTo>
                  <a:pt x="217526" y="92708"/>
                  <a:pt x="140796" y="64133"/>
                  <a:pt x="142913" y="66779"/>
                </a:cubicBezTo>
                <a:cubicBezTo>
                  <a:pt x="145030" y="69425"/>
                  <a:pt x="268326" y="102762"/>
                  <a:pt x="273088" y="108054"/>
                </a:cubicBezTo>
                <a:cubicBezTo>
                  <a:pt x="277851" y="113346"/>
                  <a:pt x="213821" y="101704"/>
                  <a:pt x="171488" y="98529"/>
                </a:cubicBezTo>
                <a:cubicBezTo>
                  <a:pt x="129155" y="95354"/>
                  <a:pt x="2684" y="91650"/>
                  <a:pt x="38" y="92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08772C0-8B9C-C1A4-3EE3-2D99F43549DB}"/>
              </a:ext>
            </a:extLst>
          </p:cNvPr>
          <p:cNvSpPr/>
          <p:nvPr/>
        </p:nvSpPr>
        <p:spPr>
          <a:xfrm>
            <a:off x="5366764" y="4234518"/>
            <a:ext cx="597738" cy="147414"/>
          </a:xfrm>
          <a:custGeom>
            <a:avLst/>
            <a:gdLst>
              <a:gd name="connsiteX0" fmla="*/ 2161 w 597738"/>
              <a:gd name="connsiteY0" fmla="*/ 146982 h 147414"/>
              <a:gd name="connsiteX1" fmla="*/ 284736 w 597738"/>
              <a:gd name="connsiteY1" fmla="*/ 4107 h 147414"/>
              <a:gd name="connsiteX2" fmla="*/ 230761 w 597738"/>
              <a:gd name="connsiteY2" fmla="*/ 39032 h 147414"/>
              <a:gd name="connsiteX3" fmla="*/ 389511 w 597738"/>
              <a:gd name="connsiteY3" fmla="*/ 42207 h 147414"/>
              <a:gd name="connsiteX4" fmla="*/ 595886 w 597738"/>
              <a:gd name="connsiteY4" fmla="*/ 131107 h 147414"/>
              <a:gd name="connsiteX5" fmla="*/ 478411 w 597738"/>
              <a:gd name="connsiteY5" fmla="*/ 73957 h 147414"/>
              <a:gd name="connsiteX6" fmla="*/ 265686 w 597738"/>
              <a:gd name="connsiteY6" fmla="*/ 48557 h 147414"/>
              <a:gd name="connsiteX7" fmla="*/ 218061 w 597738"/>
              <a:gd name="connsiteY7" fmla="*/ 51732 h 147414"/>
              <a:gd name="connsiteX8" fmla="*/ 354586 w 597738"/>
              <a:gd name="connsiteY8" fmla="*/ 99357 h 147414"/>
              <a:gd name="connsiteX9" fmla="*/ 272036 w 597738"/>
              <a:gd name="connsiteY9" fmla="*/ 83482 h 147414"/>
              <a:gd name="connsiteX10" fmla="*/ 233936 w 597738"/>
              <a:gd name="connsiteY10" fmla="*/ 108882 h 147414"/>
              <a:gd name="connsiteX11" fmla="*/ 243461 w 597738"/>
              <a:gd name="connsiteY11" fmla="*/ 48557 h 147414"/>
              <a:gd name="connsiteX12" fmla="*/ 103761 w 597738"/>
              <a:gd name="connsiteY12" fmla="*/ 45382 h 147414"/>
              <a:gd name="connsiteX13" fmla="*/ 151386 w 597738"/>
              <a:gd name="connsiteY13" fmla="*/ 48557 h 147414"/>
              <a:gd name="connsiteX14" fmla="*/ 2161 w 597738"/>
              <a:gd name="connsiteY14" fmla="*/ 146982 h 1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738" h="147414">
                <a:moveTo>
                  <a:pt x="2161" y="146982"/>
                </a:moveTo>
                <a:cubicBezTo>
                  <a:pt x="24386" y="139574"/>
                  <a:pt x="246636" y="22099"/>
                  <a:pt x="284736" y="4107"/>
                </a:cubicBezTo>
                <a:cubicBezTo>
                  <a:pt x="322836" y="-13885"/>
                  <a:pt x="213299" y="32682"/>
                  <a:pt x="230761" y="39032"/>
                </a:cubicBezTo>
                <a:cubicBezTo>
                  <a:pt x="248223" y="45382"/>
                  <a:pt x="328657" y="26861"/>
                  <a:pt x="389511" y="42207"/>
                </a:cubicBezTo>
                <a:cubicBezTo>
                  <a:pt x="450365" y="57553"/>
                  <a:pt x="581069" y="125815"/>
                  <a:pt x="595886" y="131107"/>
                </a:cubicBezTo>
                <a:cubicBezTo>
                  <a:pt x="610703" y="136399"/>
                  <a:pt x="533444" y="87715"/>
                  <a:pt x="478411" y="73957"/>
                </a:cubicBezTo>
                <a:cubicBezTo>
                  <a:pt x="423378" y="60199"/>
                  <a:pt x="309078" y="52261"/>
                  <a:pt x="265686" y="48557"/>
                </a:cubicBezTo>
                <a:cubicBezTo>
                  <a:pt x="222294" y="44853"/>
                  <a:pt x="203244" y="43265"/>
                  <a:pt x="218061" y="51732"/>
                </a:cubicBezTo>
                <a:cubicBezTo>
                  <a:pt x="232878" y="60199"/>
                  <a:pt x="345590" y="94065"/>
                  <a:pt x="354586" y="99357"/>
                </a:cubicBezTo>
                <a:cubicBezTo>
                  <a:pt x="363582" y="104649"/>
                  <a:pt x="292144" y="81894"/>
                  <a:pt x="272036" y="83482"/>
                </a:cubicBezTo>
                <a:cubicBezTo>
                  <a:pt x="251928" y="85069"/>
                  <a:pt x="238698" y="114703"/>
                  <a:pt x="233936" y="108882"/>
                </a:cubicBezTo>
                <a:cubicBezTo>
                  <a:pt x="229174" y="103061"/>
                  <a:pt x="265157" y="59140"/>
                  <a:pt x="243461" y="48557"/>
                </a:cubicBezTo>
                <a:cubicBezTo>
                  <a:pt x="221765" y="37974"/>
                  <a:pt x="119107" y="45382"/>
                  <a:pt x="103761" y="45382"/>
                </a:cubicBezTo>
                <a:cubicBezTo>
                  <a:pt x="88415" y="45382"/>
                  <a:pt x="166732" y="32682"/>
                  <a:pt x="151386" y="48557"/>
                </a:cubicBezTo>
                <a:cubicBezTo>
                  <a:pt x="136040" y="64432"/>
                  <a:pt x="-20064" y="154390"/>
                  <a:pt x="2161" y="146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16E60B0-813E-AD56-105B-9E8E02B9C8C4}"/>
              </a:ext>
            </a:extLst>
          </p:cNvPr>
          <p:cNvSpPr/>
          <p:nvPr/>
        </p:nvSpPr>
        <p:spPr>
          <a:xfrm>
            <a:off x="5635574" y="4203248"/>
            <a:ext cx="476872" cy="261047"/>
          </a:xfrm>
          <a:custGeom>
            <a:avLst/>
            <a:gdLst>
              <a:gd name="connsiteX0" fmla="*/ 51 w 476872"/>
              <a:gd name="connsiteY0" fmla="*/ 95702 h 261047"/>
              <a:gd name="connsiteX1" fmla="*/ 184201 w 476872"/>
              <a:gd name="connsiteY1" fmla="*/ 38552 h 261047"/>
              <a:gd name="connsiteX2" fmla="*/ 168326 w 476872"/>
              <a:gd name="connsiteY2" fmla="*/ 452 h 261047"/>
              <a:gd name="connsiteX3" fmla="*/ 317551 w 476872"/>
              <a:gd name="connsiteY3" fmla="*/ 63952 h 261047"/>
              <a:gd name="connsiteX4" fmla="*/ 381051 w 476872"/>
              <a:gd name="connsiteY4" fmla="*/ 60777 h 261047"/>
              <a:gd name="connsiteX5" fmla="*/ 304851 w 476872"/>
              <a:gd name="connsiteY5" fmla="*/ 76652 h 261047"/>
              <a:gd name="connsiteX6" fmla="*/ 346126 w 476872"/>
              <a:gd name="connsiteY6" fmla="*/ 121102 h 261047"/>
              <a:gd name="connsiteX7" fmla="*/ 381051 w 476872"/>
              <a:gd name="connsiteY7" fmla="*/ 140152 h 261047"/>
              <a:gd name="connsiteX8" fmla="*/ 476301 w 476872"/>
              <a:gd name="connsiteY8" fmla="*/ 260802 h 261047"/>
              <a:gd name="connsiteX9" fmla="*/ 412801 w 476872"/>
              <a:gd name="connsiteY9" fmla="*/ 168727 h 261047"/>
              <a:gd name="connsiteX10" fmla="*/ 257226 w 476872"/>
              <a:gd name="connsiteY10" fmla="*/ 73477 h 261047"/>
              <a:gd name="connsiteX11" fmla="*/ 219126 w 476872"/>
              <a:gd name="connsiteY11" fmla="*/ 67127 h 261047"/>
              <a:gd name="connsiteX12" fmla="*/ 260401 w 476872"/>
              <a:gd name="connsiteY12" fmla="*/ 57602 h 261047"/>
              <a:gd name="connsiteX13" fmla="*/ 196901 w 476872"/>
              <a:gd name="connsiteY13" fmla="*/ 29027 h 261047"/>
              <a:gd name="connsiteX14" fmla="*/ 152451 w 476872"/>
              <a:gd name="connsiteY14" fmla="*/ 452 h 261047"/>
              <a:gd name="connsiteX15" fmla="*/ 127051 w 476872"/>
              <a:gd name="connsiteY15" fmla="*/ 13152 h 261047"/>
              <a:gd name="connsiteX16" fmla="*/ 165151 w 476872"/>
              <a:gd name="connsiteY16" fmla="*/ 32202 h 261047"/>
              <a:gd name="connsiteX17" fmla="*/ 51 w 476872"/>
              <a:gd name="connsiteY17" fmla="*/ 95702 h 2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872" h="261047">
                <a:moveTo>
                  <a:pt x="51" y="95702"/>
                </a:moveTo>
                <a:cubicBezTo>
                  <a:pt x="3226" y="96760"/>
                  <a:pt x="156155" y="54427"/>
                  <a:pt x="184201" y="38552"/>
                </a:cubicBezTo>
                <a:cubicBezTo>
                  <a:pt x="212247" y="22677"/>
                  <a:pt x="146101" y="-3781"/>
                  <a:pt x="168326" y="452"/>
                </a:cubicBezTo>
                <a:cubicBezTo>
                  <a:pt x="190551" y="4685"/>
                  <a:pt x="282097" y="53898"/>
                  <a:pt x="317551" y="63952"/>
                </a:cubicBezTo>
                <a:cubicBezTo>
                  <a:pt x="353005" y="74006"/>
                  <a:pt x="383168" y="58660"/>
                  <a:pt x="381051" y="60777"/>
                </a:cubicBezTo>
                <a:cubicBezTo>
                  <a:pt x="378934" y="62894"/>
                  <a:pt x="310672" y="66598"/>
                  <a:pt x="304851" y="76652"/>
                </a:cubicBezTo>
                <a:cubicBezTo>
                  <a:pt x="299030" y="86706"/>
                  <a:pt x="333426" y="110519"/>
                  <a:pt x="346126" y="121102"/>
                </a:cubicBezTo>
                <a:cubicBezTo>
                  <a:pt x="358826" y="131685"/>
                  <a:pt x="359355" y="116869"/>
                  <a:pt x="381051" y="140152"/>
                </a:cubicBezTo>
                <a:cubicBezTo>
                  <a:pt x="402747" y="163435"/>
                  <a:pt x="471009" y="256040"/>
                  <a:pt x="476301" y="260802"/>
                </a:cubicBezTo>
                <a:cubicBezTo>
                  <a:pt x="481593" y="265565"/>
                  <a:pt x="449314" y="199948"/>
                  <a:pt x="412801" y="168727"/>
                </a:cubicBezTo>
                <a:cubicBezTo>
                  <a:pt x="376289" y="137506"/>
                  <a:pt x="289505" y="90410"/>
                  <a:pt x="257226" y="73477"/>
                </a:cubicBezTo>
                <a:cubicBezTo>
                  <a:pt x="224947" y="56544"/>
                  <a:pt x="218597" y="69773"/>
                  <a:pt x="219126" y="67127"/>
                </a:cubicBezTo>
                <a:cubicBezTo>
                  <a:pt x="219655" y="64481"/>
                  <a:pt x="264105" y="63952"/>
                  <a:pt x="260401" y="57602"/>
                </a:cubicBezTo>
                <a:cubicBezTo>
                  <a:pt x="256697" y="51252"/>
                  <a:pt x="214893" y="38552"/>
                  <a:pt x="196901" y="29027"/>
                </a:cubicBezTo>
                <a:cubicBezTo>
                  <a:pt x="178909" y="19502"/>
                  <a:pt x="164093" y="3098"/>
                  <a:pt x="152451" y="452"/>
                </a:cubicBezTo>
                <a:cubicBezTo>
                  <a:pt x="140809" y="-2194"/>
                  <a:pt x="124934" y="7860"/>
                  <a:pt x="127051" y="13152"/>
                </a:cubicBezTo>
                <a:cubicBezTo>
                  <a:pt x="129168" y="18444"/>
                  <a:pt x="187905" y="16856"/>
                  <a:pt x="165151" y="32202"/>
                </a:cubicBezTo>
                <a:cubicBezTo>
                  <a:pt x="142397" y="47548"/>
                  <a:pt x="-3124" y="94644"/>
                  <a:pt x="51" y="95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1DE2E80-A8D4-0189-5AFE-78D306E1FFD0}"/>
              </a:ext>
            </a:extLst>
          </p:cNvPr>
          <p:cNvSpPr/>
          <p:nvPr/>
        </p:nvSpPr>
        <p:spPr>
          <a:xfrm>
            <a:off x="4184448" y="5097881"/>
            <a:ext cx="165544" cy="1126597"/>
          </a:xfrm>
          <a:custGeom>
            <a:avLst/>
            <a:gdLst>
              <a:gd name="connsiteX0" fmla="*/ 92277 w 165544"/>
              <a:gd name="connsiteY0" fmla="*/ 1169 h 1126597"/>
              <a:gd name="connsiteX1" fmla="*/ 202 w 165544"/>
              <a:gd name="connsiteY1" fmla="*/ 169444 h 1126597"/>
              <a:gd name="connsiteX2" fmla="*/ 66877 w 165544"/>
              <a:gd name="connsiteY2" fmla="*/ 150394 h 1126597"/>
              <a:gd name="connsiteX3" fmla="*/ 44652 w 165544"/>
              <a:gd name="connsiteY3" fmla="*/ 201194 h 1126597"/>
              <a:gd name="connsiteX4" fmla="*/ 108152 w 165544"/>
              <a:gd name="connsiteY4" fmla="*/ 140869 h 1126597"/>
              <a:gd name="connsiteX5" fmla="*/ 63702 w 165544"/>
              <a:gd name="connsiteY5" fmla="*/ 226594 h 1126597"/>
              <a:gd name="connsiteX6" fmla="*/ 51002 w 165544"/>
              <a:gd name="connsiteY6" fmla="*/ 337719 h 1126597"/>
              <a:gd name="connsiteX7" fmla="*/ 73227 w 165544"/>
              <a:gd name="connsiteY7" fmla="*/ 299619 h 1126597"/>
              <a:gd name="connsiteX8" fmla="*/ 54177 w 165544"/>
              <a:gd name="connsiteY8" fmla="*/ 591719 h 1126597"/>
              <a:gd name="connsiteX9" fmla="*/ 54177 w 165544"/>
              <a:gd name="connsiteY9" fmla="*/ 566319 h 1126597"/>
              <a:gd name="connsiteX10" fmla="*/ 54177 w 165544"/>
              <a:gd name="connsiteY10" fmla="*/ 798094 h 1126597"/>
              <a:gd name="connsiteX11" fmla="*/ 35127 w 165544"/>
              <a:gd name="connsiteY11" fmla="*/ 966369 h 1126597"/>
              <a:gd name="connsiteX12" fmla="*/ 44652 w 165544"/>
              <a:gd name="connsiteY12" fmla="*/ 912394 h 1126597"/>
              <a:gd name="connsiteX13" fmla="*/ 44652 w 165544"/>
              <a:gd name="connsiteY13" fmla="*/ 1125119 h 1126597"/>
              <a:gd name="connsiteX14" fmla="*/ 41477 w 165544"/>
              <a:gd name="connsiteY14" fmla="*/ 1001294 h 1126597"/>
              <a:gd name="connsiteX15" fmla="*/ 47827 w 165544"/>
              <a:gd name="connsiteY15" fmla="*/ 896519 h 1126597"/>
              <a:gd name="connsiteX16" fmla="*/ 104977 w 165544"/>
              <a:gd name="connsiteY16" fmla="*/ 750469 h 1126597"/>
              <a:gd name="connsiteX17" fmla="*/ 60527 w 165544"/>
              <a:gd name="connsiteY17" fmla="*/ 794919 h 1126597"/>
              <a:gd name="connsiteX18" fmla="*/ 63702 w 165544"/>
              <a:gd name="connsiteY18" fmla="*/ 658394 h 1126597"/>
              <a:gd name="connsiteX19" fmla="*/ 101802 w 165544"/>
              <a:gd name="connsiteY19" fmla="*/ 677444 h 1126597"/>
              <a:gd name="connsiteX20" fmla="*/ 60527 w 165544"/>
              <a:gd name="connsiteY20" fmla="*/ 636169 h 1126597"/>
              <a:gd name="connsiteX21" fmla="*/ 89102 w 165544"/>
              <a:gd name="connsiteY21" fmla="*/ 467894 h 1126597"/>
              <a:gd name="connsiteX22" fmla="*/ 130377 w 165544"/>
              <a:gd name="connsiteY22" fmla="*/ 432969 h 1126597"/>
              <a:gd name="connsiteX23" fmla="*/ 47827 w 165544"/>
              <a:gd name="connsiteY23" fmla="*/ 436144 h 1126597"/>
              <a:gd name="connsiteX24" fmla="*/ 79577 w 165544"/>
              <a:gd name="connsiteY24" fmla="*/ 274219 h 1126597"/>
              <a:gd name="connsiteX25" fmla="*/ 60527 w 165544"/>
              <a:gd name="connsiteY25" fmla="*/ 274219 h 1126597"/>
              <a:gd name="connsiteX26" fmla="*/ 165302 w 165544"/>
              <a:gd name="connsiteY26" fmla="*/ 166269 h 1126597"/>
              <a:gd name="connsiteX27" fmla="*/ 89102 w 165544"/>
              <a:gd name="connsiteY27" fmla="*/ 201194 h 1126597"/>
              <a:gd name="connsiteX28" fmla="*/ 79577 w 165544"/>
              <a:gd name="connsiteY28" fmla="*/ 153569 h 1126597"/>
              <a:gd name="connsiteX29" fmla="*/ 3377 w 165544"/>
              <a:gd name="connsiteY29" fmla="*/ 153569 h 1126597"/>
              <a:gd name="connsiteX30" fmla="*/ 22427 w 165544"/>
              <a:gd name="connsiteY30" fmla="*/ 109119 h 1126597"/>
              <a:gd name="connsiteX31" fmla="*/ 19252 w 165544"/>
              <a:gd name="connsiteY31" fmla="*/ 96419 h 1126597"/>
              <a:gd name="connsiteX32" fmla="*/ 9727 w 165544"/>
              <a:gd name="connsiteY32" fmla="*/ 93244 h 1126597"/>
              <a:gd name="connsiteX33" fmla="*/ 92277 w 165544"/>
              <a:gd name="connsiteY33" fmla="*/ 1169 h 11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5544" h="1126597">
                <a:moveTo>
                  <a:pt x="92277" y="1169"/>
                </a:moveTo>
                <a:cubicBezTo>
                  <a:pt x="90690" y="13869"/>
                  <a:pt x="4435" y="144573"/>
                  <a:pt x="202" y="169444"/>
                </a:cubicBezTo>
                <a:cubicBezTo>
                  <a:pt x="-4031" y="194315"/>
                  <a:pt x="59469" y="145102"/>
                  <a:pt x="66877" y="150394"/>
                </a:cubicBezTo>
                <a:cubicBezTo>
                  <a:pt x="74285" y="155686"/>
                  <a:pt x="37773" y="202781"/>
                  <a:pt x="44652" y="201194"/>
                </a:cubicBezTo>
                <a:cubicBezTo>
                  <a:pt x="51531" y="199607"/>
                  <a:pt x="104977" y="136636"/>
                  <a:pt x="108152" y="140869"/>
                </a:cubicBezTo>
                <a:cubicBezTo>
                  <a:pt x="111327" y="145102"/>
                  <a:pt x="73227" y="193786"/>
                  <a:pt x="63702" y="226594"/>
                </a:cubicBezTo>
                <a:cubicBezTo>
                  <a:pt x="54177" y="259402"/>
                  <a:pt x="49415" y="325548"/>
                  <a:pt x="51002" y="337719"/>
                </a:cubicBezTo>
                <a:cubicBezTo>
                  <a:pt x="52589" y="349890"/>
                  <a:pt x="72698" y="257286"/>
                  <a:pt x="73227" y="299619"/>
                </a:cubicBezTo>
                <a:cubicBezTo>
                  <a:pt x="73756" y="341952"/>
                  <a:pt x="57352" y="547269"/>
                  <a:pt x="54177" y="591719"/>
                </a:cubicBezTo>
                <a:cubicBezTo>
                  <a:pt x="51002" y="636169"/>
                  <a:pt x="54177" y="566319"/>
                  <a:pt x="54177" y="566319"/>
                </a:cubicBezTo>
                <a:cubicBezTo>
                  <a:pt x="54177" y="600715"/>
                  <a:pt x="57352" y="731419"/>
                  <a:pt x="54177" y="798094"/>
                </a:cubicBezTo>
                <a:cubicBezTo>
                  <a:pt x="51002" y="864769"/>
                  <a:pt x="36714" y="947319"/>
                  <a:pt x="35127" y="966369"/>
                </a:cubicBezTo>
                <a:cubicBezTo>
                  <a:pt x="33540" y="985419"/>
                  <a:pt x="43064" y="885936"/>
                  <a:pt x="44652" y="912394"/>
                </a:cubicBezTo>
                <a:cubicBezTo>
                  <a:pt x="46239" y="938852"/>
                  <a:pt x="45181" y="1110302"/>
                  <a:pt x="44652" y="1125119"/>
                </a:cubicBezTo>
                <a:cubicBezTo>
                  <a:pt x="44123" y="1139936"/>
                  <a:pt x="40948" y="1039394"/>
                  <a:pt x="41477" y="1001294"/>
                </a:cubicBezTo>
                <a:cubicBezTo>
                  <a:pt x="42006" y="963194"/>
                  <a:pt x="37244" y="938323"/>
                  <a:pt x="47827" y="896519"/>
                </a:cubicBezTo>
                <a:cubicBezTo>
                  <a:pt x="58410" y="854715"/>
                  <a:pt x="102860" y="767402"/>
                  <a:pt x="104977" y="750469"/>
                </a:cubicBezTo>
                <a:cubicBezTo>
                  <a:pt x="107094" y="733536"/>
                  <a:pt x="67406" y="810265"/>
                  <a:pt x="60527" y="794919"/>
                </a:cubicBezTo>
                <a:cubicBezTo>
                  <a:pt x="53648" y="779573"/>
                  <a:pt x="56823" y="677973"/>
                  <a:pt x="63702" y="658394"/>
                </a:cubicBezTo>
                <a:cubicBezTo>
                  <a:pt x="70581" y="638815"/>
                  <a:pt x="102331" y="681148"/>
                  <a:pt x="101802" y="677444"/>
                </a:cubicBezTo>
                <a:cubicBezTo>
                  <a:pt x="101273" y="673740"/>
                  <a:pt x="62644" y="671094"/>
                  <a:pt x="60527" y="636169"/>
                </a:cubicBezTo>
                <a:cubicBezTo>
                  <a:pt x="58410" y="601244"/>
                  <a:pt x="77460" y="501761"/>
                  <a:pt x="89102" y="467894"/>
                </a:cubicBezTo>
                <a:cubicBezTo>
                  <a:pt x="100744" y="434027"/>
                  <a:pt x="137256" y="438261"/>
                  <a:pt x="130377" y="432969"/>
                </a:cubicBezTo>
                <a:cubicBezTo>
                  <a:pt x="123498" y="427677"/>
                  <a:pt x="56294" y="462602"/>
                  <a:pt x="47827" y="436144"/>
                </a:cubicBezTo>
                <a:cubicBezTo>
                  <a:pt x="39360" y="409686"/>
                  <a:pt x="77460" y="301207"/>
                  <a:pt x="79577" y="274219"/>
                </a:cubicBezTo>
                <a:cubicBezTo>
                  <a:pt x="81694" y="247232"/>
                  <a:pt x="46239" y="292211"/>
                  <a:pt x="60527" y="274219"/>
                </a:cubicBezTo>
                <a:cubicBezTo>
                  <a:pt x="74815" y="256227"/>
                  <a:pt x="160540" y="178440"/>
                  <a:pt x="165302" y="166269"/>
                </a:cubicBezTo>
                <a:cubicBezTo>
                  <a:pt x="170064" y="154098"/>
                  <a:pt x="103390" y="203311"/>
                  <a:pt x="89102" y="201194"/>
                </a:cubicBezTo>
                <a:cubicBezTo>
                  <a:pt x="74814" y="199077"/>
                  <a:pt x="93864" y="161506"/>
                  <a:pt x="79577" y="153569"/>
                </a:cubicBezTo>
                <a:cubicBezTo>
                  <a:pt x="65290" y="145632"/>
                  <a:pt x="12902" y="160977"/>
                  <a:pt x="3377" y="153569"/>
                </a:cubicBezTo>
                <a:cubicBezTo>
                  <a:pt x="-6148" y="146161"/>
                  <a:pt x="19781" y="118644"/>
                  <a:pt x="22427" y="109119"/>
                </a:cubicBezTo>
                <a:cubicBezTo>
                  <a:pt x="25073" y="99594"/>
                  <a:pt x="19252" y="96419"/>
                  <a:pt x="19252" y="96419"/>
                </a:cubicBezTo>
                <a:cubicBezTo>
                  <a:pt x="17135" y="93773"/>
                  <a:pt x="-3502" y="103298"/>
                  <a:pt x="9727" y="93244"/>
                </a:cubicBezTo>
                <a:cubicBezTo>
                  <a:pt x="22956" y="83190"/>
                  <a:pt x="93864" y="-11531"/>
                  <a:pt x="92277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7DCD266-7777-A68C-A148-52C9CD1D9CFB}"/>
              </a:ext>
            </a:extLst>
          </p:cNvPr>
          <p:cNvSpPr/>
          <p:nvPr/>
        </p:nvSpPr>
        <p:spPr>
          <a:xfrm>
            <a:off x="4238616" y="5250753"/>
            <a:ext cx="115528" cy="984993"/>
          </a:xfrm>
          <a:custGeom>
            <a:avLst/>
            <a:gdLst>
              <a:gd name="connsiteX0" fmla="*/ 88909 w 115528"/>
              <a:gd name="connsiteY0" fmla="*/ 697 h 984993"/>
              <a:gd name="connsiteX1" fmla="*/ 95259 w 115528"/>
              <a:gd name="connsiteY1" fmla="*/ 216597 h 984993"/>
              <a:gd name="connsiteX2" fmla="*/ 76209 w 115528"/>
              <a:gd name="connsiteY2" fmla="*/ 426147 h 984993"/>
              <a:gd name="connsiteX3" fmla="*/ 98434 w 115528"/>
              <a:gd name="connsiteY3" fmla="*/ 388047 h 984993"/>
              <a:gd name="connsiteX4" fmla="*/ 79384 w 115528"/>
              <a:gd name="connsiteY4" fmla="*/ 530922 h 984993"/>
              <a:gd name="connsiteX5" fmla="*/ 38109 w 115528"/>
              <a:gd name="connsiteY5" fmla="*/ 676972 h 984993"/>
              <a:gd name="connsiteX6" fmla="*/ 95259 w 115528"/>
              <a:gd name="connsiteY6" fmla="*/ 578547 h 984993"/>
              <a:gd name="connsiteX7" fmla="*/ 50809 w 115528"/>
              <a:gd name="connsiteY7" fmla="*/ 715072 h 984993"/>
              <a:gd name="connsiteX8" fmla="*/ 66684 w 115528"/>
              <a:gd name="connsiteY8" fmla="*/ 829372 h 984993"/>
              <a:gd name="connsiteX9" fmla="*/ 104784 w 115528"/>
              <a:gd name="connsiteY9" fmla="*/ 892872 h 984993"/>
              <a:gd name="connsiteX10" fmla="*/ 104784 w 115528"/>
              <a:gd name="connsiteY10" fmla="*/ 813497 h 984993"/>
              <a:gd name="connsiteX11" fmla="*/ 9 w 115528"/>
              <a:gd name="connsiteY11" fmla="*/ 984947 h 984993"/>
              <a:gd name="connsiteX12" fmla="*/ 111134 w 115528"/>
              <a:gd name="connsiteY12" fmla="*/ 794447 h 984993"/>
              <a:gd name="connsiteX13" fmla="*/ 95259 w 115528"/>
              <a:gd name="connsiteY13" fmla="*/ 708722 h 984993"/>
              <a:gd name="connsiteX14" fmla="*/ 114309 w 115528"/>
              <a:gd name="connsiteY14" fmla="*/ 772222 h 984993"/>
              <a:gd name="connsiteX15" fmla="*/ 57159 w 115528"/>
              <a:gd name="connsiteY15" fmla="*/ 680147 h 984993"/>
              <a:gd name="connsiteX16" fmla="*/ 57159 w 115528"/>
              <a:gd name="connsiteY16" fmla="*/ 511872 h 984993"/>
              <a:gd name="connsiteX17" fmla="*/ 57159 w 115528"/>
              <a:gd name="connsiteY17" fmla="*/ 448372 h 984993"/>
              <a:gd name="connsiteX18" fmla="*/ 66684 w 115528"/>
              <a:gd name="connsiteY18" fmla="*/ 527747 h 984993"/>
              <a:gd name="connsiteX19" fmla="*/ 104784 w 115528"/>
              <a:gd name="connsiteY19" fmla="*/ 295972 h 984993"/>
              <a:gd name="connsiteX20" fmla="*/ 82559 w 115528"/>
              <a:gd name="connsiteY20" fmla="*/ 149922 h 984993"/>
              <a:gd name="connsiteX21" fmla="*/ 92084 w 115528"/>
              <a:gd name="connsiteY21" fmla="*/ 146747 h 984993"/>
              <a:gd name="connsiteX22" fmla="*/ 88909 w 115528"/>
              <a:gd name="connsiteY22" fmla="*/ 697 h 9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528" h="984993">
                <a:moveTo>
                  <a:pt x="88909" y="697"/>
                </a:moveTo>
                <a:cubicBezTo>
                  <a:pt x="89438" y="12339"/>
                  <a:pt x="97376" y="145689"/>
                  <a:pt x="95259" y="216597"/>
                </a:cubicBezTo>
                <a:cubicBezTo>
                  <a:pt x="93142" y="287505"/>
                  <a:pt x="75680" y="397572"/>
                  <a:pt x="76209" y="426147"/>
                </a:cubicBezTo>
                <a:cubicBezTo>
                  <a:pt x="76738" y="454722"/>
                  <a:pt x="97905" y="370585"/>
                  <a:pt x="98434" y="388047"/>
                </a:cubicBezTo>
                <a:cubicBezTo>
                  <a:pt x="98963" y="405509"/>
                  <a:pt x="89438" y="482768"/>
                  <a:pt x="79384" y="530922"/>
                </a:cubicBezTo>
                <a:cubicBezTo>
                  <a:pt x="69330" y="579076"/>
                  <a:pt x="35463" y="669035"/>
                  <a:pt x="38109" y="676972"/>
                </a:cubicBezTo>
                <a:cubicBezTo>
                  <a:pt x="40755" y="684909"/>
                  <a:pt x="93142" y="572197"/>
                  <a:pt x="95259" y="578547"/>
                </a:cubicBezTo>
                <a:cubicBezTo>
                  <a:pt x="97376" y="584897"/>
                  <a:pt x="55571" y="673268"/>
                  <a:pt x="50809" y="715072"/>
                </a:cubicBezTo>
                <a:cubicBezTo>
                  <a:pt x="46047" y="756876"/>
                  <a:pt x="57688" y="799739"/>
                  <a:pt x="66684" y="829372"/>
                </a:cubicBezTo>
                <a:cubicBezTo>
                  <a:pt x="75680" y="859005"/>
                  <a:pt x="98434" y="895518"/>
                  <a:pt x="104784" y="892872"/>
                </a:cubicBezTo>
                <a:cubicBezTo>
                  <a:pt x="111134" y="890226"/>
                  <a:pt x="122246" y="798151"/>
                  <a:pt x="104784" y="813497"/>
                </a:cubicBezTo>
                <a:cubicBezTo>
                  <a:pt x="87322" y="828843"/>
                  <a:pt x="-1049" y="988122"/>
                  <a:pt x="9" y="984947"/>
                </a:cubicBezTo>
                <a:cubicBezTo>
                  <a:pt x="1067" y="981772"/>
                  <a:pt x="95259" y="840485"/>
                  <a:pt x="111134" y="794447"/>
                </a:cubicBezTo>
                <a:cubicBezTo>
                  <a:pt x="127009" y="748410"/>
                  <a:pt x="94730" y="712426"/>
                  <a:pt x="95259" y="708722"/>
                </a:cubicBezTo>
                <a:cubicBezTo>
                  <a:pt x="95788" y="705018"/>
                  <a:pt x="120659" y="776984"/>
                  <a:pt x="114309" y="772222"/>
                </a:cubicBezTo>
                <a:cubicBezTo>
                  <a:pt x="107959" y="767460"/>
                  <a:pt x="66684" y="723539"/>
                  <a:pt x="57159" y="680147"/>
                </a:cubicBezTo>
                <a:cubicBezTo>
                  <a:pt x="47634" y="636755"/>
                  <a:pt x="57159" y="511872"/>
                  <a:pt x="57159" y="511872"/>
                </a:cubicBezTo>
                <a:cubicBezTo>
                  <a:pt x="57159" y="473243"/>
                  <a:pt x="55571" y="445726"/>
                  <a:pt x="57159" y="448372"/>
                </a:cubicBezTo>
                <a:cubicBezTo>
                  <a:pt x="58746" y="451018"/>
                  <a:pt x="58747" y="553147"/>
                  <a:pt x="66684" y="527747"/>
                </a:cubicBezTo>
                <a:cubicBezTo>
                  <a:pt x="74621" y="502347"/>
                  <a:pt x="102138" y="358943"/>
                  <a:pt x="104784" y="295972"/>
                </a:cubicBezTo>
                <a:cubicBezTo>
                  <a:pt x="107430" y="233001"/>
                  <a:pt x="84676" y="174793"/>
                  <a:pt x="82559" y="149922"/>
                </a:cubicBezTo>
                <a:cubicBezTo>
                  <a:pt x="80442" y="125051"/>
                  <a:pt x="91555" y="166855"/>
                  <a:pt x="92084" y="146747"/>
                </a:cubicBezTo>
                <a:cubicBezTo>
                  <a:pt x="92613" y="126639"/>
                  <a:pt x="88380" y="-10945"/>
                  <a:pt x="8890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3F25A87-CF7B-55A2-73E1-971C7CDD34E7}"/>
              </a:ext>
            </a:extLst>
          </p:cNvPr>
          <p:cNvSpPr/>
          <p:nvPr/>
        </p:nvSpPr>
        <p:spPr>
          <a:xfrm>
            <a:off x="4117613" y="5857637"/>
            <a:ext cx="169020" cy="613449"/>
          </a:xfrm>
          <a:custGeom>
            <a:avLst/>
            <a:gdLst>
              <a:gd name="connsiteX0" fmla="*/ 63862 w 169020"/>
              <a:gd name="connsiteY0" fmla="*/ 238 h 613449"/>
              <a:gd name="connsiteX1" fmla="*/ 95612 w 169020"/>
              <a:gd name="connsiteY1" fmla="*/ 136763 h 613449"/>
              <a:gd name="connsiteX2" fmla="*/ 76562 w 169020"/>
              <a:gd name="connsiteY2" fmla="*/ 276463 h 613449"/>
              <a:gd name="connsiteX3" fmla="*/ 111487 w 169020"/>
              <a:gd name="connsiteY3" fmla="*/ 381238 h 613449"/>
              <a:gd name="connsiteX4" fmla="*/ 146412 w 169020"/>
              <a:gd name="connsiteY4" fmla="*/ 505063 h 613449"/>
              <a:gd name="connsiteX5" fmla="*/ 168637 w 169020"/>
              <a:gd name="connsiteY5" fmla="*/ 613013 h 613449"/>
              <a:gd name="connsiteX6" fmla="*/ 155937 w 169020"/>
              <a:gd name="connsiteY6" fmla="*/ 463788 h 613449"/>
              <a:gd name="connsiteX7" fmla="*/ 101962 w 169020"/>
              <a:gd name="connsiteY7" fmla="*/ 381238 h 613449"/>
              <a:gd name="connsiteX8" fmla="*/ 54337 w 169020"/>
              <a:gd name="connsiteY8" fmla="*/ 597138 h 613449"/>
              <a:gd name="connsiteX9" fmla="*/ 95612 w 169020"/>
              <a:gd name="connsiteY9" fmla="*/ 390763 h 613449"/>
              <a:gd name="connsiteX10" fmla="*/ 362 w 169020"/>
              <a:gd name="connsiteY10" fmla="*/ 260588 h 613449"/>
              <a:gd name="connsiteX11" fmla="*/ 136887 w 169020"/>
              <a:gd name="connsiteY11" fmla="*/ 336788 h 613449"/>
              <a:gd name="connsiteX12" fmla="*/ 57512 w 169020"/>
              <a:gd name="connsiteY12" fmla="*/ 247888 h 613449"/>
              <a:gd name="connsiteX13" fmla="*/ 70212 w 169020"/>
              <a:gd name="connsiteY13" fmla="*/ 178038 h 613449"/>
              <a:gd name="connsiteX14" fmla="*/ 79737 w 169020"/>
              <a:gd name="connsiteY14" fmla="*/ 105013 h 613449"/>
              <a:gd name="connsiteX15" fmla="*/ 63862 w 169020"/>
              <a:gd name="connsiteY15" fmla="*/ 238 h 6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20" h="613449">
                <a:moveTo>
                  <a:pt x="63862" y="238"/>
                </a:moveTo>
                <a:cubicBezTo>
                  <a:pt x="66508" y="5530"/>
                  <a:pt x="93495" y="90726"/>
                  <a:pt x="95612" y="136763"/>
                </a:cubicBezTo>
                <a:cubicBezTo>
                  <a:pt x="97729" y="182800"/>
                  <a:pt x="73916" y="235717"/>
                  <a:pt x="76562" y="276463"/>
                </a:cubicBezTo>
                <a:cubicBezTo>
                  <a:pt x="79208" y="317209"/>
                  <a:pt x="99845" y="343138"/>
                  <a:pt x="111487" y="381238"/>
                </a:cubicBezTo>
                <a:cubicBezTo>
                  <a:pt x="123129" y="419338"/>
                  <a:pt x="136887" y="466434"/>
                  <a:pt x="146412" y="505063"/>
                </a:cubicBezTo>
                <a:cubicBezTo>
                  <a:pt x="155937" y="543692"/>
                  <a:pt x="167050" y="619892"/>
                  <a:pt x="168637" y="613013"/>
                </a:cubicBezTo>
                <a:cubicBezTo>
                  <a:pt x="170224" y="606134"/>
                  <a:pt x="167049" y="502417"/>
                  <a:pt x="155937" y="463788"/>
                </a:cubicBezTo>
                <a:cubicBezTo>
                  <a:pt x="144825" y="425159"/>
                  <a:pt x="118895" y="359013"/>
                  <a:pt x="101962" y="381238"/>
                </a:cubicBezTo>
                <a:cubicBezTo>
                  <a:pt x="85029" y="403463"/>
                  <a:pt x="55395" y="595550"/>
                  <a:pt x="54337" y="597138"/>
                </a:cubicBezTo>
                <a:cubicBezTo>
                  <a:pt x="53279" y="598726"/>
                  <a:pt x="104608" y="446855"/>
                  <a:pt x="95612" y="390763"/>
                </a:cubicBezTo>
                <a:cubicBezTo>
                  <a:pt x="86616" y="334671"/>
                  <a:pt x="-6517" y="269584"/>
                  <a:pt x="362" y="260588"/>
                </a:cubicBezTo>
                <a:cubicBezTo>
                  <a:pt x="7241" y="251592"/>
                  <a:pt x="127362" y="338905"/>
                  <a:pt x="136887" y="336788"/>
                </a:cubicBezTo>
                <a:cubicBezTo>
                  <a:pt x="146412" y="334671"/>
                  <a:pt x="68625" y="274346"/>
                  <a:pt x="57512" y="247888"/>
                </a:cubicBezTo>
                <a:cubicBezTo>
                  <a:pt x="46399" y="221430"/>
                  <a:pt x="66508" y="201851"/>
                  <a:pt x="70212" y="178038"/>
                </a:cubicBezTo>
                <a:cubicBezTo>
                  <a:pt x="73916" y="154226"/>
                  <a:pt x="82912" y="130942"/>
                  <a:pt x="79737" y="105013"/>
                </a:cubicBezTo>
                <a:cubicBezTo>
                  <a:pt x="76562" y="79084"/>
                  <a:pt x="61216" y="-5054"/>
                  <a:pt x="63862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4" name="フリーフォーム 6143">
            <a:extLst>
              <a:ext uri="{FF2B5EF4-FFF2-40B4-BE49-F238E27FC236}">
                <a16:creationId xmlns:a16="http://schemas.microsoft.com/office/drawing/2014/main" id="{214E6A13-7543-4AB6-7841-89959C79D855}"/>
              </a:ext>
            </a:extLst>
          </p:cNvPr>
          <p:cNvSpPr/>
          <p:nvPr/>
        </p:nvSpPr>
        <p:spPr>
          <a:xfrm>
            <a:off x="3811734" y="6257098"/>
            <a:ext cx="106280" cy="277060"/>
          </a:xfrm>
          <a:custGeom>
            <a:avLst/>
            <a:gdLst>
              <a:gd name="connsiteX0" fmla="*/ 106216 w 106280"/>
              <a:gd name="connsiteY0" fmla="*/ 827 h 277060"/>
              <a:gd name="connsiteX1" fmla="*/ 4616 w 106280"/>
              <a:gd name="connsiteY1" fmla="*/ 207202 h 277060"/>
              <a:gd name="connsiteX2" fmla="*/ 17316 w 106280"/>
              <a:gd name="connsiteY2" fmla="*/ 277052 h 277060"/>
              <a:gd name="connsiteX3" fmla="*/ 17316 w 106280"/>
              <a:gd name="connsiteY3" fmla="*/ 204027 h 277060"/>
              <a:gd name="connsiteX4" fmla="*/ 33191 w 106280"/>
              <a:gd name="connsiteY4" fmla="*/ 54802 h 277060"/>
              <a:gd name="connsiteX5" fmla="*/ 20491 w 106280"/>
              <a:gd name="connsiteY5" fmla="*/ 131002 h 277060"/>
              <a:gd name="connsiteX6" fmla="*/ 106216 w 106280"/>
              <a:gd name="connsiteY6" fmla="*/ 827 h 27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80" h="277060">
                <a:moveTo>
                  <a:pt x="106216" y="827"/>
                </a:moveTo>
                <a:cubicBezTo>
                  <a:pt x="103570" y="13527"/>
                  <a:pt x="19433" y="161165"/>
                  <a:pt x="4616" y="207202"/>
                </a:cubicBezTo>
                <a:cubicBezTo>
                  <a:pt x="-10201" y="253239"/>
                  <a:pt x="15199" y="277581"/>
                  <a:pt x="17316" y="277052"/>
                </a:cubicBezTo>
                <a:cubicBezTo>
                  <a:pt x="19433" y="276523"/>
                  <a:pt x="14670" y="241069"/>
                  <a:pt x="17316" y="204027"/>
                </a:cubicBezTo>
                <a:cubicBezTo>
                  <a:pt x="19962" y="166985"/>
                  <a:pt x="32662" y="66973"/>
                  <a:pt x="33191" y="54802"/>
                </a:cubicBezTo>
                <a:cubicBezTo>
                  <a:pt x="33720" y="42631"/>
                  <a:pt x="12024" y="136294"/>
                  <a:pt x="20491" y="131002"/>
                </a:cubicBezTo>
                <a:cubicBezTo>
                  <a:pt x="28958" y="125710"/>
                  <a:pt x="108862" y="-11873"/>
                  <a:pt x="10621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5" name="フリーフォーム 6144">
            <a:extLst>
              <a:ext uri="{FF2B5EF4-FFF2-40B4-BE49-F238E27FC236}">
                <a16:creationId xmlns:a16="http://schemas.microsoft.com/office/drawing/2014/main" id="{1F2AF24A-1660-DC0F-A243-48A4AABF69E6}"/>
              </a:ext>
            </a:extLst>
          </p:cNvPr>
          <p:cNvSpPr/>
          <p:nvPr/>
        </p:nvSpPr>
        <p:spPr>
          <a:xfrm>
            <a:off x="4194169" y="6076948"/>
            <a:ext cx="241407" cy="454091"/>
          </a:xfrm>
          <a:custGeom>
            <a:avLst/>
            <a:gdLst>
              <a:gd name="connsiteX0" fmla="*/ 241306 w 241407"/>
              <a:gd name="connsiteY0" fmla="*/ 2 h 454091"/>
              <a:gd name="connsiteX1" fmla="*/ 165106 w 241407"/>
              <a:gd name="connsiteY1" fmla="*/ 133352 h 454091"/>
              <a:gd name="connsiteX2" fmla="*/ 200031 w 241407"/>
              <a:gd name="connsiteY2" fmla="*/ 266702 h 454091"/>
              <a:gd name="connsiteX3" fmla="*/ 165106 w 241407"/>
              <a:gd name="connsiteY3" fmla="*/ 346077 h 454091"/>
              <a:gd name="connsiteX4" fmla="*/ 111131 w 241407"/>
              <a:gd name="connsiteY4" fmla="*/ 454027 h 454091"/>
              <a:gd name="connsiteX5" fmla="*/ 187331 w 241407"/>
              <a:gd name="connsiteY5" fmla="*/ 330202 h 454091"/>
              <a:gd name="connsiteX6" fmla="*/ 50806 w 241407"/>
              <a:gd name="connsiteY6" fmla="*/ 254002 h 454091"/>
              <a:gd name="connsiteX7" fmla="*/ 155581 w 241407"/>
              <a:gd name="connsiteY7" fmla="*/ 298452 h 454091"/>
              <a:gd name="connsiteX8" fmla="*/ 168281 w 241407"/>
              <a:gd name="connsiteY8" fmla="*/ 238127 h 454091"/>
              <a:gd name="connsiteX9" fmla="*/ 6 w 241407"/>
              <a:gd name="connsiteY9" fmla="*/ 95252 h 454091"/>
              <a:gd name="connsiteX10" fmla="*/ 161931 w 241407"/>
              <a:gd name="connsiteY10" fmla="*/ 187327 h 454091"/>
              <a:gd name="connsiteX11" fmla="*/ 146056 w 241407"/>
              <a:gd name="connsiteY11" fmla="*/ 130177 h 454091"/>
              <a:gd name="connsiteX12" fmla="*/ 241306 w 241407"/>
              <a:gd name="connsiteY12" fmla="*/ 2 h 4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07" h="454091">
                <a:moveTo>
                  <a:pt x="241306" y="2"/>
                </a:moveTo>
                <a:cubicBezTo>
                  <a:pt x="244481" y="531"/>
                  <a:pt x="171985" y="88902"/>
                  <a:pt x="165106" y="133352"/>
                </a:cubicBezTo>
                <a:cubicBezTo>
                  <a:pt x="158227" y="177802"/>
                  <a:pt x="200031" y="231248"/>
                  <a:pt x="200031" y="266702"/>
                </a:cubicBezTo>
                <a:cubicBezTo>
                  <a:pt x="200031" y="302156"/>
                  <a:pt x="179923" y="314856"/>
                  <a:pt x="165106" y="346077"/>
                </a:cubicBezTo>
                <a:cubicBezTo>
                  <a:pt x="150289" y="377298"/>
                  <a:pt x="107427" y="456673"/>
                  <a:pt x="111131" y="454027"/>
                </a:cubicBezTo>
                <a:cubicBezTo>
                  <a:pt x="114835" y="451381"/>
                  <a:pt x="197385" y="363540"/>
                  <a:pt x="187331" y="330202"/>
                </a:cubicBezTo>
                <a:cubicBezTo>
                  <a:pt x="177277" y="296864"/>
                  <a:pt x="56098" y="259294"/>
                  <a:pt x="50806" y="254002"/>
                </a:cubicBezTo>
                <a:cubicBezTo>
                  <a:pt x="45514" y="248710"/>
                  <a:pt x="136002" y="301098"/>
                  <a:pt x="155581" y="298452"/>
                </a:cubicBezTo>
                <a:cubicBezTo>
                  <a:pt x="175160" y="295806"/>
                  <a:pt x="194210" y="271994"/>
                  <a:pt x="168281" y="238127"/>
                </a:cubicBezTo>
                <a:cubicBezTo>
                  <a:pt x="142352" y="204260"/>
                  <a:pt x="1064" y="103719"/>
                  <a:pt x="6" y="95252"/>
                </a:cubicBezTo>
                <a:cubicBezTo>
                  <a:pt x="-1052" y="86785"/>
                  <a:pt x="137589" y="181506"/>
                  <a:pt x="161931" y="187327"/>
                </a:cubicBezTo>
                <a:cubicBezTo>
                  <a:pt x="186273" y="193148"/>
                  <a:pt x="138119" y="157164"/>
                  <a:pt x="146056" y="130177"/>
                </a:cubicBezTo>
                <a:cubicBezTo>
                  <a:pt x="153993" y="103190"/>
                  <a:pt x="238131" y="-527"/>
                  <a:pt x="2413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8" name="フリーフォーム 6147">
            <a:extLst>
              <a:ext uri="{FF2B5EF4-FFF2-40B4-BE49-F238E27FC236}">
                <a16:creationId xmlns:a16="http://schemas.microsoft.com/office/drawing/2014/main" id="{BB16D98F-3FE3-ACBF-42F3-899B27838DF0}"/>
              </a:ext>
            </a:extLst>
          </p:cNvPr>
          <p:cNvSpPr/>
          <p:nvPr/>
        </p:nvSpPr>
        <p:spPr>
          <a:xfrm>
            <a:off x="4381856" y="6000672"/>
            <a:ext cx="167518" cy="620535"/>
          </a:xfrm>
          <a:custGeom>
            <a:avLst/>
            <a:gdLst>
              <a:gd name="connsiteX0" fmla="*/ 25044 w 167518"/>
              <a:gd name="connsiteY0" fmla="*/ 78 h 620535"/>
              <a:gd name="connsiteX1" fmla="*/ 56794 w 167518"/>
              <a:gd name="connsiteY1" fmla="*/ 139778 h 620535"/>
              <a:gd name="connsiteX2" fmla="*/ 15519 w 167518"/>
              <a:gd name="connsiteY2" fmla="*/ 292178 h 620535"/>
              <a:gd name="connsiteX3" fmla="*/ 25044 w 167518"/>
              <a:gd name="connsiteY3" fmla="*/ 352503 h 620535"/>
              <a:gd name="connsiteX4" fmla="*/ 2819 w 167518"/>
              <a:gd name="connsiteY4" fmla="*/ 479503 h 620535"/>
              <a:gd name="connsiteX5" fmla="*/ 18694 w 167518"/>
              <a:gd name="connsiteY5" fmla="*/ 581103 h 620535"/>
              <a:gd name="connsiteX6" fmla="*/ 12344 w 167518"/>
              <a:gd name="connsiteY6" fmla="*/ 577928 h 620535"/>
              <a:gd name="connsiteX7" fmla="*/ 44094 w 167518"/>
              <a:gd name="connsiteY7" fmla="*/ 619203 h 620535"/>
              <a:gd name="connsiteX8" fmla="*/ 5994 w 167518"/>
              <a:gd name="connsiteY8" fmla="*/ 520778 h 620535"/>
              <a:gd name="connsiteX9" fmla="*/ 15519 w 167518"/>
              <a:gd name="connsiteY9" fmla="*/ 473153 h 620535"/>
              <a:gd name="connsiteX10" fmla="*/ 79019 w 167518"/>
              <a:gd name="connsiteY10" fmla="*/ 422353 h 620535"/>
              <a:gd name="connsiteX11" fmla="*/ 37744 w 167518"/>
              <a:gd name="connsiteY11" fmla="*/ 435053 h 620535"/>
              <a:gd name="connsiteX12" fmla="*/ 5994 w 167518"/>
              <a:gd name="connsiteY12" fmla="*/ 358853 h 620535"/>
              <a:gd name="connsiteX13" fmla="*/ 164744 w 167518"/>
              <a:gd name="connsiteY13" fmla="*/ 352503 h 620535"/>
              <a:gd name="connsiteX14" fmla="*/ 75844 w 167518"/>
              <a:gd name="connsiteY14" fmla="*/ 317578 h 620535"/>
              <a:gd name="connsiteX15" fmla="*/ 136169 w 167518"/>
              <a:gd name="connsiteY15" fmla="*/ 254078 h 620535"/>
              <a:gd name="connsiteX16" fmla="*/ 164744 w 167518"/>
              <a:gd name="connsiteY16" fmla="*/ 200103 h 620535"/>
              <a:gd name="connsiteX17" fmla="*/ 69494 w 167518"/>
              <a:gd name="connsiteY17" fmla="*/ 320753 h 620535"/>
              <a:gd name="connsiteX18" fmla="*/ 28219 w 167518"/>
              <a:gd name="connsiteY18" fmla="*/ 276303 h 620535"/>
              <a:gd name="connsiteX19" fmla="*/ 47269 w 167518"/>
              <a:gd name="connsiteY19" fmla="*/ 190578 h 620535"/>
              <a:gd name="connsiteX20" fmla="*/ 63144 w 167518"/>
              <a:gd name="connsiteY20" fmla="*/ 158828 h 620535"/>
              <a:gd name="connsiteX21" fmla="*/ 25044 w 167518"/>
              <a:gd name="connsiteY21" fmla="*/ 78 h 6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518" h="620535">
                <a:moveTo>
                  <a:pt x="25044" y="78"/>
                </a:moveTo>
                <a:cubicBezTo>
                  <a:pt x="23986" y="-3097"/>
                  <a:pt x="58381" y="91095"/>
                  <a:pt x="56794" y="139778"/>
                </a:cubicBezTo>
                <a:cubicBezTo>
                  <a:pt x="55207" y="188461"/>
                  <a:pt x="20811" y="256724"/>
                  <a:pt x="15519" y="292178"/>
                </a:cubicBezTo>
                <a:cubicBezTo>
                  <a:pt x="10227" y="327632"/>
                  <a:pt x="27161" y="321282"/>
                  <a:pt x="25044" y="352503"/>
                </a:cubicBezTo>
                <a:cubicBezTo>
                  <a:pt x="22927" y="383724"/>
                  <a:pt x="3877" y="441403"/>
                  <a:pt x="2819" y="479503"/>
                </a:cubicBezTo>
                <a:cubicBezTo>
                  <a:pt x="1761" y="517603"/>
                  <a:pt x="18694" y="581103"/>
                  <a:pt x="18694" y="581103"/>
                </a:cubicBezTo>
                <a:cubicBezTo>
                  <a:pt x="20281" y="597507"/>
                  <a:pt x="8111" y="571578"/>
                  <a:pt x="12344" y="577928"/>
                </a:cubicBezTo>
                <a:cubicBezTo>
                  <a:pt x="16577" y="584278"/>
                  <a:pt x="45152" y="628728"/>
                  <a:pt x="44094" y="619203"/>
                </a:cubicBezTo>
                <a:cubicBezTo>
                  <a:pt x="43036" y="609678"/>
                  <a:pt x="10756" y="545120"/>
                  <a:pt x="5994" y="520778"/>
                </a:cubicBezTo>
                <a:cubicBezTo>
                  <a:pt x="1232" y="496436"/>
                  <a:pt x="3348" y="489557"/>
                  <a:pt x="15519" y="473153"/>
                </a:cubicBezTo>
                <a:cubicBezTo>
                  <a:pt x="27690" y="456749"/>
                  <a:pt x="75315" y="428703"/>
                  <a:pt x="79019" y="422353"/>
                </a:cubicBezTo>
                <a:cubicBezTo>
                  <a:pt x="82723" y="416003"/>
                  <a:pt x="49915" y="445636"/>
                  <a:pt x="37744" y="435053"/>
                </a:cubicBezTo>
                <a:cubicBezTo>
                  <a:pt x="25573" y="424470"/>
                  <a:pt x="-15173" y="372611"/>
                  <a:pt x="5994" y="358853"/>
                </a:cubicBezTo>
                <a:cubicBezTo>
                  <a:pt x="27161" y="345095"/>
                  <a:pt x="153102" y="359382"/>
                  <a:pt x="164744" y="352503"/>
                </a:cubicBezTo>
                <a:cubicBezTo>
                  <a:pt x="176386" y="345624"/>
                  <a:pt x="80607" y="333982"/>
                  <a:pt x="75844" y="317578"/>
                </a:cubicBezTo>
                <a:cubicBezTo>
                  <a:pt x="71081" y="301174"/>
                  <a:pt x="121352" y="273657"/>
                  <a:pt x="136169" y="254078"/>
                </a:cubicBezTo>
                <a:cubicBezTo>
                  <a:pt x="150986" y="234499"/>
                  <a:pt x="175856" y="188991"/>
                  <a:pt x="164744" y="200103"/>
                </a:cubicBezTo>
                <a:cubicBezTo>
                  <a:pt x="153632" y="211215"/>
                  <a:pt x="92248" y="308053"/>
                  <a:pt x="69494" y="320753"/>
                </a:cubicBezTo>
                <a:cubicBezTo>
                  <a:pt x="46740" y="333453"/>
                  <a:pt x="31923" y="297999"/>
                  <a:pt x="28219" y="276303"/>
                </a:cubicBezTo>
                <a:cubicBezTo>
                  <a:pt x="24515" y="254607"/>
                  <a:pt x="41448" y="210157"/>
                  <a:pt x="47269" y="190578"/>
                </a:cubicBezTo>
                <a:cubicBezTo>
                  <a:pt x="53090" y="170999"/>
                  <a:pt x="66848" y="186345"/>
                  <a:pt x="63144" y="158828"/>
                </a:cubicBezTo>
                <a:cubicBezTo>
                  <a:pt x="59440" y="131311"/>
                  <a:pt x="26102" y="3253"/>
                  <a:pt x="25044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9" name="フリーフォーム 6148">
            <a:extLst>
              <a:ext uri="{FF2B5EF4-FFF2-40B4-BE49-F238E27FC236}">
                <a16:creationId xmlns:a16="http://schemas.microsoft.com/office/drawing/2014/main" id="{41B22060-BD37-F445-DCDD-A82181548E13}"/>
              </a:ext>
            </a:extLst>
          </p:cNvPr>
          <p:cNvSpPr/>
          <p:nvPr/>
        </p:nvSpPr>
        <p:spPr>
          <a:xfrm>
            <a:off x="4406450" y="6013417"/>
            <a:ext cx="233693" cy="660476"/>
          </a:xfrm>
          <a:custGeom>
            <a:avLst/>
            <a:gdLst>
              <a:gd name="connsiteX0" fmla="*/ 143325 w 233693"/>
              <a:gd name="connsiteY0" fmla="*/ 33 h 660476"/>
              <a:gd name="connsiteX1" fmla="*/ 216350 w 233693"/>
              <a:gd name="connsiteY1" fmla="*/ 149258 h 660476"/>
              <a:gd name="connsiteX2" fmla="*/ 146500 w 233693"/>
              <a:gd name="connsiteY2" fmla="*/ 250858 h 660476"/>
              <a:gd name="connsiteX3" fmla="*/ 175075 w 233693"/>
              <a:gd name="connsiteY3" fmla="*/ 260383 h 660476"/>
              <a:gd name="connsiteX4" fmla="*/ 133800 w 233693"/>
              <a:gd name="connsiteY4" fmla="*/ 346108 h 660476"/>
              <a:gd name="connsiteX5" fmla="*/ 44900 w 233693"/>
              <a:gd name="connsiteY5" fmla="*/ 444533 h 660476"/>
              <a:gd name="connsiteX6" fmla="*/ 450 w 233693"/>
              <a:gd name="connsiteY6" fmla="*/ 485808 h 660476"/>
              <a:gd name="connsiteX7" fmla="*/ 70300 w 233693"/>
              <a:gd name="connsiteY7" fmla="*/ 657258 h 660476"/>
              <a:gd name="connsiteX8" fmla="*/ 48075 w 233693"/>
              <a:gd name="connsiteY8" fmla="*/ 593758 h 660476"/>
              <a:gd name="connsiteX9" fmla="*/ 41725 w 233693"/>
              <a:gd name="connsiteY9" fmla="*/ 542958 h 660476"/>
              <a:gd name="connsiteX10" fmla="*/ 143325 w 233693"/>
              <a:gd name="connsiteY10" fmla="*/ 435008 h 660476"/>
              <a:gd name="connsiteX11" fmla="*/ 29025 w 233693"/>
              <a:gd name="connsiteY11" fmla="*/ 536608 h 660476"/>
              <a:gd name="connsiteX12" fmla="*/ 13150 w 233693"/>
              <a:gd name="connsiteY12" fmla="*/ 498508 h 660476"/>
              <a:gd name="connsiteX13" fmla="*/ 76650 w 233693"/>
              <a:gd name="connsiteY13" fmla="*/ 406433 h 660476"/>
              <a:gd name="connsiteX14" fmla="*/ 225875 w 233693"/>
              <a:gd name="connsiteY14" fmla="*/ 285783 h 660476"/>
              <a:gd name="connsiteX15" fmla="*/ 149675 w 233693"/>
              <a:gd name="connsiteY15" fmla="*/ 314358 h 660476"/>
              <a:gd name="connsiteX16" fmla="*/ 162375 w 233693"/>
              <a:gd name="connsiteY16" fmla="*/ 234983 h 660476"/>
              <a:gd name="connsiteX17" fmla="*/ 210000 w 233693"/>
              <a:gd name="connsiteY17" fmla="*/ 203233 h 660476"/>
              <a:gd name="connsiteX18" fmla="*/ 229050 w 233693"/>
              <a:gd name="connsiteY18" fmla="*/ 136558 h 660476"/>
              <a:gd name="connsiteX19" fmla="*/ 143325 w 233693"/>
              <a:gd name="connsiteY19" fmla="*/ 33 h 66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93" h="660476">
                <a:moveTo>
                  <a:pt x="143325" y="33"/>
                </a:moveTo>
                <a:cubicBezTo>
                  <a:pt x="141208" y="2150"/>
                  <a:pt x="215821" y="107454"/>
                  <a:pt x="216350" y="149258"/>
                </a:cubicBezTo>
                <a:cubicBezTo>
                  <a:pt x="216879" y="191062"/>
                  <a:pt x="153379" y="232337"/>
                  <a:pt x="146500" y="250858"/>
                </a:cubicBezTo>
                <a:cubicBezTo>
                  <a:pt x="139621" y="269379"/>
                  <a:pt x="177192" y="244508"/>
                  <a:pt x="175075" y="260383"/>
                </a:cubicBezTo>
                <a:cubicBezTo>
                  <a:pt x="172958" y="276258"/>
                  <a:pt x="155496" y="315416"/>
                  <a:pt x="133800" y="346108"/>
                </a:cubicBezTo>
                <a:cubicBezTo>
                  <a:pt x="112104" y="376800"/>
                  <a:pt x="67125" y="421250"/>
                  <a:pt x="44900" y="444533"/>
                </a:cubicBezTo>
                <a:cubicBezTo>
                  <a:pt x="22675" y="467816"/>
                  <a:pt x="-3783" y="450354"/>
                  <a:pt x="450" y="485808"/>
                </a:cubicBezTo>
                <a:cubicBezTo>
                  <a:pt x="4683" y="521262"/>
                  <a:pt x="62362" y="639266"/>
                  <a:pt x="70300" y="657258"/>
                </a:cubicBezTo>
                <a:cubicBezTo>
                  <a:pt x="78237" y="675250"/>
                  <a:pt x="52837" y="612808"/>
                  <a:pt x="48075" y="593758"/>
                </a:cubicBezTo>
                <a:cubicBezTo>
                  <a:pt x="43313" y="574708"/>
                  <a:pt x="25850" y="569416"/>
                  <a:pt x="41725" y="542958"/>
                </a:cubicBezTo>
                <a:cubicBezTo>
                  <a:pt x="57600" y="516500"/>
                  <a:pt x="145442" y="436066"/>
                  <a:pt x="143325" y="435008"/>
                </a:cubicBezTo>
                <a:cubicBezTo>
                  <a:pt x="141208" y="433950"/>
                  <a:pt x="50721" y="526025"/>
                  <a:pt x="29025" y="536608"/>
                </a:cubicBezTo>
                <a:cubicBezTo>
                  <a:pt x="7329" y="547191"/>
                  <a:pt x="5213" y="520204"/>
                  <a:pt x="13150" y="498508"/>
                </a:cubicBezTo>
                <a:cubicBezTo>
                  <a:pt x="21087" y="476812"/>
                  <a:pt x="41196" y="441887"/>
                  <a:pt x="76650" y="406433"/>
                </a:cubicBezTo>
                <a:cubicBezTo>
                  <a:pt x="112104" y="370979"/>
                  <a:pt x="213704" y="301129"/>
                  <a:pt x="225875" y="285783"/>
                </a:cubicBezTo>
                <a:cubicBezTo>
                  <a:pt x="238046" y="270437"/>
                  <a:pt x="160258" y="322825"/>
                  <a:pt x="149675" y="314358"/>
                </a:cubicBezTo>
                <a:cubicBezTo>
                  <a:pt x="139092" y="305891"/>
                  <a:pt x="152321" y="253504"/>
                  <a:pt x="162375" y="234983"/>
                </a:cubicBezTo>
                <a:cubicBezTo>
                  <a:pt x="172429" y="216462"/>
                  <a:pt x="198888" y="219637"/>
                  <a:pt x="210000" y="203233"/>
                </a:cubicBezTo>
                <a:cubicBezTo>
                  <a:pt x="221112" y="186829"/>
                  <a:pt x="243337" y="176245"/>
                  <a:pt x="229050" y="136558"/>
                </a:cubicBezTo>
                <a:cubicBezTo>
                  <a:pt x="214763" y="96871"/>
                  <a:pt x="145442" y="-2084"/>
                  <a:pt x="14332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0" name="フリーフォーム 6149">
            <a:extLst>
              <a:ext uri="{FF2B5EF4-FFF2-40B4-BE49-F238E27FC236}">
                <a16:creationId xmlns:a16="http://schemas.microsoft.com/office/drawing/2014/main" id="{35EAC2DB-45DB-5232-D138-3F65787FE93D}"/>
              </a:ext>
            </a:extLst>
          </p:cNvPr>
          <p:cNvSpPr/>
          <p:nvPr/>
        </p:nvSpPr>
        <p:spPr>
          <a:xfrm>
            <a:off x="4381379" y="5756249"/>
            <a:ext cx="133995" cy="242523"/>
          </a:xfrm>
          <a:custGeom>
            <a:avLst/>
            <a:gdLst>
              <a:gd name="connsiteX0" fmla="*/ 121 w 133995"/>
              <a:gd name="connsiteY0" fmla="*/ 26 h 242523"/>
              <a:gd name="connsiteX1" fmla="*/ 60446 w 133995"/>
              <a:gd name="connsiteY1" fmla="*/ 155601 h 242523"/>
              <a:gd name="connsiteX2" fmla="*/ 19171 w 133995"/>
              <a:gd name="connsiteY2" fmla="*/ 241326 h 242523"/>
              <a:gd name="connsiteX3" fmla="*/ 47746 w 133995"/>
              <a:gd name="connsiteY3" fmla="*/ 200051 h 242523"/>
              <a:gd name="connsiteX4" fmla="*/ 133471 w 133995"/>
              <a:gd name="connsiteY4" fmla="*/ 120676 h 242523"/>
              <a:gd name="connsiteX5" fmla="*/ 79496 w 133995"/>
              <a:gd name="connsiteY5" fmla="*/ 142901 h 242523"/>
              <a:gd name="connsiteX6" fmla="*/ 121 w 133995"/>
              <a:gd name="connsiteY6" fmla="*/ 26 h 24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95" h="242523">
                <a:moveTo>
                  <a:pt x="121" y="26"/>
                </a:moveTo>
                <a:cubicBezTo>
                  <a:pt x="-3054" y="2143"/>
                  <a:pt x="57271" y="115384"/>
                  <a:pt x="60446" y="155601"/>
                </a:cubicBezTo>
                <a:cubicBezTo>
                  <a:pt x="63621" y="195818"/>
                  <a:pt x="21288" y="233918"/>
                  <a:pt x="19171" y="241326"/>
                </a:cubicBezTo>
                <a:cubicBezTo>
                  <a:pt x="17054" y="248734"/>
                  <a:pt x="28696" y="220159"/>
                  <a:pt x="47746" y="200051"/>
                </a:cubicBezTo>
                <a:cubicBezTo>
                  <a:pt x="66796" y="179943"/>
                  <a:pt x="128179" y="130201"/>
                  <a:pt x="133471" y="120676"/>
                </a:cubicBezTo>
                <a:cubicBezTo>
                  <a:pt x="138763" y="111151"/>
                  <a:pt x="102779" y="161422"/>
                  <a:pt x="79496" y="142901"/>
                </a:cubicBezTo>
                <a:cubicBezTo>
                  <a:pt x="56213" y="124380"/>
                  <a:pt x="3296" y="-2091"/>
                  <a:pt x="12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1" name="フリーフォーム 6150">
            <a:extLst>
              <a:ext uri="{FF2B5EF4-FFF2-40B4-BE49-F238E27FC236}">
                <a16:creationId xmlns:a16="http://schemas.microsoft.com/office/drawing/2014/main" id="{64A68CE3-37A9-37A9-DEF5-BC4698A42927}"/>
              </a:ext>
            </a:extLst>
          </p:cNvPr>
          <p:cNvSpPr/>
          <p:nvPr/>
        </p:nvSpPr>
        <p:spPr>
          <a:xfrm>
            <a:off x="4930599" y="6292841"/>
            <a:ext cx="61399" cy="324441"/>
          </a:xfrm>
          <a:custGeom>
            <a:avLst/>
            <a:gdLst>
              <a:gd name="connsiteX0" fmla="*/ 6526 w 61399"/>
              <a:gd name="connsiteY0" fmla="*/ 9 h 324441"/>
              <a:gd name="connsiteX1" fmla="*/ 60501 w 61399"/>
              <a:gd name="connsiteY1" fmla="*/ 123834 h 324441"/>
              <a:gd name="connsiteX2" fmla="*/ 41451 w 61399"/>
              <a:gd name="connsiteY2" fmla="*/ 203209 h 324441"/>
              <a:gd name="connsiteX3" fmla="*/ 57326 w 61399"/>
              <a:gd name="connsiteY3" fmla="*/ 171459 h 324441"/>
              <a:gd name="connsiteX4" fmla="*/ 22401 w 61399"/>
              <a:gd name="connsiteY4" fmla="*/ 320684 h 324441"/>
              <a:gd name="connsiteX5" fmla="*/ 38276 w 61399"/>
              <a:gd name="connsiteY5" fmla="*/ 266709 h 324441"/>
              <a:gd name="connsiteX6" fmla="*/ 176 w 61399"/>
              <a:gd name="connsiteY6" fmla="*/ 127009 h 324441"/>
              <a:gd name="connsiteX7" fmla="*/ 25576 w 61399"/>
              <a:gd name="connsiteY7" fmla="*/ 177809 h 324441"/>
              <a:gd name="connsiteX8" fmla="*/ 60501 w 61399"/>
              <a:gd name="connsiteY8" fmla="*/ 117484 h 324441"/>
              <a:gd name="connsiteX9" fmla="*/ 6526 w 61399"/>
              <a:gd name="connsiteY9" fmla="*/ 9 h 3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99" h="324441">
                <a:moveTo>
                  <a:pt x="6526" y="9"/>
                </a:moveTo>
                <a:cubicBezTo>
                  <a:pt x="6526" y="1067"/>
                  <a:pt x="54680" y="89967"/>
                  <a:pt x="60501" y="123834"/>
                </a:cubicBezTo>
                <a:cubicBezTo>
                  <a:pt x="66322" y="157701"/>
                  <a:pt x="41980" y="195272"/>
                  <a:pt x="41451" y="203209"/>
                </a:cubicBezTo>
                <a:cubicBezTo>
                  <a:pt x="40922" y="211147"/>
                  <a:pt x="60501" y="151880"/>
                  <a:pt x="57326" y="171459"/>
                </a:cubicBezTo>
                <a:cubicBezTo>
                  <a:pt x="54151" y="191038"/>
                  <a:pt x="25576" y="304809"/>
                  <a:pt x="22401" y="320684"/>
                </a:cubicBezTo>
                <a:cubicBezTo>
                  <a:pt x="19226" y="336559"/>
                  <a:pt x="41980" y="298988"/>
                  <a:pt x="38276" y="266709"/>
                </a:cubicBezTo>
                <a:cubicBezTo>
                  <a:pt x="34572" y="234430"/>
                  <a:pt x="2293" y="141826"/>
                  <a:pt x="176" y="127009"/>
                </a:cubicBezTo>
                <a:cubicBezTo>
                  <a:pt x="-1941" y="112192"/>
                  <a:pt x="15522" y="179396"/>
                  <a:pt x="25576" y="177809"/>
                </a:cubicBezTo>
                <a:cubicBezTo>
                  <a:pt x="35630" y="176222"/>
                  <a:pt x="62089" y="148176"/>
                  <a:pt x="60501" y="117484"/>
                </a:cubicBezTo>
                <a:cubicBezTo>
                  <a:pt x="58914" y="86792"/>
                  <a:pt x="6526" y="-1049"/>
                  <a:pt x="652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2" name="フリーフォーム 6151">
            <a:extLst>
              <a:ext uri="{FF2B5EF4-FFF2-40B4-BE49-F238E27FC236}">
                <a16:creationId xmlns:a16="http://schemas.microsoft.com/office/drawing/2014/main" id="{7FEE528B-2407-AD43-2B55-D99110D5EB06}"/>
              </a:ext>
            </a:extLst>
          </p:cNvPr>
          <p:cNvSpPr/>
          <p:nvPr/>
        </p:nvSpPr>
        <p:spPr>
          <a:xfrm>
            <a:off x="4482228" y="5930760"/>
            <a:ext cx="112157" cy="291172"/>
          </a:xfrm>
          <a:custGeom>
            <a:avLst/>
            <a:gdLst>
              <a:gd name="connsiteX0" fmla="*/ 111997 w 112157"/>
              <a:gd name="connsiteY0" fmla="*/ 140 h 291172"/>
              <a:gd name="connsiteX1" fmla="*/ 67547 w 112157"/>
              <a:gd name="connsiteY1" fmla="*/ 114440 h 291172"/>
              <a:gd name="connsiteX2" fmla="*/ 96122 w 112157"/>
              <a:gd name="connsiteY2" fmla="*/ 285890 h 291172"/>
              <a:gd name="connsiteX3" fmla="*/ 92947 w 112157"/>
              <a:gd name="connsiteY3" fmla="*/ 231915 h 291172"/>
              <a:gd name="connsiteX4" fmla="*/ 872 w 112157"/>
              <a:gd name="connsiteY4" fmla="*/ 76340 h 291172"/>
              <a:gd name="connsiteX5" fmla="*/ 48497 w 112157"/>
              <a:gd name="connsiteY5" fmla="*/ 136665 h 291172"/>
              <a:gd name="connsiteX6" fmla="*/ 111997 w 112157"/>
              <a:gd name="connsiteY6" fmla="*/ 140 h 29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57" h="291172">
                <a:moveTo>
                  <a:pt x="111997" y="140"/>
                </a:moveTo>
                <a:cubicBezTo>
                  <a:pt x="115172" y="-3564"/>
                  <a:pt x="70193" y="66815"/>
                  <a:pt x="67547" y="114440"/>
                </a:cubicBezTo>
                <a:cubicBezTo>
                  <a:pt x="64901" y="162065"/>
                  <a:pt x="91889" y="266311"/>
                  <a:pt x="96122" y="285890"/>
                </a:cubicBezTo>
                <a:cubicBezTo>
                  <a:pt x="100355" y="305469"/>
                  <a:pt x="108822" y="266840"/>
                  <a:pt x="92947" y="231915"/>
                </a:cubicBezTo>
                <a:cubicBezTo>
                  <a:pt x="77072" y="196990"/>
                  <a:pt x="8280" y="92215"/>
                  <a:pt x="872" y="76340"/>
                </a:cubicBezTo>
                <a:cubicBezTo>
                  <a:pt x="-6536" y="60465"/>
                  <a:pt x="35268" y="143544"/>
                  <a:pt x="48497" y="136665"/>
                </a:cubicBezTo>
                <a:cubicBezTo>
                  <a:pt x="61726" y="129786"/>
                  <a:pt x="108822" y="3844"/>
                  <a:pt x="11199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3" name="フリーフォーム 6152">
            <a:extLst>
              <a:ext uri="{FF2B5EF4-FFF2-40B4-BE49-F238E27FC236}">
                <a16:creationId xmlns:a16="http://schemas.microsoft.com/office/drawing/2014/main" id="{15C97B12-E7E3-EB56-E830-E7E696A8F856}"/>
              </a:ext>
            </a:extLst>
          </p:cNvPr>
          <p:cNvSpPr/>
          <p:nvPr/>
        </p:nvSpPr>
        <p:spPr>
          <a:xfrm>
            <a:off x="4609703" y="5967830"/>
            <a:ext cx="112536" cy="315777"/>
          </a:xfrm>
          <a:custGeom>
            <a:avLst/>
            <a:gdLst>
              <a:gd name="connsiteX0" fmla="*/ 92472 w 112536"/>
              <a:gd name="connsiteY0" fmla="*/ 1170 h 315777"/>
              <a:gd name="connsiteX1" fmla="*/ 67072 w 112536"/>
              <a:gd name="connsiteY1" fmla="*/ 118645 h 315777"/>
              <a:gd name="connsiteX2" fmla="*/ 111522 w 112536"/>
              <a:gd name="connsiteY2" fmla="*/ 309145 h 315777"/>
              <a:gd name="connsiteX3" fmla="*/ 92472 w 112536"/>
              <a:gd name="connsiteY3" fmla="*/ 261520 h 315777"/>
              <a:gd name="connsiteX4" fmla="*/ 28972 w 112536"/>
              <a:gd name="connsiteY4" fmla="*/ 156745 h 315777"/>
              <a:gd name="connsiteX5" fmla="*/ 397 w 112536"/>
              <a:gd name="connsiteY5" fmla="*/ 36095 h 315777"/>
              <a:gd name="connsiteX6" fmla="*/ 48022 w 112536"/>
              <a:gd name="connsiteY6" fmla="*/ 188495 h 315777"/>
              <a:gd name="connsiteX7" fmla="*/ 92472 w 112536"/>
              <a:gd name="connsiteY7" fmla="*/ 1170 h 31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36" h="315777">
                <a:moveTo>
                  <a:pt x="92472" y="1170"/>
                </a:moveTo>
                <a:cubicBezTo>
                  <a:pt x="95647" y="-10472"/>
                  <a:pt x="63897" y="67316"/>
                  <a:pt x="67072" y="118645"/>
                </a:cubicBezTo>
                <a:cubicBezTo>
                  <a:pt x="70247" y="169974"/>
                  <a:pt x="107289" y="285333"/>
                  <a:pt x="111522" y="309145"/>
                </a:cubicBezTo>
                <a:cubicBezTo>
                  <a:pt x="115755" y="332957"/>
                  <a:pt x="106230" y="286920"/>
                  <a:pt x="92472" y="261520"/>
                </a:cubicBezTo>
                <a:cubicBezTo>
                  <a:pt x="78714" y="236120"/>
                  <a:pt x="44318" y="194316"/>
                  <a:pt x="28972" y="156745"/>
                </a:cubicBezTo>
                <a:cubicBezTo>
                  <a:pt x="13626" y="119174"/>
                  <a:pt x="-2778" y="30803"/>
                  <a:pt x="397" y="36095"/>
                </a:cubicBezTo>
                <a:cubicBezTo>
                  <a:pt x="3572" y="41387"/>
                  <a:pt x="34264" y="189553"/>
                  <a:pt x="48022" y="188495"/>
                </a:cubicBezTo>
                <a:cubicBezTo>
                  <a:pt x="61780" y="187437"/>
                  <a:pt x="89297" y="12812"/>
                  <a:pt x="92472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4" name="フリーフォーム 6153">
            <a:extLst>
              <a:ext uri="{FF2B5EF4-FFF2-40B4-BE49-F238E27FC236}">
                <a16:creationId xmlns:a16="http://schemas.microsoft.com/office/drawing/2014/main" id="{3756BF27-DC84-0D70-B05C-6BFBEE7D38C6}"/>
              </a:ext>
            </a:extLst>
          </p:cNvPr>
          <p:cNvSpPr/>
          <p:nvPr/>
        </p:nvSpPr>
        <p:spPr>
          <a:xfrm>
            <a:off x="4539469" y="6127545"/>
            <a:ext cx="302414" cy="318885"/>
          </a:xfrm>
          <a:custGeom>
            <a:avLst/>
            <a:gdLst>
              <a:gd name="connsiteX0" fmla="*/ 781 w 302414"/>
              <a:gd name="connsiteY0" fmla="*/ 295480 h 318885"/>
              <a:gd name="connsiteX1" fmla="*/ 172231 w 302414"/>
              <a:gd name="connsiteY1" fmla="*/ 165305 h 318885"/>
              <a:gd name="connsiteX2" fmla="*/ 156356 w 302414"/>
              <a:gd name="connsiteY2" fmla="*/ 206580 h 318885"/>
              <a:gd name="connsiteX3" fmla="*/ 169056 w 302414"/>
              <a:gd name="connsiteY3" fmla="*/ 314530 h 318885"/>
              <a:gd name="connsiteX4" fmla="*/ 184931 w 302414"/>
              <a:gd name="connsiteY4" fmla="*/ 289130 h 318885"/>
              <a:gd name="connsiteX5" fmla="*/ 302406 w 302414"/>
              <a:gd name="connsiteY5" fmla="*/ 209755 h 318885"/>
              <a:gd name="connsiteX6" fmla="*/ 178581 w 302414"/>
              <a:gd name="connsiteY6" fmla="*/ 282780 h 318885"/>
              <a:gd name="connsiteX7" fmla="*/ 165881 w 302414"/>
              <a:gd name="connsiteY7" fmla="*/ 212930 h 318885"/>
              <a:gd name="connsiteX8" fmla="*/ 111906 w 302414"/>
              <a:gd name="connsiteY8" fmla="*/ 149430 h 318885"/>
              <a:gd name="connsiteX9" fmla="*/ 124606 w 302414"/>
              <a:gd name="connsiteY9" fmla="*/ 205 h 318885"/>
              <a:gd name="connsiteX10" fmla="*/ 108731 w 302414"/>
              <a:gd name="connsiteY10" fmla="*/ 184355 h 318885"/>
              <a:gd name="connsiteX11" fmla="*/ 781 w 302414"/>
              <a:gd name="connsiteY11" fmla="*/ 295480 h 3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414" h="318885">
                <a:moveTo>
                  <a:pt x="781" y="295480"/>
                </a:moveTo>
                <a:cubicBezTo>
                  <a:pt x="11364" y="292305"/>
                  <a:pt x="146302" y="180122"/>
                  <a:pt x="172231" y="165305"/>
                </a:cubicBezTo>
                <a:cubicBezTo>
                  <a:pt x="198160" y="150488"/>
                  <a:pt x="156885" y="181709"/>
                  <a:pt x="156356" y="206580"/>
                </a:cubicBezTo>
                <a:cubicBezTo>
                  <a:pt x="155827" y="231451"/>
                  <a:pt x="164294" y="300772"/>
                  <a:pt x="169056" y="314530"/>
                </a:cubicBezTo>
                <a:cubicBezTo>
                  <a:pt x="173818" y="328288"/>
                  <a:pt x="162706" y="306592"/>
                  <a:pt x="184931" y="289130"/>
                </a:cubicBezTo>
                <a:cubicBezTo>
                  <a:pt x="207156" y="271668"/>
                  <a:pt x="303464" y="210813"/>
                  <a:pt x="302406" y="209755"/>
                </a:cubicBezTo>
                <a:cubicBezTo>
                  <a:pt x="301348" y="208697"/>
                  <a:pt x="201335" y="282251"/>
                  <a:pt x="178581" y="282780"/>
                </a:cubicBezTo>
                <a:cubicBezTo>
                  <a:pt x="155827" y="283309"/>
                  <a:pt x="176993" y="235155"/>
                  <a:pt x="165881" y="212930"/>
                </a:cubicBezTo>
                <a:cubicBezTo>
                  <a:pt x="154769" y="190705"/>
                  <a:pt x="118785" y="184884"/>
                  <a:pt x="111906" y="149430"/>
                </a:cubicBezTo>
                <a:cubicBezTo>
                  <a:pt x="105027" y="113976"/>
                  <a:pt x="125135" y="-5616"/>
                  <a:pt x="124606" y="205"/>
                </a:cubicBezTo>
                <a:cubicBezTo>
                  <a:pt x="124077" y="6026"/>
                  <a:pt x="127252" y="135672"/>
                  <a:pt x="108731" y="184355"/>
                </a:cubicBezTo>
                <a:cubicBezTo>
                  <a:pt x="90210" y="233038"/>
                  <a:pt x="-9802" y="298655"/>
                  <a:pt x="781" y="295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5" name="フリーフォーム 6154">
            <a:extLst>
              <a:ext uri="{FF2B5EF4-FFF2-40B4-BE49-F238E27FC236}">
                <a16:creationId xmlns:a16="http://schemas.microsoft.com/office/drawing/2014/main" id="{4FC6ED4B-3151-D430-0BCC-4794DFC4CB66}"/>
              </a:ext>
            </a:extLst>
          </p:cNvPr>
          <p:cNvSpPr/>
          <p:nvPr/>
        </p:nvSpPr>
        <p:spPr>
          <a:xfrm>
            <a:off x="4670135" y="6054599"/>
            <a:ext cx="302812" cy="311276"/>
          </a:xfrm>
          <a:custGeom>
            <a:avLst/>
            <a:gdLst>
              <a:gd name="connsiteX0" fmla="*/ 290 w 302812"/>
              <a:gd name="connsiteY0" fmla="*/ 126 h 311276"/>
              <a:gd name="connsiteX1" fmla="*/ 76490 w 302812"/>
              <a:gd name="connsiteY1" fmla="*/ 149351 h 311276"/>
              <a:gd name="connsiteX2" fmla="*/ 155865 w 302812"/>
              <a:gd name="connsiteY2" fmla="*/ 301751 h 311276"/>
              <a:gd name="connsiteX3" fmla="*/ 149515 w 302812"/>
              <a:gd name="connsiteY3" fmla="*/ 270001 h 311276"/>
              <a:gd name="connsiteX4" fmla="*/ 228890 w 302812"/>
              <a:gd name="connsiteY4" fmla="*/ 311276 h 311276"/>
              <a:gd name="connsiteX5" fmla="*/ 216190 w 302812"/>
              <a:gd name="connsiteY5" fmla="*/ 270001 h 311276"/>
              <a:gd name="connsiteX6" fmla="*/ 301915 w 302812"/>
              <a:gd name="connsiteY6" fmla="*/ 270001 h 311276"/>
              <a:gd name="connsiteX7" fmla="*/ 257465 w 302812"/>
              <a:gd name="connsiteY7" fmla="*/ 200151 h 311276"/>
              <a:gd name="connsiteX8" fmla="*/ 200315 w 302812"/>
              <a:gd name="connsiteY8" fmla="*/ 130301 h 311276"/>
              <a:gd name="connsiteX9" fmla="*/ 257465 w 302812"/>
              <a:gd name="connsiteY9" fmla="*/ 231901 h 311276"/>
              <a:gd name="connsiteX10" fmla="*/ 136815 w 302812"/>
              <a:gd name="connsiteY10" fmla="*/ 212851 h 311276"/>
              <a:gd name="connsiteX11" fmla="*/ 133640 w 302812"/>
              <a:gd name="connsiteY11" fmla="*/ 120776 h 311276"/>
              <a:gd name="connsiteX12" fmla="*/ 105065 w 302812"/>
              <a:gd name="connsiteY12" fmla="*/ 174751 h 311276"/>
              <a:gd name="connsiteX13" fmla="*/ 290 w 302812"/>
              <a:gd name="connsiteY13" fmla="*/ 126 h 31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812" h="311276">
                <a:moveTo>
                  <a:pt x="290" y="126"/>
                </a:moveTo>
                <a:cubicBezTo>
                  <a:pt x="-4472" y="-4107"/>
                  <a:pt x="50561" y="99080"/>
                  <a:pt x="76490" y="149351"/>
                </a:cubicBezTo>
                <a:cubicBezTo>
                  <a:pt x="102419" y="199622"/>
                  <a:pt x="143694" y="281643"/>
                  <a:pt x="155865" y="301751"/>
                </a:cubicBezTo>
                <a:cubicBezTo>
                  <a:pt x="168036" y="321859"/>
                  <a:pt x="137344" y="268414"/>
                  <a:pt x="149515" y="270001"/>
                </a:cubicBezTo>
                <a:cubicBezTo>
                  <a:pt x="161686" y="271588"/>
                  <a:pt x="217778" y="311276"/>
                  <a:pt x="228890" y="311276"/>
                </a:cubicBezTo>
                <a:cubicBezTo>
                  <a:pt x="240002" y="311276"/>
                  <a:pt x="204019" y="276880"/>
                  <a:pt x="216190" y="270001"/>
                </a:cubicBezTo>
                <a:cubicBezTo>
                  <a:pt x="228361" y="263122"/>
                  <a:pt x="295036" y="281643"/>
                  <a:pt x="301915" y="270001"/>
                </a:cubicBezTo>
                <a:cubicBezTo>
                  <a:pt x="308794" y="258359"/>
                  <a:pt x="274398" y="223434"/>
                  <a:pt x="257465" y="200151"/>
                </a:cubicBezTo>
                <a:cubicBezTo>
                  <a:pt x="240532" y="176868"/>
                  <a:pt x="200315" y="125009"/>
                  <a:pt x="200315" y="130301"/>
                </a:cubicBezTo>
                <a:cubicBezTo>
                  <a:pt x="200315" y="135593"/>
                  <a:pt x="268048" y="218143"/>
                  <a:pt x="257465" y="231901"/>
                </a:cubicBezTo>
                <a:cubicBezTo>
                  <a:pt x="246882" y="245659"/>
                  <a:pt x="157452" y="231372"/>
                  <a:pt x="136815" y="212851"/>
                </a:cubicBezTo>
                <a:cubicBezTo>
                  <a:pt x="116178" y="194330"/>
                  <a:pt x="138932" y="127126"/>
                  <a:pt x="133640" y="120776"/>
                </a:cubicBezTo>
                <a:cubicBezTo>
                  <a:pt x="128348" y="114426"/>
                  <a:pt x="125173" y="187451"/>
                  <a:pt x="105065" y="174751"/>
                </a:cubicBezTo>
                <a:cubicBezTo>
                  <a:pt x="84957" y="162051"/>
                  <a:pt x="5052" y="4359"/>
                  <a:pt x="29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6" name="フリーフォーム 6155">
            <a:extLst>
              <a:ext uri="{FF2B5EF4-FFF2-40B4-BE49-F238E27FC236}">
                <a16:creationId xmlns:a16="http://schemas.microsoft.com/office/drawing/2014/main" id="{640AE62C-F705-5F8C-8DCB-3A80DA792F69}"/>
              </a:ext>
            </a:extLst>
          </p:cNvPr>
          <p:cNvSpPr/>
          <p:nvPr/>
        </p:nvSpPr>
        <p:spPr>
          <a:xfrm>
            <a:off x="4032112" y="6280028"/>
            <a:ext cx="384399" cy="457449"/>
          </a:xfrm>
          <a:custGeom>
            <a:avLst/>
            <a:gdLst>
              <a:gd name="connsiteX0" fmla="*/ 136663 w 384399"/>
              <a:gd name="connsiteY0" fmla="*/ 9647 h 457449"/>
              <a:gd name="connsiteX1" fmla="*/ 98563 w 384399"/>
              <a:gd name="connsiteY1" fmla="*/ 136647 h 457449"/>
              <a:gd name="connsiteX2" fmla="*/ 200163 w 384399"/>
              <a:gd name="connsiteY2" fmla="*/ 212847 h 457449"/>
              <a:gd name="connsiteX3" fmla="*/ 177938 w 384399"/>
              <a:gd name="connsiteY3" fmla="*/ 212847 h 457449"/>
              <a:gd name="connsiteX4" fmla="*/ 346213 w 384399"/>
              <a:gd name="connsiteY4" fmla="*/ 317622 h 457449"/>
              <a:gd name="connsiteX5" fmla="*/ 365263 w 384399"/>
              <a:gd name="connsiteY5" fmla="*/ 358897 h 457449"/>
              <a:gd name="connsiteX6" fmla="*/ 308113 w 384399"/>
              <a:gd name="connsiteY6" fmla="*/ 346197 h 457449"/>
              <a:gd name="connsiteX7" fmla="*/ 314463 w 384399"/>
              <a:gd name="connsiteY7" fmla="*/ 387472 h 457449"/>
              <a:gd name="connsiteX8" fmla="*/ 384313 w 384399"/>
              <a:gd name="connsiteY8" fmla="*/ 457322 h 457449"/>
              <a:gd name="connsiteX9" fmla="*/ 327163 w 384399"/>
              <a:gd name="connsiteY9" fmla="*/ 403347 h 457449"/>
              <a:gd name="connsiteX10" fmla="*/ 250963 w 384399"/>
              <a:gd name="connsiteY10" fmla="*/ 352547 h 457449"/>
              <a:gd name="connsiteX11" fmla="*/ 311288 w 384399"/>
              <a:gd name="connsiteY11" fmla="*/ 355722 h 457449"/>
              <a:gd name="connsiteX12" fmla="*/ 298588 w 384399"/>
              <a:gd name="connsiteY12" fmla="*/ 304922 h 457449"/>
              <a:gd name="connsiteX13" fmla="*/ 133488 w 384399"/>
              <a:gd name="connsiteY13" fmla="*/ 244597 h 457449"/>
              <a:gd name="connsiteX14" fmla="*/ 260488 w 384399"/>
              <a:gd name="connsiteY14" fmla="*/ 266822 h 457449"/>
              <a:gd name="connsiteX15" fmla="*/ 162063 w 384399"/>
              <a:gd name="connsiteY15" fmla="*/ 165222 h 457449"/>
              <a:gd name="connsiteX16" fmla="*/ 76338 w 384399"/>
              <a:gd name="connsiteY16" fmla="*/ 152522 h 457449"/>
              <a:gd name="connsiteX17" fmla="*/ 138 w 384399"/>
              <a:gd name="connsiteY17" fmla="*/ 206497 h 457449"/>
              <a:gd name="connsiteX18" fmla="*/ 95388 w 384399"/>
              <a:gd name="connsiteY18" fmla="*/ 142997 h 457449"/>
              <a:gd name="connsiteX19" fmla="*/ 38238 w 384399"/>
              <a:gd name="connsiteY19" fmla="*/ 101722 h 457449"/>
              <a:gd name="connsiteX20" fmla="*/ 76338 w 384399"/>
              <a:gd name="connsiteY20" fmla="*/ 122 h 457449"/>
              <a:gd name="connsiteX21" fmla="*/ 38238 w 384399"/>
              <a:gd name="connsiteY21" fmla="*/ 123947 h 457449"/>
              <a:gd name="connsiteX22" fmla="*/ 136663 w 384399"/>
              <a:gd name="connsiteY22" fmla="*/ 9647 h 45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99" h="457449">
                <a:moveTo>
                  <a:pt x="136663" y="9647"/>
                </a:moveTo>
                <a:cubicBezTo>
                  <a:pt x="146717" y="11764"/>
                  <a:pt x="87980" y="102780"/>
                  <a:pt x="98563" y="136647"/>
                </a:cubicBezTo>
                <a:cubicBezTo>
                  <a:pt x="109146" y="170514"/>
                  <a:pt x="186934" y="200147"/>
                  <a:pt x="200163" y="212847"/>
                </a:cubicBezTo>
                <a:cubicBezTo>
                  <a:pt x="213392" y="225547"/>
                  <a:pt x="153596" y="195384"/>
                  <a:pt x="177938" y="212847"/>
                </a:cubicBezTo>
                <a:cubicBezTo>
                  <a:pt x="202280" y="230310"/>
                  <a:pt x="314992" y="293280"/>
                  <a:pt x="346213" y="317622"/>
                </a:cubicBezTo>
                <a:cubicBezTo>
                  <a:pt x="377434" y="341964"/>
                  <a:pt x="371613" y="354135"/>
                  <a:pt x="365263" y="358897"/>
                </a:cubicBezTo>
                <a:cubicBezTo>
                  <a:pt x="358913" y="363659"/>
                  <a:pt x="316580" y="341434"/>
                  <a:pt x="308113" y="346197"/>
                </a:cubicBezTo>
                <a:cubicBezTo>
                  <a:pt x="299646" y="350960"/>
                  <a:pt x="301763" y="368951"/>
                  <a:pt x="314463" y="387472"/>
                </a:cubicBezTo>
                <a:cubicBezTo>
                  <a:pt x="327163" y="405993"/>
                  <a:pt x="382196" y="454676"/>
                  <a:pt x="384313" y="457322"/>
                </a:cubicBezTo>
                <a:cubicBezTo>
                  <a:pt x="386430" y="459968"/>
                  <a:pt x="349388" y="420809"/>
                  <a:pt x="327163" y="403347"/>
                </a:cubicBezTo>
                <a:cubicBezTo>
                  <a:pt x="304938" y="385885"/>
                  <a:pt x="253609" y="360484"/>
                  <a:pt x="250963" y="352547"/>
                </a:cubicBezTo>
                <a:cubicBezTo>
                  <a:pt x="248317" y="344610"/>
                  <a:pt x="303351" y="363659"/>
                  <a:pt x="311288" y="355722"/>
                </a:cubicBezTo>
                <a:cubicBezTo>
                  <a:pt x="319225" y="347785"/>
                  <a:pt x="328221" y="323443"/>
                  <a:pt x="298588" y="304922"/>
                </a:cubicBezTo>
                <a:cubicBezTo>
                  <a:pt x="268955" y="286401"/>
                  <a:pt x="139838" y="250947"/>
                  <a:pt x="133488" y="244597"/>
                </a:cubicBezTo>
                <a:cubicBezTo>
                  <a:pt x="127138" y="238247"/>
                  <a:pt x="255726" y="280051"/>
                  <a:pt x="260488" y="266822"/>
                </a:cubicBezTo>
                <a:cubicBezTo>
                  <a:pt x="265250" y="253593"/>
                  <a:pt x="192755" y="184272"/>
                  <a:pt x="162063" y="165222"/>
                </a:cubicBezTo>
                <a:cubicBezTo>
                  <a:pt x="131371" y="146172"/>
                  <a:pt x="103325" y="145643"/>
                  <a:pt x="76338" y="152522"/>
                </a:cubicBezTo>
                <a:cubicBezTo>
                  <a:pt x="49351" y="159401"/>
                  <a:pt x="-3037" y="208084"/>
                  <a:pt x="138" y="206497"/>
                </a:cubicBezTo>
                <a:cubicBezTo>
                  <a:pt x="3313" y="204910"/>
                  <a:pt x="89038" y="160459"/>
                  <a:pt x="95388" y="142997"/>
                </a:cubicBezTo>
                <a:cubicBezTo>
                  <a:pt x="101738" y="125535"/>
                  <a:pt x="41413" y="125535"/>
                  <a:pt x="38238" y="101722"/>
                </a:cubicBezTo>
                <a:cubicBezTo>
                  <a:pt x="35063" y="77910"/>
                  <a:pt x="76338" y="-3582"/>
                  <a:pt x="76338" y="122"/>
                </a:cubicBezTo>
                <a:cubicBezTo>
                  <a:pt x="76338" y="3826"/>
                  <a:pt x="25009" y="116010"/>
                  <a:pt x="38238" y="123947"/>
                </a:cubicBezTo>
                <a:cubicBezTo>
                  <a:pt x="51467" y="131884"/>
                  <a:pt x="126609" y="7530"/>
                  <a:pt x="136663" y="9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7" name="フリーフォーム 6156">
            <a:extLst>
              <a:ext uri="{FF2B5EF4-FFF2-40B4-BE49-F238E27FC236}">
                <a16:creationId xmlns:a16="http://schemas.microsoft.com/office/drawing/2014/main" id="{87C5C0EF-8187-BDE5-72EA-44166151A40C}"/>
              </a:ext>
            </a:extLst>
          </p:cNvPr>
          <p:cNvSpPr/>
          <p:nvPr/>
        </p:nvSpPr>
        <p:spPr>
          <a:xfrm>
            <a:off x="4003652" y="6194033"/>
            <a:ext cx="146085" cy="308445"/>
          </a:xfrm>
          <a:custGeom>
            <a:avLst/>
            <a:gdLst>
              <a:gd name="connsiteX0" fmla="*/ 146073 w 146085"/>
              <a:gd name="connsiteY0" fmla="*/ 392 h 308445"/>
              <a:gd name="connsiteX1" fmla="*/ 69873 w 146085"/>
              <a:gd name="connsiteY1" fmla="*/ 60717 h 308445"/>
              <a:gd name="connsiteX2" fmla="*/ 92098 w 146085"/>
              <a:gd name="connsiteY2" fmla="*/ 76592 h 308445"/>
              <a:gd name="connsiteX3" fmla="*/ 19073 w 146085"/>
              <a:gd name="connsiteY3" fmla="*/ 194067 h 308445"/>
              <a:gd name="connsiteX4" fmla="*/ 23 w 146085"/>
              <a:gd name="connsiteY4" fmla="*/ 308367 h 308445"/>
              <a:gd name="connsiteX5" fmla="*/ 15898 w 146085"/>
              <a:gd name="connsiteY5" fmla="*/ 209942 h 308445"/>
              <a:gd name="connsiteX6" fmla="*/ 47648 w 146085"/>
              <a:gd name="connsiteY6" fmla="*/ 92467 h 308445"/>
              <a:gd name="connsiteX7" fmla="*/ 6373 w 146085"/>
              <a:gd name="connsiteY7" fmla="*/ 9917 h 308445"/>
              <a:gd name="connsiteX8" fmla="*/ 66698 w 146085"/>
              <a:gd name="connsiteY8" fmla="*/ 114692 h 308445"/>
              <a:gd name="connsiteX9" fmla="*/ 63523 w 146085"/>
              <a:gd name="connsiteY9" fmla="*/ 38492 h 308445"/>
              <a:gd name="connsiteX10" fmla="*/ 146073 w 146085"/>
              <a:gd name="connsiteY10" fmla="*/ 392 h 30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85" h="308445">
                <a:moveTo>
                  <a:pt x="146073" y="392"/>
                </a:moveTo>
                <a:cubicBezTo>
                  <a:pt x="147131" y="4096"/>
                  <a:pt x="78869" y="48017"/>
                  <a:pt x="69873" y="60717"/>
                </a:cubicBezTo>
                <a:cubicBezTo>
                  <a:pt x="60877" y="73417"/>
                  <a:pt x="100565" y="54367"/>
                  <a:pt x="92098" y="76592"/>
                </a:cubicBezTo>
                <a:cubicBezTo>
                  <a:pt x="83631" y="98817"/>
                  <a:pt x="34419" y="155438"/>
                  <a:pt x="19073" y="194067"/>
                </a:cubicBezTo>
                <a:cubicBezTo>
                  <a:pt x="3727" y="232696"/>
                  <a:pt x="552" y="305721"/>
                  <a:pt x="23" y="308367"/>
                </a:cubicBezTo>
                <a:cubicBezTo>
                  <a:pt x="-506" y="311013"/>
                  <a:pt x="7960" y="245925"/>
                  <a:pt x="15898" y="209942"/>
                </a:cubicBezTo>
                <a:cubicBezTo>
                  <a:pt x="23835" y="173959"/>
                  <a:pt x="49235" y="125804"/>
                  <a:pt x="47648" y="92467"/>
                </a:cubicBezTo>
                <a:cubicBezTo>
                  <a:pt x="46061" y="59130"/>
                  <a:pt x="3198" y="6213"/>
                  <a:pt x="6373" y="9917"/>
                </a:cubicBezTo>
                <a:cubicBezTo>
                  <a:pt x="9548" y="13621"/>
                  <a:pt x="57173" y="109929"/>
                  <a:pt x="66698" y="114692"/>
                </a:cubicBezTo>
                <a:cubicBezTo>
                  <a:pt x="76223" y="119455"/>
                  <a:pt x="47648" y="57013"/>
                  <a:pt x="63523" y="38492"/>
                </a:cubicBezTo>
                <a:cubicBezTo>
                  <a:pt x="79398" y="19971"/>
                  <a:pt x="145015" y="-3312"/>
                  <a:pt x="146073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8" name="フリーフォーム 6157">
            <a:extLst>
              <a:ext uri="{FF2B5EF4-FFF2-40B4-BE49-F238E27FC236}">
                <a16:creationId xmlns:a16="http://schemas.microsoft.com/office/drawing/2014/main" id="{214C9A47-5EF9-187B-BE25-D38C58AEF129}"/>
              </a:ext>
            </a:extLst>
          </p:cNvPr>
          <p:cNvSpPr/>
          <p:nvPr/>
        </p:nvSpPr>
        <p:spPr>
          <a:xfrm>
            <a:off x="4313426" y="6473591"/>
            <a:ext cx="280801" cy="274781"/>
          </a:xfrm>
          <a:custGeom>
            <a:avLst/>
            <a:gdLst>
              <a:gd name="connsiteX0" fmla="*/ 280799 w 280801"/>
              <a:gd name="connsiteY0" fmla="*/ 234 h 274781"/>
              <a:gd name="connsiteX1" fmla="*/ 195074 w 280801"/>
              <a:gd name="connsiteY1" fmla="*/ 111359 h 274781"/>
              <a:gd name="connsiteX2" fmla="*/ 207774 w 280801"/>
              <a:gd name="connsiteY2" fmla="*/ 149459 h 274781"/>
              <a:gd name="connsiteX3" fmla="*/ 150624 w 280801"/>
              <a:gd name="connsiteY3" fmla="*/ 162159 h 274781"/>
              <a:gd name="connsiteX4" fmla="*/ 150624 w 280801"/>
              <a:gd name="connsiteY4" fmla="*/ 146284 h 274781"/>
              <a:gd name="connsiteX5" fmla="*/ 1399 w 280801"/>
              <a:gd name="connsiteY5" fmla="*/ 273284 h 274781"/>
              <a:gd name="connsiteX6" fmla="*/ 80774 w 280801"/>
              <a:gd name="connsiteY6" fmla="*/ 216134 h 274781"/>
              <a:gd name="connsiteX7" fmla="*/ 163324 w 280801"/>
              <a:gd name="connsiteY7" fmla="*/ 219309 h 274781"/>
              <a:gd name="connsiteX8" fmla="*/ 134749 w 280801"/>
              <a:gd name="connsiteY8" fmla="*/ 181209 h 274781"/>
              <a:gd name="connsiteX9" fmla="*/ 214124 w 280801"/>
              <a:gd name="connsiteY9" fmla="*/ 111359 h 274781"/>
              <a:gd name="connsiteX10" fmla="*/ 191899 w 280801"/>
              <a:gd name="connsiteY10" fmla="*/ 82784 h 274781"/>
              <a:gd name="connsiteX11" fmla="*/ 280799 w 280801"/>
              <a:gd name="connsiteY11" fmla="*/ 234 h 2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01" h="274781">
                <a:moveTo>
                  <a:pt x="280799" y="234"/>
                </a:moveTo>
                <a:cubicBezTo>
                  <a:pt x="281328" y="4997"/>
                  <a:pt x="207245" y="86488"/>
                  <a:pt x="195074" y="111359"/>
                </a:cubicBezTo>
                <a:cubicBezTo>
                  <a:pt x="182903" y="136230"/>
                  <a:pt x="215182" y="140992"/>
                  <a:pt x="207774" y="149459"/>
                </a:cubicBezTo>
                <a:cubicBezTo>
                  <a:pt x="200366" y="157926"/>
                  <a:pt x="160149" y="162688"/>
                  <a:pt x="150624" y="162159"/>
                </a:cubicBezTo>
                <a:cubicBezTo>
                  <a:pt x="141099" y="161630"/>
                  <a:pt x="175495" y="127763"/>
                  <a:pt x="150624" y="146284"/>
                </a:cubicBezTo>
                <a:cubicBezTo>
                  <a:pt x="125753" y="164805"/>
                  <a:pt x="13041" y="261642"/>
                  <a:pt x="1399" y="273284"/>
                </a:cubicBezTo>
                <a:cubicBezTo>
                  <a:pt x="-10243" y="284926"/>
                  <a:pt x="53787" y="225130"/>
                  <a:pt x="80774" y="216134"/>
                </a:cubicBezTo>
                <a:cubicBezTo>
                  <a:pt x="107761" y="207138"/>
                  <a:pt x="154328" y="225130"/>
                  <a:pt x="163324" y="219309"/>
                </a:cubicBezTo>
                <a:cubicBezTo>
                  <a:pt x="172320" y="213488"/>
                  <a:pt x="126282" y="199201"/>
                  <a:pt x="134749" y="181209"/>
                </a:cubicBezTo>
                <a:cubicBezTo>
                  <a:pt x="143216" y="163217"/>
                  <a:pt x="204599" y="127763"/>
                  <a:pt x="214124" y="111359"/>
                </a:cubicBezTo>
                <a:cubicBezTo>
                  <a:pt x="223649" y="94955"/>
                  <a:pt x="173907" y="100776"/>
                  <a:pt x="191899" y="82784"/>
                </a:cubicBezTo>
                <a:cubicBezTo>
                  <a:pt x="209891" y="64792"/>
                  <a:pt x="280270" y="-4529"/>
                  <a:pt x="280799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9" name="フリーフォーム 6158">
            <a:extLst>
              <a:ext uri="{FF2B5EF4-FFF2-40B4-BE49-F238E27FC236}">
                <a16:creationId xmlns:a16="http://schemas.microsoft.com/office/drawing/2014/main" id="{D6DC38B6-B49F-4B11-D695-EFCC0A21F767}"/>
              </a:ext>
            </a:extLst>
          </p:cNvPr>
          <p:cNvSpPr/>
          <p:nvPr/>
        </p:nvSpPr>
        <p:spPr>
          <a:xfrm>
            <a:off x="3834501" y="6438865"/>
            <a:ext cx="391885" cy="299278"/>
          </a:xfrm>
          <a:custGeom>
            <a:avLst/>
            <a:gdLst>
              <a:gd name="connsiteX0" fmla="*/ 118374 w 391885"/>
              <a:gd name="connsiteY0" fmla="*/ 35 h 299278"/>
              <a:gd name="connsiteX1" fmla="*/ 38999 w 391885"/>
              <a:gd name="connsiteY1" fmla="*/ 123860 h 299278"/>
              <a:gd name="connsiteX2" fmla="*/ 89799 w 391885"/>
              <a:gd name="connsiteY2" fmla="*/ 203235 h 299278"/>
              <a:gd name="connsiteX3" fmla="*/ 67574 w 391885"/>
              <a:gd name="connsiteY3" fmla="*/ 222285 h 299278"/>
              <a:gd name="connsiteX4" fmla="*/ 229499 w 391885"/>
              <a:gd name="connsiteY4" fmla="*/ 225460 h 299278"/>
              <a:gd name="connsiteX5" fmla="*/ 388249 w 391885"/>
              <a:gd name="connsiteY5" fmla="*/ 263560 h 299278"/>
              <a:gd name="connsiteX6" fmla="*/ 343799 w 391885"/>
              <a:gd name="connsiteY6" fmla="*/ 279435 h 299278"/>
              <a:gd name="connsiteX7" fmla="*/ 378724 w 391885"/>
              <a:gd name="connsiteY7" fmla="*/ 298485 h 299278"/>
              <a:gd name="connsiteX8" fmla="*/ 296174 w 391885"/>
              <a:gd name="connsiteY8" fmla="*/ 250860 h 299278"/>
              <a:gd name="connsiteX9" fmla="*/ 108849 w 391885"/>
              <a:gd name="connsiteY9" fmla="*/ 234985 h 299278"/>
              <a:gd name="connsiteX10" fmla="*/ 19949 w 391885"/>
              <a:gd name="connsiteY10" fmla="*/ 114335 h 299278"/>
              <a:gd name="connsiteX11" fmla="*/ 26299 w 391885"/>
              <a:gd name="connsiteY11" fmla="*/ 41310 h 299278"/>
              <a:gd name="connsiteX12" fmla="*/ 4074 w 391885"/>
              <a:gd name="connsiteY12" fmla="*/ 136560 h 299278"/>
              <a:gd name="connsiteX13" fmla="*/ 118374 w 391885"/>
              <a:gd name="connsiteY13" fmla="*/ 35 h 29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885" h="299278">
                <a:moveTo>
                  <a:pt x="118374" y="35"/>
                </a:moveTo>
                <a:cubicBezTo>
                  <a:pt x="124195" y="-2082"/>
                  <a:pt x="43761" y="89993"/>
                  <a:pt x="38999" y="123860"/>
                </a:cubicBezTo>
                <a:cubicBezTo>
                  <a:pt x="34237" y="157727"/>
                  <a:pt x="85036" y="186831"/>
                  <a:pt x="89799" y="203235"/>
                </a:cubicBezTo>
                <a:cubicBezTo>
                  <a:pt x="94562" y="219639"/>
                  <a:pt x="44291" y="218581"/>
                  <a:pt x="67574" y="222285"/>
                </a:cubicBezTo>
                <a:cubicBezTo>
                  <a:pt x="90857" y="225989"/>
                  <a:pt x="176053" y="218581"/>
                  <a:pt x="229499" y="225460"/>
                </a:cubicBezTo>
                <a:cubicBezTo>
                  <a:pt x="282945" y="232339"/>
                  <a:pt x="369199" y="254564"/>
                  <a:pt x="388249" y="263560"/>
                </a:cubicBezTo>
                <a:cubicBezTo>
                  <a:pt x="407299" y="272556"/>
                  <a:pt x="345387" y="273614"/>
                  <a:pt x="343799" y="279435"/>
                </a:cubicBezTo>
                <a:cubicBezTo>
                  <a:pt x="342212" y="285256"/>
                  <a:pt x="386662" y="303248"/>
                  <a:pt x="378724" y="298485"/>
                </a:cubicBezTo>
                <a:cubicBezTo>
                  <a:pt x="370787" y="293723"/>
                  <a:pt x="341153" y="261443"/>
                  <a:pt x="296174" y="250860"/>
                </a:cubicBezTo>
                <a:cubicBezTo>
                  <a:pt x="251195" y="240277"/>
                  <a:pt x="154886" y="257739"/>
                  <a:pt x="108849" y="234985"/>
                </a:cubicBezTo>
                <a:cubicBezTo>
                  <a:pt x="62812" y="212231"/>
                  <a:pt x="33707" y="146614"/>
                  <a:pt x="19949" y="114335"/>
                </a:cubicBezTo>
                <a:cubicBezTo>
                  <a:pt x="6191" y="82056"/>
                  <a:pt x="28945" y="37606"/>
                  <a:pt x="26299" y="41310"/>
                </a:cubicBezTo>
                <a:cubicBezTo>
                  <a:pt x="23653" y="45014"/>
                  <a:pt x="-11801" y="141852"/>
                  <a:pt x="4074" y="136560"/>
                </a:cubicBezTo>
                <a:cubicBezTo>
                  <a:pt x="19949" y="131268"/>
                  <a:pt x="112553" y="2152"/>
                  <a:pt x="11837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0" name="フリーフォーム 6159">
            <a:extLst>
              <a:ext uri="{FF2B5EF4-FFF2-40B4-BE49-F238E27FC236}">
                <a16:creationId xmlns:a16="http://schemas.microsoft.com/office/drawing/2014/main" id="{0832B9D8-FE7F-FBE5-9939-56D1468F4588}"/>
              </a:ext>
            </a:extLst>
          </p:cNvPr>
          <p:cNvSpPr/>
          <p:nvPr/>
        </p:nvSpPr>
        <p:spPr>
          <a:xfrm>
            <a:off x="3819500" y="6264275"/>
            <a:ext cx="190658" cy="231899"/>
          </a:xfrm>
          <a:custGeom>
            <a:avLst/>
            <a:gdLst>
              <a:gd name="connsiteX0" fmla="*/ 139725 w 190658"/>
              <a:gd name="connsiteY0" fmla="*/ 0 h 231899"/>
              <a:gd name="connsiteX1" fmla="*/ 85750 w 190658"/>
              <a:gd name="connsiteY1" fmla="*/ 101600 h 231899"/>
              <a:gd name="connsiteX2" fmla="*/ 181000 w 190658"/>
              <a:gd name="connsiteY2" fmla="*/ 168275 h 231899"/>
              <a:gd name="connsiteX3" fmla="*/ 88925 w 190658"/>
              <a:gd name="connsiteY3" fmla="*/ 177800 h 231899"/>
              <a:gd name="connsiteX4" fmla="*/ 25 w 190658"/>
              <a:gd name="connsiteY4" fmla="*/ 231775 h 231899"/>
              <a:gd name="connsiteX5" fmla="*/ 79400 w 190658"/>
              <a:gd name="connsiteY5" fmla="*/ 190500 h 231899"/>
              <a:gd name="connsiteX6" fmla="*/ 50825 w 190658"/>
              <a:gd name="connsiteY6" fmla="*/ 123825 h 231899"/>
              <a:gd name="connsiteX7" fmla="*/ 190525 w 190658"/>
              <a:gd name="connsiteY7" fmla="*/ 190500 h 231899"/>
              <a:gd name="connsiteX8" fmla="*/ 76225 w 190658"/>
              <a:gd name="connsiteY8" fmla="*/ 120650 h 231899"/>
              <a:gd name="connsiteX9" fmla="*/ 63525 w 190658"/>
              <a:gd name="connsiteY9" fmla="*/ 101600 h 231899"/>
              <a:gd name="connsiteX10" fmla="*/ 139725 w 190658"/>
              <a:gd name="connsiteY10" fmla="*/ 0 h 23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658" h="231899">
                <a:moveTo>
                  <a:pt x="139725" y="0"/>
                </a:moveTo>
                <a:cubicBezTo>
                  <a:pt x="143429" y="0"/>
                  <a:pt x="78871" y="73554"/>
                  <a:pt x="85750" y="101600"/>
                </a:cubicBezTo>
                <a:cubicBezTo>
                  <a:pt x="92629" y="129646"/>
                  <a:pt x="180471" y="155575"/>
                  <a:pt x="181000" y="168275"/>
                </a:cubicBezTo>
                <a:cubicBezTo>
                  <a:pt x="181529" y="180975"/>
                  <a:pt x="119087" y="167217"/>
                  <a:pt x="88925" y="177800"/>
                </a:cubicBezTo>
                <a:cubicBezTo>
                  <a:pt x="58762" y="188383"/>
                  <a:pt x="1613" y="229658"/>
                  <a:pt x="25" y="231775"/>
                </a:cubicBezTo>
                <a:cubicBezTo>
                  <a:pt x="-1563" y="233892"/>
                  <a:pt x="70933" y="208492"/>
                  <a:pt x="79400" y="190500"/>
                </a:cubicBezTo>
                <a:cubicBezTo>
                  <a:pt x="87867" y="172508"/>
                  <a:pt x="32304" y="123825"/>
                  <a:pt x="50825" y="123825"/>
                </a:cubicBezTo>
                <a:cubicBezTo>
                  <a:pt x="69346" y="123825"/>
                  <a:pt x="186292" y="191029"/>
                  <a:pt x="190525" y="190500"/>
                </a:cubicBezTo>
                <a:cubicBezTo>
                  <a:pt x="194758" y="189971"/>
                  <a:pt x="97392" y="135467"/>
                  <a:pt x="76225" y="120650"/>
                </a:cubicBezTo>
                <a:cubicBezTo>
                  <a:pt x="55058" y="105833"/>
                  <a:pt x="52413" y="118533"/>
                  <a:pt x="63525" y="101600"/>
                </a:cubicBezTo>
                <a:cubicBezTo>
                  <a:pt x="74637" y="84667"/>
                  <a:pt x="136021" y="0"/>
                  <a:pt x="139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1" name="フリーフォーム 6160">
            <a:extLst>
              <a:ext uri="{FF2B5EF4-FFF2-40B4-BE49-F238E27FC236}">
                <a16:creationId xmlns:a16="http://schemas.microsoft.com/office/drawing/2014/main" id="{05527FBF-3CAE-9054-2221-5A54104E6ADC}"/>
              </a:ext>
            </a:extLst>
          </p:cNvPr>
          <p:cNvSpPr/>
          <p:nvPr/>
        </p:nvSpPr>
        <p:spPr>
          <a:xfrm>
            <a:off x="3984092" y="5972175"/>
            <a:ext cx="197695" cy="403313"/>
          </a:xfrm>
          <a:custGeom>
            <a:avLst/>
            <a:gdLst>
              <a:gd name="connsiteX0" fmla="*/ 194208 w 197695"/>
              <a:gd name="connsiteY0" fmla="*/ 0 h 403313"/>
              <a:gd name="connsiteX1" fmla="*/ 127533 w 197695"/>
              <a:gd name="connsiteY1" fmla="*/ 139700 h 403313"/>
              <a:gd name="connsiteX2" fmla="*/ 162458 w 197695"/>
              <a:gd name="connsiteY2" fmla="*/ 193675 h 403313"/>
              <a:gd name="connsiteX3" fmla="*/ 168808 w 197695"/>
              <a:gd name="connsiteY3" fmla="*/ 307975 h 403313"/>
              <a:gd name="connsiteX4" fmla="*/ 197383 w 197695"/>
              <a:gd name="connsiteY4" fmla="*/ 260350 h 403313"/>
              <a:gd name="connsiteX5" fmla="*/ 181508 w 197695"/>
              <a:gd name="connsiteY5" fmla="*/ 279400 h 403313"/>
              <a:gd name="connsiteX6" fmla="*/ 143408 w 197695"/>
              <a:gd name="connsiteY6" fmla="*/ 180975 h 403313"/>
              <a:gd name="connsiteX7" fmla="*/ 3708 w 197695"/>
              <a:gd name="connsiteY7" fmla="*/ 298450 h 403313"/>
              <a:gd name="connsiteX8" fmla="*/ 38633 w 197695"/>
              <a:gd name="connsiteY8" fmla="*/ 292100 h 403313"/>
              <a:gd name="connsiteX9" fmla="*/ 19583 w 197695"/>
              <a:gd name="connsiteY9" fmla="*/ 330200 h 403313"/>
              <a:gd name="connsiteX10" fmla="*/ 48158 w 197695"/>
              <a:gd name="connsiteY10" fmla="*/ 403225 h 403313"/>
              <a:gd name="connsiteX11" fmla="*/ 533 w 197695"/>
              <a:gd name="connsiteY11" fmla="*/ 314325 h 403313"/>
              <a:gd name="connsiteX12" fmla="*/ 79908 w 197695"/>
              <a:gd name="connsiteY12" fmla="*/ 222250 h 403313"/>
              <a:gd name="connsiteX13" fmla="*/ 64033 w 197695"/>
              <a:gd name="connsiteY13" fmla="*/ 165100 h 403313"/>
              <a:gd name="connsiteX14" fmla="*/ 92608 w 197695"/>
              <a:gd name="connsiteY14" fmla="*/ 219075 h 403313"/>
              <a:gd name="connsiteX15" fmla="*/ 111658 w 197695"/>
              <a:gd name="connsiteY15" fmla="*/ 139700 h 403313"/>
              <a:gd name="connsiteX16" fmla="*/ 194208 w 197695"/>
              <a:gd name="connsiteY16" fmla="*/ 0 h 4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695" h="403313">
                <a:moveTo>
                  <a:pt x="194208" y="0"/>
                </a:moveTo>
                <a:cubicBezTo>
                  <a:pt x="196854" y="0"/>
                  <a:pt x="132825" y="107421"/>
                  <a:pt x="127533" y="139700"/>
                </a:cubicBezTo>
                <a:cubicBezTo>
                  <a:pt x="122241" y="171979"/>
                  <a:pt x="155579" y="165629"/>
                  <a:pt x="162458" y="193675"/>
                </a:cubicBezTo>
                <a:cubicBezTo>
                  <a:pt x="169337" y="221721"/>
                  <a:pt x="162987" y="296863"/>
                  <a:pt x="168808" y="307975"/>
                </a:cubicBezTo>
                <a:cubicBezTo>
                  <a:pt x="174629" y="319087"/>
                  <a:pt x="195266" y="265112"/>
                  <a:pt x="197383" y="260350"/>
                </a:cubicBezTo>
                <a:cubicBezTo>
                  <a:pt x="199500" y="255588"/>
                  <a:pt x="190504" y="292629"/>
                  <a:pt x="181508" y="279400"/>
                </a:cubicBezTo>
                <a:cubicBezTo>
                  <a:pt x="172512" y="266171"/>
                  <a:pt x="173041" y="177800"/>
                  <a:pt x="143408" y="180975"/>
                </a:cubicBezTo>
                <a:cubicBezTo>
                  <a:pt x="113775" y="184150"/>
                  <a:pt x="21170" y="279929"/>
                  <a:pt x="3708" y="298450"/>
                </a:cubicBezTo>
                <a:cubicBezTo>
                  <a:pt x="-13755" y="316971"/>
                  <a:pt x="35987" y="286808"/>
                  <a:pt x="38633" y="292100"/>
                </a:cubicBezTo>
                <a:cubicBezTo>
                  <a:pt x="41279" y="297392"/>
                  <a:pt x="17996" y="311679"/>
                  <a:pt x="19583" y="330200"/>
                </a:cubicBezTo>
                <a:cubicBezTo>
                  <a:pt x="21170" y="348721"/>
                  <a:pt x="51333" y="405871"/>
                  <a:pt x="48158" y="403225"/>
                </a:cubicBezTo>
                <a:cubicBezTo>
                  <a:pt x="44983" y="400579"/>
                  <a:pt x="-4759" y="344487"/>
                  <a:pt x="533" y="314325"/>
                </a:cubicBezTo>
                <a:cubicBezTo>
                  <a:pt x="5825" y="284163"/>
                  <a:pt x="69325" y="247121"/>
                  <a:pt x="79908" y="222250"/>
                </a:cubicBezTo>
                <a:cubicBezTo>
                  <a:pt x="90491" y="197379"/>
                  <a:pt x="61916" y="165629"/>
                  <a:pt x="64033" y="165100"/>
                </a:cubicBezTo>
                <a:cubicBezTo>
                  <a:pt x="66150" y="164571"/>
                  <a:pt x="84671" y="223308"/>
                  <a:pt x="92608" y="219075"/>
                </a:cubicBezTo>
                <a:cubicBezTo>
                  <a:pt x="100545" y="214842"/>
                  <a:pt x="93666" y="177271"/>
                  <a:pt x="111658" y="139700"/>
                </a:cubicBezTo>
                <a:cubicBezTo>
                  <a:pt x="129650" y="102129"/>
                  <a:pt x="191562" y="0"/>
                  <a:pt x="1942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2" name="フリーフォーム 6161">
            <a:extLst>
              <a:ext uri="{FF2B5EF4-FFF2-40B4-BE49-F238E27FC236}">
                <a16:creationId xmlns:a16="http://schemas.microsoft.com/office/drawing/2014/main" id="{4FAA4DAB-FF4C-EF79-5C6B-14F758B8468B}"/>
              </a:ext>
            </a:extLst>
          </p:cNvPr>
          <p:cNvSpPr/>
          <p:nvPr/>
        </p:nvSpPr>
        <p:spPr>
          <a:xfrm>
            <a:off x="4321159" y="4949821"/>
            <a:ext cx="136741" cy="593794"/>
          </a:xfrm>
          <a:custGeom>
            <a:avLst/>
            <a:gdLst>
              <a:gd name="connsiteX0" fmla="*/ 136541 w 136741"/>
              <a:gd name="connsiteY0" fmla="*/ 53979 h 593794"/>
              <a:gd name="connsiteX1" fmla="*/ 47641 w 136741"/>
              <a:gd name="connsiteY1" fmla="*/ 374654 h 593794"/>
              <a:gd name="connsiteX2" fmla="*/ 76216 w 136741"/>
              <a:gd name="connsiteY2" fmla="*/ 333379 h 593794"/>
              <a:gd name="connsiteX3" fmla="*/ 136541 w 136741"/>
              <a:gd name="connsiteY3" fmla="*/ 301629 h 593794"/>
              <a:gd name="connsiteX4" fmla="*/ 95266 w 136741"/>
              <a:gd name="connsiteY4" fmla="*/ 368304 h 593794"/>
              <a:gd name="connsiteX5" fmla="*/ 82566 w 136741"/>
              <a:gd name="connsiteY5" fmla="*/ 590554 h 593794"/>
              <a:gd name="connsiteX6" fmla="*/ 82566 w 136741"/>
              <a:gd name="connsiteY6" fmla="*/ 488954 h 593794"/>
              <a:gd name="connsiteX7" fmla="*/ 95266 w 136741"/>
              <a:gd name="connsiteY7" fmla="*/ 330204 h 593794"/>
              <a:gd name="connsiteX8" fmla="*/ 123841 w 136741"/>
              <a:gd name="connsiteY8" fmla="*/ 260354 h 593794"/>
              <a:gd name="connsiteX9" fmla="*/ 63516 w 136741"/>
              <a:gd name="connsiteY9" fmla="*/ 330204 h 593794"/>
              <a:gd name="connsiteX10" fmla="*/ 60341 w 136741"/>
              <a:gd name="connsiteY10" fmla="*/ 228604 h 593794"/>
              <a:gd name="connsiteX11" fmla="*/ 16 w 136741"/>
              <a:gd name="connsiteY11" fmla="*/ 4 h 593794"/>
              <a:gd name="connsiteX12" fmla="*/ 66691 w 136741"/>
              <a:gd name="connsiteY12" fmla="*/ 234954 h 593794"/>
              <a:gd name="connsiteX13" fmla="*/ 136541 w 136741"/>
              <a:gd name="connsiteY13" fmla="*/ 53979 h 5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41" h="593794">
                <a:moveTo>
                  <a:pt x="136541" y="53979"/>
                </a:moveTo>
                <a:cubicBezTo>
                  <a:pt x="133366" y="77262"/>
                  <a:pt x="57695" y="328087"/>
                  <a:pt x="47641" y="374654"/>
                </a:cubicBezTo>
                <a:cubicBezTo>
                  <a:pt x="37587" y="421221"/>
                  <a:pt x="61399" y="345550"/>
                  <a:pt x="76216" y="333379"/>
                </a:cubicBezTo>
                <a:cubicBezTo>
                  <a:pt x="91033" y="321208"/>
                  <a:pt x="133366" y="295808"/>
                  <a:pt x="136541" y="301629"/>
                </a:cubicBezTo>
                <a:cubicBezTo>
                  <a:pt x="139716" y="307450"/>
                  <a:pt x="104262" y="320150"/>
                  <a:pt x="95266" y="368304"/>
                </a:cubicBezTo>
                <a:cubicBezTo>
                  <a:pt x="86270" y="416458"/>
                  <a:pt x="84683" y="570446"/>
                  <a:pt x="82566" y="590554"/>
                </a:cubicBezTo>
                <a:cubicBezTo>
                  <a:pt x="80449" y="610662"/>
                  <a:pt x="80449" y="532346"/>
                  <a:pt x="82566" y="488954"/>
                </a:cubicBezTo>
                <a:cubicBezTo>
                  <a:pt x="84683" y="445562"/>
                  <a:pt x="88387" y="368304"/>
                  <a:pt x="95266" y="330204"/>
                </a:cubicBezTo>
                <a:cubicBezTo>
                  <a:pt x="102145" y="292104"/>
                  <a:pt x="129133" y="260354"/>
                  <a:pt x="123841" y="260354"/>
                </a:cubicBezTo>
                <a:cubicBezTo>
                  <a:pt x="118549" y="260354"/>
                  <a:pt x="74099" y="335496"/>
                  <a:pt x="63516" y="330204"/>
                </a:cubicBezTo>
                <a:cubicBezTo>
                  <a:pt x="52933" y="324912"/>
                  <a:pt x="70924" y="283637"/>
                  <a:pt x="60341" y="228604"/>
                </a:cubicBezTo>
                <a:cubicBezTo>
                  <a:pt x="49758" y="173571"/>
                  <a:pt x="-1042" y="-1054"/>
                  <a:pt x="16" y="4"/>
                </a:cubicBezTo>
                <a:cubicBezTo>
                  <a:pt x="1074" y="1062"/>
                  <a:pt x="46054" y="222254"/>
                  <a:pt x="66691" y="234954"/>
                </a:cubicBezTo>
                <a:cubicBezTo>
                  <a:pt x="87328" y="247654"/>
                  <a:pt x="139716" y="30696"/>
                  <a:pt x="136541" y="53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3" name="フリーフォーム 6162">
            <a:extLst>
              <a:ext uri="{FF2B5EF4-FFF2-40B4-BE49-F238E27FC236}">
                <a16:creationId xmlns:a16="http://schemas.microsoft.com/office/drawing/2014/main" id="{A4DA7CD6-D26F-5239-4677-C3C2DA03D294}"/>
              </a:ext>
            </a:extLst>
          </p:cNvPr>
          <p:cNvSpPr/>
          <p:nvPr/>
        </p:nvSpPr>
        <p:spPr>
          <a:xfrm>
            <a:off x="4511146" y="5898529"/>
            <a:ext cx="166538" cy="235587"/>
          </a:xfrm>
          <a:custGeom>
            <a:avLst/>
            <a:gdLst>
              <a:gd name="connsiteX0" fmla="*/ 529 w 166538"/>
              <a:gd name="connsiteY0" fmla="*/ 118096 h 235587"/>
              <a:gd name="connsiteX1" fmla="*/ 35454 w 166538"/>
              <a:gd name="connsiteY1" fmla="*/ 79996 h 235587"/>
              <a:gd name="connsiteX2" fmla="*/ 25929 w 166538"/>
              <a:gd name="connsiteY2" fmla="*/ 57771 h 235587"/>
              <a:gd name="connsiteX3" fmla="*/ 130704 w 166538"/>
              <a:gd name="connsiteY3" fmla="*/ 92696 h 235587"/>
              <a:gd name="connsiteX4" fmla="*/ 76729 w 166538"/>
              <a:gd name="connsiteY4" fmla="*/ 621 h 235587"/>
              <a:gd name="connsiteX5" fmla="*/ 165629 w 166538"/>
              <a:gd name="connsiteY5" fmla="*/ 146671 h 235587"/>
              <a:gd name="connsiteX6" fmla="*/ 124354 w 166538"/>
              <a:gd name="connsiteY6" fmla="*/ 235571 h 235587"/>
              <a:gd name="connsiteX7" fmla="*/ 149754 w 166538"/>
              <a:gd name="connsiteY7" fmla="*/ 140321 h 235587"/>
              <a:gd name="connsiteX8" fmla="*/ 67204 w 166538"/>
              <a:gd name="connsiteY8" fmla="*/ 57771 h 235587"/>
              <a:gd name="connsiteX9" fmla="*/ 529 w 166538"/>
              <a:gd name="connsiteY9" fmla="*/ 118096 h 23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38" h="235587">
                <a:moveTo>
                  <a:pt x="529" y="118096"/>
                </a:moveTo>
                <a:cubicBezTo>
                  <a:pt x="-4763" y="121800"/>
                  <a:pt x="31221" y="90050"/>
                  <a:pt x="35454" y="79996"/>
                </a:cubicBezTo>
                <a:cubicBezTo>
                  <a:pt x="39687" y="69942"/>
                  <a:pt x="10054" y="55654"/>
                  <a:pt x="25929" y="57771"/>
                </a:cubicBezTo>
                <a:cubicBezTo>
                  <a:pt x="41804" y="59888"/>
                  <a:pt x="122237" y="102221"/>
                  <a:pt x="130704" y="92696"/>
                </a:cubicBezTo>
                <a:cubicBezTo>
                  <a:pt x="139171" y="83171"/>
                  <a:pt x="70908" y="-8375"/>
                  <a:pt x="76729" y="621"/>
                </a:cubicBezTo>
                <a:cubicBezTo>
                  <a:pt x="82550" y="9617"/>
                  <a:pt x="157692" y="107513"/>
                  <a:pt x="165629" y="146671"/>
                </a:cubicBezTo>
                <a:cubicBezTo>
                  <a:pt x="173566" y="185829"/>
                  <a:pt x="127000" y="236629"/>
                  <a:pt x="124354" y="235571"/>
                </a:cubicBezTo>
                <a:cubicBezTo>
                  <a:pt x="121708" y="234513"/>
                  <a:pt x="159279" y="169954"/>
                  <a:pt x="149754" y="140321"/>
                </a:cubicBezTo>
                <a:cubicBezTo>
                  <a:pt x="140229" y="110688"/>
                  <a:pt x="91546" y="59888"/>
                  <a:pt x="67204" y="57771"/>
                </a:cubicBezTo>
                <a:cubicBezTo>
                  <a:pt x="42862" y="55654"/>
                  <a:pt x="5821" y="114392"/>
                  <a:pt x="529" y="118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4" name="フリーフォーム 6163">
            <a:extLst>
              <a:ext uri="{FF2B5EF4-FFF2-40B4-BE49-F238E27FC236}">
                <a16:creationId xmlns:a16="http://schemas.microsoft.com/office/drawing/2014/main" id="{078E777D-E2B6-A2DD-DB89-CEB031109740}"/>
              </a:ext>
            </a:extLst>
          </p:cNvPr>
          <p:cNvSpPr/>
          <p:nvPr/>
        </p:nvSpPr>
        <p:spPr>
          <a:xfrm>
            <a:off x="4575403" y="6365467"/>
            <a:ext cx="397140" cy="302354"/>
          </a:xfrm>
          <a:custGeom>
            <a:avLst/>
            <a:gdLst>
              <a:gd name="connsiteX0" fmla="*/ 53747 w 397140"/>
              <a:gd name="connsiteY0" fmla="*/ 95658 h 302354"/>
              <a:gd name="connsiteX1" fmla="*/ 288697 w 397140"/>
              <a:gd name="connsiteY1" fmla="*/ 57558 h 302354"/>
              <a:gd name="connsiteX2" fmla="*/ 329972 w 397140"/>
              <a:gd name="connsiteY2" fmla="*/ 13108 h 302354"/>
              <a:gd name="connsiteX3" fmla="*/ 269647 w 397140"/>
              <a:gd name="connsiteY3" fmla="*/ 89308 h 302354"/>
              <a:gd name="connsiteX4" fmla="*/ 314097 w 397140"/>
              <a:gd name="connsiteY4" fmla="*/ 155983 h 302354"/>
              <a:gd name="connsiteX5" fmla="*/ 269647 w 397140"/>
              <a:gd name="connsiteY5" fmla="*/ 155983 h 302354"/>
              <a:gd name="connsiteX6" fmla="*/ 396647 w 397140"/>
              <a:gd name="connsiteY6" fmla="*/ 302033 h 302354"/>
              <a:gd name="connsiteX7" fmla="*/ 314097 w 397140"/>
              <a:gd name="connsiteY7" fmla="*/ 194083 h 302354"/>
              <a:gd name="connsiteX8" fmla="*/ 326797 w 397140"/>
              <a:gd name="connsiteY8" fmla="*/ 152808 h 302354"/>
              <a:gd name="connsiteX9" fmla="*/ 310922 w 397140"/>
              <a:gd name="connsiteY9" fmla="*/ 95658 h 302354"/>
              <a:gd name="connsiteX10" fmla="*/ 304572 w 397140"/>
              <a:gd name="connsiteY10" fmla="*/ 79783 h 302354"/>
              <a:gd name="connsiteX11" fmla="*/ 180747 w 397140"/>
              <a:gd name="connsiteY11" fmla="*/ 408 h 302354"/>
              <a:gd name="connsiteX12" fmla="*/ 256947 w 397140"/>
              <a:gd name="connsiteY12" fmla="*/ 51208 h 302354"/>
              <a:gd name="connsiteX13" fmla="*/ 2947 w 397140"/>
              <a:gd name="connsiteY13" fmla="*/ 105183 h 302354"/>
              <a:gd name="connsiteX14" fmla="*/ 114072 w 397140"/>
              <a:gd name="connsiteY14" fmla="*/ 76608 h 302354"/>
              <a:gd name="connsiteX15" fmla="*/ 53747 w 397140"/>
              <a:gd name="connsiteY15" fmla="*/ 95658 h 30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140" h="302354">
                <a:moveTo>
                  <a:pt x="53747" y="95658"/>
                </a:moveTo>
                <a:cubicBezTo>
                  <a:pt x="82851" y="92483"/>
                  <a:pt x="242660" y="71316"/>
                  <a:pt x="288697" y="57558"/>
                </a:cubicBezTo>
                <a:cubicBezTo>
                  <a:pt x="334735" y="43800"/>
                  <a:pt x="333147" y="7816"/>
                  <a:pt x="329972" y="13108"/>
                </a:cubicBezTo>
                <a:cubicBezTo>
                  <a:pt x="326797" y="18400"/>
                  <a:pt x="272293" y="65496"/>
                  <a:pt x="269647" y="89308"/>
                </a:cubicBezTo>
                <a:cubicBezTo>
                  <a:pt x="267001" y="113120"/>
                  <a:pt x="314097" y="144871"/>
                  <a:pt x="314097" y="155983"/>
                </a:cubicBezTo>
                <a:cubicBezTo>
                  <a:pt x="314097" y="167095"/>
                  <a:pt x="255889" y="131641"/>
                  <a:pt x="269647" y="155983"/>
                </a:cubicBezTo>
                <a:cubicBezTo>
                  <a:pt x="283405" y="180325"/>
                  <a:pt x="389239" y="295683"/>
                  <a:pt x="396647" y="302033"/>
                </a:cubicBezTo>
                <a:cubicBezTo>
                  <a:pt x="404055" y="308383"/>
                  <a:pt x="325739" y="218954"/>
                  <a:pt x="314097" y="194083"/>
                </a:cubicBezTo>
                <a:cubicBezTo>
                  <a:pt x="302455" y="169212"/>
                  <a:pt x="327326" y="169212"/>
                  <a:pt x="326797" y="152808"/>
                </a:cubicBezTo>
                <a:cubicBezTo>
                  <a:pt x="326268" y="136404"/>
                  <a:pt x="314626" y="107829"/>
                  <a:pt x="310922" y="95658"/>
                </a:cubicBezTo>
                <a:cubicBezTo>
                  <a:pt x="307218" y="83487"/>
                  <a:pt x="326268" y="95658"/>
                  <a:pt x="304572" y="79783"/>
                </a:cubicBezTo>
                <a:cubicBezTo>
                  <a:pt x="282876" y="63908"/>
                  <a:pt x="188685" y="5170"/>
                  <a:pt x="180747" y="408"/>
                </a:cubicBezTo>
                <a:cubicBezTo>
                  <a:pt x="172810" y="-4355"/>
                  <a:pt x="286580" y="33746"/>
                  <a:pt x="256947" y="51208"/>
                </a:cubicBezTo>
                <a:cubicBezTo>
                  <a:pt x="227314" y="68670"/>
                  <a:pt x="26759" y="100950"/>
                  <a:pt x="2947" y="105183"/>
                </a:cubicBezTo>
                <a:cubicBezTo>
                  <a:pt x="-20865" y="109416"/>
                  <a:pt x="107193" y="79254"/>
                  <a:pt x="114072" y="76608"/>
                </a:cubicBezTo>
                <a:cubicBezTo>
                  <a:pt x="120951" y="73962"/>
                  <a:pt x="24643" y="98833"/>
                  <a:pt x="53747" y="95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5" name="フリーフォーム 6164">
            <a:extLst>
              <a:ext uri="{FF2B5EF4-FFF2-40B4-BE49-F238E27FC236}">
                <a16:creationId xmlns:a16="http://schemas.microsoft.com/office/drawing/2014/main" id="{23E8DBD4-10AD-438E-9A5A-AD5020A19232}"/>
              </a:ext>
            </a:extLst>
          </p:cNvPr>
          <p:cNvSpPr/>
          <p:nvPr/>
        </p:nvSpPr>
        <p:spPr>
          <a:xfrm>
            <a:off x="4540022" y="6471733"/>
            <a:ext cx="310449" cy="113227"/>
          </a:xfrm>
          <a:custGeom>
            <a:avLst/>
            <a:gdLst>
              <a:gd name="connsiteX0" fmla="*/ 228 w 310449"/>
              <a:gd name="connsiteY0" fmla="*/ 113217 h 113227"/>
              <a:gd name="connsiteX1" fmla="*/ 105003 w 310449"/>
              <a:gd name="connsiteY1" fmla="*/ 17967 h 113227"/>
              <a:gd name="connsiteX2" fmla="*/ 232003 w 310449"/>
              <a:gd name="connsiteY2" fmla="*/ 21142 h 113227"/>
              <a:gd name="connsiteX3" fmla="*/ 212953 w 310449"/>
              <a:gd name="connsiteY3" fmla="*/ 2092 h 113227"/>
              <a:gd name="connsiteX4" fmla="*/ 282803 w 310449"/>
              <a:gd name="connsiteY4" fmla="*/ 78292 h 113227"/>
              <a:gd name="connsiteX5" fmla="*/ 136753 w 310449"/>
              <a:gd name="connsiteY5" fmla="*/ 59242 h 113227"/>
              <a:gd name="connsiteX6" fmla="*/ 298678 w 310449"/>
              <a:gd name="connsiteY6" fmla="*/ 87817 h 113227"/>
              <a:gd name="connsiteX7" fmla="*/ 279628 w 310449"/>
              <a:gd name="connsiteY7" fmla="*/ 11617 h 113227"/>
              <a:gd name="connsiteX8" fmla="*/ 133578 w 310449"/>
              <a:gd name="connsiteY8" fmla="*/ 11617 h 113227"/>
              <a:gd name="connsiteX9" fmla="*/ 228 w 310449"/>
              <a:gd name="connsiteY9" fmla="*/ 113217 h 1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449" h="113227">
                <a:moveTo>
                  <a:pt x="228" y="113217"/>
                </a:moveTo>
                <a:cubicBezTo>
                  <a:pt x="-4534" y="114275"/>
                  <a:pt x="66374" y="33313"/>
                  <a:pt x="105003" y="17967"/>
                </a:cubicBezTo>
                <a:cubicBezTo>
                  <a:pt x="143632" y="2621"/>
                  <a:pt x="214011" y="23788"/>
                  <a:pt x="232003" y="21142"/>
                </a:cubicBezTo>
                <a:cubicBezTo>
                  <a:pt x="249995" y="18496"/>
                  <a:pt x="204486" y="-7433"/>
                  <a:pt x="212953" y="2092"/>
                </a:cubicBezTo>
                <a:cubicBezTo>
                  <a:pt x="221420" y="11617"/>
                  <a:pt x="295503" y="68767"/>
                  <a:pt x="282803" y="78292"/>
                </a:cubicBezTo>
                <a:cubicBezTo>
                  <a:pt x="270103" y="87817"/>
                  <a:pt x="134107" y="57654"/>
                  <a:pt x="136753" y="59242"/>
                </a:cubicBezTo>
                <a:cubicBezTo>
                  <a:pt x="139399" y="60829"/>
                  <a:pt x="274866" y="95754"/>
                  <a:pt x="298678" y="87817"/>
                </a:cubicBezTo>
                <a:cubicBezTo>
                  <a:pt x="322491" y="79879"/>
                  <a:pt x="307145" y="24317"/>
                  <a:pt x="279628" y="11617"/>
                </a:cubicBezTo>
                <a:cubicBezTo>
                  <a:pt x="252111" y="-1083"/>
                  <a:pt x="181732" y="-554"/>
                  <a:pt x="133578" y="11617"/>
                </a:cubicBezTo>
                <a:cubicBezTo>
                  <a:pt x="85424" y="23788"/>
                  <a:pt x="4990" y="112159"/>
                  <a:pt x="228" y="11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6" name="フリーフォーム 6165">
            <a:extLst>
              <a:ext uri="{FF2B5EF4-FFF2-40B4-BE49-F238E27FC236}">
                <a16:creationId xmlns:a16="http://schemas.microsoft.com/office/drawing/2014/main" id="{AFD0B0B7-DBD7-BEAA-593E-D158A02B939C}"/>
              </a:ext>
            </a:extLst>
          </p:cNvPr>
          <p:cNvSpPr/>
          <p:nvPr/>
        </p:nvSpPr>
        <p:spPr>
          <a:xfrm>
            <a:off x="4017202" y="6494272"/>
            <a:ext cx="384553" cy="239993"/>
          </a:xfrm>
          <a:custGeom>
            <a:avLst/>
            <a:gdLst>
              <a:gd name="connsiteX0" fmla="*/ 2348 w 384553"/>
              <a:gd name="connsiteY0" fmla="*/ 1778 h 239993"/>
              <a:gd name="connsiteX1" fmla="*/ 69023 w 384553"/>
              <a:gd name="connsiteY1" fmla="*/ 14478 h 239993"/>
              <a:gd name="connsiteX2" fmla="*/ 135698 w 384553"/>
              <a:gd name="connsiteY2" fmla="*/ 43053 h 239993"/>
              <a:gd name="connsiteX3" fmla="*/ 218248 w 384553"/>
              <a:gd name="connsiteY3" fmla="*/ 100203 h 239993"/>
              <a:gd name="connsiteX4" fmla="*/ 215073 w 384553"/>
              <a:gd name="connsiteY4" fmla="*/ 77978 h 239993"/>
              <a:gd name="connsiteX5" fmla="*/ 383348 w 384553"/>
              <a:gd name="connsiteY5" fmla="*/ 141478 h 239993"/>
              <a:gd name="connsiteX6" fmla="*/ 284923 w 384553"/>
              <a:gd name="connsiteY6" fmla="*/ 125603 h 239993"/>
              <a:gd name="connsiteX7" fmla="*/ 176973 w 384553"/>
              <a:gd name="connsiteY7" fmla="*/ 239903 h 239993"/>
              <a:gd name="connsiteX8" fmla="*/ 246823 w 384553"/>
              <a:gd name="connsiteY8" fmla="*/ 144653 h 239993"/>
              <a:gd name="connsiteX9" fmla="*/ 161098 w 384553"/>
              <a:gd name="connsiteY9" fmla="*/ 135128 h 239993"/>
              <a:gd name="connsiteX10" fmla="*/ 224598 w 384553"/>
              <a:gd name="connsiteY10" fmla="*/ 122428 h 239993"/>
              <a:gd name="connsiteX11" fmla="*/ 116648 w 384553"/>
              <a:gd name="connsiteY11" fmla="*/ 1778 h 239993"/>
              <a:gd name="connsiteX12" fmla="*/ 157923 w 384553"/>
              <a:gd name="connsiteY12" fmla="*/ 52578 h 239993"/>
              <a:gd name="connsiteX13" fmla="*/ 2348 w 384553"/>
              <a:gd name="connsiteY13" fmla="*/ 1778 h 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4553" h="239993">
                <a:moveTo>
                  <a:pt x="2348" y="1778"/>
                </a:moveTo>
                <a:cubicBezTo>
                  <a:pt x="-12469" y="-4572"/>
                  <a:pt x="46798" y="7599"/>
                  <a:pt x="69023" y="14478"/>
                </a:cubicBezTo>
                <a:cubicBezTo>
                  <a:pt x="91248" y="21357"/>
                  <a:pt x="110827" y="28766"/>
                  <a:pt x="135698" y="43053"/>
                </a:cubicBezTo>
                <a:cubicBezTo>
                  <a:pt x="160569" y="57341"/>
                  <a:pt x="205019" y="94382"/>
                  <a:pt x="218248" y="100203"/>
                </a:cubicBezTo>
                <a:cubicBezTo>
                  <a:pt x="231477" y="106024"/>
                  <a:pt x="187556" y="71099"/>
                  <a:pt x="215073" y="77978"/>
                </a:cubicBezTo>
                <a:cubicBezTo>
                  <a:pt x="242590" y="84857"/>
                  <a:pt x="371706" y="133541"/>
                  <a:pt x="383348" y="141478"/>
                </a:cubicBezTo>
                <a:cubicBezTo>
                  <a:pt x="394990" y="149416"/>
                  <a:pt x="319319" y="109199"/>
                  <a:pt x="284923" y="125603"/>
                </a:cubicBezTo>
                <a:cubicBezTo>
                  <a:pt x="250527" y="142007"/>
                  <a:pt x="183323" y="236728"/>
                  <a:pt x="176973" y="239903"/>
                </a:cubicBezTo>
                <a:cubicBezTo>
                  <a:pt x="170623" y="243078"/>
                  <a:pt x="249469" y="162116"/>
                  <a:pt x="246823" y="144653"/>
                </a:cubicBezTo>
                <a:cubicBezTo>
                  <a:pt x="244177" y="127190"/>
                  <a:pt x="164802" y="138832"/>
                  <a:pt x="161098" y="135128"/>
                </a:cubicBezTo>
                <a:cubicBezTo>
                  <a:pt x="157394" y="131424"/>
                  <a:pt x="232006" y="144653"/>
                  <a:pt x="224598" y="122428"/>
                </a:cubicBezTo>
                <a:cubicBezTo>
                  <a:pt x="217190" y="100203"/>
                  <a:pt x="127761" y="13420"/>
                  <a:pt x="116648" y="1778"/>
                </a:cubicBezTo>
                <a:cubicBezTo>
                  <a:pt x="105536" y="-9864"/>
                  <a:pt x="171152" y="51520"/>
                  <a:pt x="157923" y="52578"/>
                </a:cubicBezTo>
                <a:cubicBezTo>
                  <a:pt x="144694" y="53636"/>
                  <a:pt x="17165" y="8128"/>
                  <a:pt x="2348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7" name="フリーフォーム 6166">
            <a:extLst>
              <a:ext uri="{FF2B5EF4-FFF2-40B4-BE49-F238E27FC236}">
                <a16:creationId xmlns:a16="http://schemas.microsoft.com/office/drawing/2014/main" id="{E2FF33CE-D303-815E-4C8B-385F881B70DE}"/>
              </a:ext>
            </a:extLst>
          </p:cNvPr>
          <p:cNvSpPr/>
          <p:nvPr/>
        </p:nvSpPr>
        <p:spPr>
          <a:xfrm>
            <a:off x="3889034" y="6413035"/>
            <a:ext cx="340654" cy="295764"/>
          </a:xfrm>
          <a:custGeom>
            <a:avLst/>
            <a:gdLst>
              <a:gd name="connsiteX0" fmla="*/ 190841 w 340654"/>
              <a:gd name="connsiteY0" fmla="*/ 60790 h 295764"/>
              <a:gd name="connsiteX1" fmla="*/ 101941 w 340654"/>
              <a:gd name="connsiteY1" fmla="*/ 136990 h 295764"/>
              <a:gd name="connsiteX2" fmla="*/ 140041 w 340654"/>
              <a:gd name="connsiteY2" fmla="*/ 162390 h 295764"/>
              <a:gd name="connsiteX3" fmla="*/ 92416 w 340654"/>
              <a:gd name="connsiteY3" fmla="*/ 190965 h 295764"/>
              <a:gd name="connsiteX4" fmla="*/ 184491 w 340654"/>
              <a:gd name="connsiteY4" fmla="*/ 165565 h 295764"/>
              <a:gd name="connsiteX5" fmla="*/ 327366 w 340654"/>
              <a:gd name="connsiteY5" fmla="*/ 241765 h 295764"/>
              <a:gd name="connsiteX6" fmla="*/ 260691 w 340654"/>
              <a:gd name="connsiteY6" fmla="*/ 213190 h 295764"/>
              <a:gd name="connsiteX7" fmla="*/ 340066 w 340654"/>
              <a:gd name="connsiteY7" fmla="*/ 295740 h 295764"/>
              <a:gd name="connsiteX8" fmla="*/ 209891 w 340654"/>
              <a:gd name="connsiteY8" fmla="*/ 203665 h 295764"/>
              <a:gd name="connsiteX9" fmla="*/ 187666 w 340654"/>
              <a:gd name="connsiteY9" fmla="*/ 229065 h 295764"/>
              <a:gd name="connsiteX10" fmla="*/ 152741 w 340654"/>
              <a:gd name="connsiteY10" fmla="*/ 184615 h 295764"/>
              <a:gd name="connsiteX11" fmla="*/ 57491 w 340654"/>
              <a:gd name="connsiteY11" fmla="*/ 162390 h 295764"/>
              <a:gd name="connsiteX12" fmla="*/ 341 w 340654"/>
              <a:gd name="connsiteY12" fmla="*/ 127465 h 295764"/>
              <a:gd name="connsiteX13" fmla="*/ 82891 w 340654"/>
              <a:gd name="connsiteY13" fmla="*/ 140165 h 295764"/>
              <a:gd name="connsiteX14" fmla="*/ 73366 w 340654"/>
              <a:gd name="connsiteY14" fmla="*/ 44915 h 295764"/>
              <a:gd name="connsiteX15" fmla="*/ 44791 w 340654"/>
              <a:gd name="connsiteY15" fmla="*/ 465 h 295764"/>
              <a:gd name="connsiteX16" fmla="*/ 98766 w 340654"/>
              <a:gd name="connsiteY16" fmla="*/ 70315 h 295764"/>
              <a:gd name="connsiteX17" fmla="*/ 98766 w 340654"/>
              <a:gd name="connsiteY17" fmla="*/ 117940 h 295764"/>
              <a:gd name="connsiteX18" fmla="*/ 190841 w 340654"/>
              <a:gd name="connsiteY18" fmla="*/ 60790 h 29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654" h="295764">
                <a:moveTo>
                  <a:pt x="190841" y="60790"/>
                </a:moveTo>
                <a:cubicBezTo>
                  <a:pt x="191370" y="63965"/>
                  <a:pt x="110408" y="120057"/>
                  <a:pt x="101941" y="136990"/>
                </a:cubicBezTo>
                <a:cubicBezTo>
                  <a:pt x="93474" y="153923"/>
                  <a:pt x="141628" y="153394"/>
                  <a:pt x="140041" y="162390"/>
                </a:cubicBezTo>
                <a:cubicBezTo>
                  <a:pt x="138454" y="171386"/>
                  <a:pt x="85008" y="190436"/>
                  <a:pt x="92416" y="190965"/>
                </a:cubicBezTo>
                <a:cubicBezTo>
                  <a:pt x="99824" y="191494"/>
                  <a:pt x="145333" y="157098"/>
                  <a:pt x="184491" y="165565"/>
                </a:cubicBezTo>
                <a:cubicBezTo>
                  <a:pt x="223649" y="174032"/>
                  <a:pt x="314666" y="233828"/>
                  <a:pt x="327366" y="241765"/>
                </a:cubicBezTo>
                <a:cubicBezTo>
                  <a:pt x="340066" y="249702"/>
                  <a:pt x="258574" y="204194"/>
                  <a:pt x="260691" y="213190"/>
                </a:cubicBezTo>
                <a:cubicBezTo>
                  <a:pt x="262808" y="222186"/>
                  <a:pt x="348533" y="297327"/>
                  <a:pt x="340066" y="295740"/>
                </a:cubicBezTo>
                <a:cubicBezTo>
                  <a:pt x="331599" y="294153"/>
                  <a:pt x="235291" y="214777"/>
                  <a:pt x="209891" y="203665"/>
                </a:cubicBezTo>
                <a:cubicBezTo>
                  <a:pt x="184491" y="192553"/>
                  <a:pt x="197191" y="232240"/>
                  <a:pt x="187666" y="229065"/>
                </a:cubicBezTo>
                <a:cubicBezTo>
                  <a:pt x="178141" y="225890"/>
                  <a:pt x="174437" y="195727"/>
                  <a:pt x="152741" y="184615"/>
                </a:cubicBezTo>
                <a:cubicBezTo>
                  <a:pt x="131045" y="173503"/>
                  <a:pt x="82891" y="171915"/>
                  <a:pt x="57491" y="162390"/>
                </a:cubicBezTo>
                <a:cubicBezTo>
                  <a:pt x="32091" y="152865"/>
                  <a:pt x="-3892" y="131169"/>
                  <a:pt x="341" y="127465"/>
                </a:cubicBezTo>
                <a:cubicBezTo>
                  <a:pt x="4574" y="123761"/>
                  <a:pt x="70720" y="153923"/>
                  <a:pt x="82891" y="140165"/>
                </a:cubicBezTo>
                <a:cubicBezTo>
                  <a:pt x="95062" y="126407"/>
                  <a:pt x="79716" y="68198"/>
                  <a:pt x="73366" y="44915"/>
                </a:cubicBezTo>
                <a:cubicBezTo>
                  <a:pt x="67016" y="21632"/>
                  <a:pt x="40558" y="-3768"/>
                  <a:pt x="44791" y="465"/>
                </a:cubicBezTo>
                <a:cubicBezTo>
                  <a:pt x="49024" y="4698"/>
                  <a:pt x="89770" y="50736"/>
                  <a:pt x="98766" y="70315"/>
                </a:cubicBezTo>
                <a:cubicBezTo>
                  <a:pt x="107762" y="89894"/>
                  <a:pt x="83420" y="121115"/>
                  <a:pt x="98766" y="117940"/>
                </a:cubicBezTo>
                <a:cubicBezTo>
                  <a:pt x="114112" y="114765"/>
                  <a:pt x="190312" y="57615"/>
                  <a:pt x="190841" y="60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8" name="フリーフォーム 6167">
            <a:extLst>
              <a:ext uri="{FF2B5EF4-FFF2-40B4-BE49-F238E27FC236}">
                <a16:creationId xmlns:a16="http://schemas.microsoft.com/office/drawing/2014/main" id="{75B25DA8-1D7F-31E3-8120-15A1EBD3E850}"/>
              </a:ext>
            </a:extLst>
          </p:cNvPr>
          <p:cNvSpPr/>
          <p:nvPr/>
        </p:nvSpPr>
        <p:spPr>
          <a:xfrm>
            <a:off x="4343333" y="4920747"/>
            <a:ext cx="203725" cy="1008367"/>
          </a:xfrm>
          <a:custGeom>
            <a:avLst/>
            <a:gdLst>
              <a:gd name="connsiteX0" fmla="*/ 203267 w 203725"/>
              <a:gd name="connsiteY0" fmla="*/ 10028 h 1008367"/>
              <a:gd name="connsiteX1" fmla="*/ 88967 w 203725"/>
              <a:gd name="connsiteY1" fmla="*/ 679953 h 1008367"/>
              <a:gd name="connsiteX2" fmla="*/ 149292 w 203725"/>
              <a:gd name="connsiteY2" fmla="*/ 1000628 h 1008367"/>
              <a:gd name="connsiteX3" fmla="*/ 101667 w 203725"/>
              <a:gd name="connsiteY3" fmla="*/ 870453 h 1008367"/>
              <a:gd name="connsiteX4" fmla="*/ 67 w 203725"/>
              <a:gd name="connsiteY4" fmla="*/ 451353 h 1008367"/>
              <a:gd name="connsiteX5" fmla="*/ 85792 w 203725"/>
              <a:gd name="connsiteY5" fmla="*/ 711703 h 1008367"/>
              <a:gd name="connsiteX6" fmla="*/ 76267 w 203725"/>
              <a:gd name="connsiteY6" fmla="*/ 603753 h 1008367"/>
              <a:gd name="connsiteX7" fmla="*/ 95317 w 203725"/>
              <a:gd name="connsiteY7" fmla="*/ 438653 h 1008367"/>
              <a:gd name="connsiteX8" fmla="*/ 85792 w 203725"/>
              <a:gd name="connsiteY8" fmla="*/ 549778 h 1008367"/>
              <a:gd name="connsiteX9" fmla="*/ 161992 w 203725"/>
              <a:gd name="connsiteY9" fmla="*/ 257678 h 1008367"/>
              <a:gd name="connsiteX10" fmla="*/ 127067 w 203725"/>
              <a:gd name="connsiteY10" fmla="*/ 314828 h 1008367"/>
              <a:gd name="connsiteX11" fmla="*/ 95317 w 203725"/>
              <a:gd name="connsiteY11" fmla="*/ 168778 h 1008367"/>
              <a:gd name="connsiteX12" fmla="*/ 127067 w 203725"/>
              <a:gd name="connsiteY12" fmla="*/ 270378 h 1008367"/>
              <a:gd name="connsiteX13" fmla="*/ 203267 w 203725"/>
              <a:gd name="connsiteY13" fmla="*/ 10028 h 100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5" h="1008367">
                <a:moveTo>
                  <a:pt x="203267" y="10028"/>
                </a:moveTo>
                <a:cubicBezTo>
                  <a:pt x="196917" y="78291"/>
                  <a:pt x="97963" y="514853"/>
                  <a:pt x="88967" y="679953"/>
                </a:cubicBezTo>
                <a:cubicBezTo>
                  <a:pt x="79971" y="845053"/>
                  <a:pt x="147175" y="968878"/>
                  <a:pt x="149292" y="1000628"/>
                </a:cubicBezTo>
                <a:cubicBezTo>
                  <a:pt x="151409" y="1032378"/>
                  <a:pt x="126538" y="961999"/>
                  <a:pt x="101667" y="870453"/>
                </a:cubicBezTo>
                <a:cubicBezTo>
                  <a:pt x="76796" y="778907"/>
                  <a:pt x="2713" y="477811"/>
                  <a:pt x="67" y="451353"/>
                </a:cubicBezTo>
                <a:cubicBezTo>
                  <a:pt x="-2579" y="424895"/>
                  <a:pt x="73092" y="686303"/>
                  <a:pt x="85792" y="711703"/>
                </a:cubicBezTo>
                <a:cubicBezTo>
                  <a:pt x="98492" y="737103"/>
                  <a:pt x="74679" y="649261"/>
                  <a:pt x="76267" y="603753"/>
                </a:cubicBezTo>
                <a:cubicBezTo>
                  <a:pt x="77854" y="558245"/>
                  <a:pt x="93730" y="447649"/>
                  <a:pt x="95317" y="438653"/>
                </a:cubicBezTo>
                <a:cubicBezTo>
                  <a:pt x="96904" y="429657"/>
                  <a:pt x="74680" y="579940"/>
                  <a:pt x="85792" y="549778"/>
                </a:cubicBezTo>
                <a:cubicBezTo>
                  <a:pt x="96904" y="519616"/>
                  <a:pt x="155113" y="296836"/>
                  <a:pt x="161992" y="257678"/>
                </a:cubicBezTo>
                <a:cubicBezTo>
                  <a:pt x="168871" y="218520"/>
                  <a:pt x="138179" y="329644"/>
                  <a:pt x="127067" y="314828"/>
                </a:cubicBezTo>
                <a:cubicBezTo>
                  <a:pt x="115955" y="300012"/>
                  <a:pt x="95317" y="176186"/>
                  <a:pt x="95317" y="168778"/>
                </a:cubicBezTo>
                <a:cubicBezTo>
                  <a:pt x="95317" y="161370"/>
                  <a:pt x="105900" y="297366"/>
                  <a:pt x="127067" y="270378"/>
                </a:cubicBezTo>
                <a:cubicBezTo>
                  <a:pt x="148234" y="243391"/>
                  <a:pt x="209617" y="-58235"/>
                  <a:pt x="203267" y="10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9" name="フリーフォーム 6168">
            <a:extLst>
              <a:ext uri="{FF2B5EF4-FFF2-40B4-BE49-F238E27FC236}">
                <a16:creationId xmlns:a16="http://schemas.microsoft.com/office/drawing/2014/main" id="{EE97CA08-241B-31ED-8390-F31AFAE83AF9}"/>
              </a:ext>
            </a:extLst>
          </p:cNvPr>
          <p:cNvSpPr/>
          <p:nvPr/>
        </p:nvSpPr>
        <p:spPr>
          <a:xfrm>
            <a:off x="4409846" y="5276744"/>
            <a:ext cx="242810" cy="663681"/>
          </a:xfrm>
          <a:custGeom>
            <a:avLst/>
            <a:gdLst>
              <a:gd name="connsiteX0" fmla="*/ 95479 w 242810"/>
              <a:gd name="connsiteY0" fmla="*/ 663681 h 663681"/>
              <a:gd name="connsiteX1" fmla="*/ 66904 w 242810"/>
              <a:gd name="connsiteY1" fmla="*/ 377931 h 663681"/>
              <a:gd name="connsiteX2" fmla="*/ 124054 w 242810"/>
              <a:gd name="connsiteY2" fmla="*/ 273156 h 663681"/>
              <a:gd name="connsiteX3" fmla="*/ 98654 w 242810"/>
              <a:gd name="connsiteY3" fmla="*/ 304906 h 663681"/>
              <a:gd name="connsiteX4" fmla="*/ 149454 w 242810"/>
              <a:gd name="connsiteY4" fmla="*/ 203306 h 663681"/>
              <a:gd name="connsiteX5" fmla="*/ 149454 w 242810"/>
              <a:gd name="connsiteY5" fmla="*/ 50906 h 663681"/>
              <a:gd name="connsiteX6" fmla="*/ 162154 w 242810"/>
              <a:gd name="connsiteY6" fmla="*/ 187431 h 663681"/>
              <a:gd name="connsiteX7" fmla="*/ 114529 w 242810"/>
              <a:gd name="connsiteY7" fmla="*/ 106 h 663681"/>
              <a:gd name="connsiteX8" fmla="*/ 143104 w 242810"/>
              <a:gd name="connsiteY8" fmla="*/ 162031 h 663681"/>
              <a:gd name="connsiteX9" fmla="*/ 101829 w 242810"/>
              <a:gd name="connsiteY9" fmla="*/ 257281 h 663681"/>
              <a:gd name="connsiteX10" fmla="*/ 3404 w 242810"/>
              <a:gd name="connsiteY10" fmla="*/ 276331 h 663681"/>
              <a:gd name="connsiteX11" fmla="*/ 238354 w 242810"/>
              <a:gd name="connsiteY11" fmla="*/ 327131 h 663681"/>
              <a:gd name="connsiteX12" fmla="*/ 158979 w 242810"/>
              <a:gd name="connsiteY12" fmla="*/ 336656 h 663681"/>
              <a:gd name="connsiteX13" fmla="*/ 178029 w 242810"/>
              <a:gd name="connsiteY13" fmla="*/ 371581 h 663681"/>
              <a:gd name="connsiteX14" fmla="*/ 16104 w 242810"/>
              <a:gd name="connsiteY14" fmla="*/ 349356 h 663681"/>
              <a:gd name="connsiteX15" fmla="*/ 44679 w 242810"/>
              <a:gd name="connsiteY15" fmla="*/ 374756 h 663681"/>
              <a:gd name="connsiteX16" fmla="*/ 95479 w 242810"/>
              <a:gd name="connsiteY16" fmla="*/ 663681 h 66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2810" h="663681">
                <a:moveTo>
                  <a:pt x="95479" y="663681"/>
                </a:moveTo>
                <a:cubicBezTo>
                  <a:pt x="99183" y="664210"/>
                  <a:pt x="62142" y="443018"/>
                  <a:pt x="66904" y="377931"/>
                </a:cubicBezTo>
                <a:cubicBezTo>
                  <a:pt x="71666" y="312844"/>
                  <a:pt x="118762" y="285327"/>
                  <a:pt x="124054" y="273156"/>
                </a:cubicBezTo>
                <a:cubicBezTo>
                  <a:pt x="129346" y="260985"/>
                  <a:pt x="94421" y="316548"/>
                  <a:pt x="98654" y="304906"/>
                </a:cubicBezTo>
                <a:cubicBezTo>
                  <a:pt x="102887" y="293264"/>
                  <a:pt x="140987" y="245639"/>
                  <a:pt x="149454" y="203306"/>
                </a:cubicBezTo>
                <a:cubicBezTo>
                  <a:pt x="157921" y="160973"/>
                  <a:pt x="147337" y="53552"/>
                  <a:pt x="149454" y="50906"/>
                </a:cubicBezTo>
                <a:cubicBezTo>
                  <a:pt x="151571" y="48260"/>
                  <a:pt x="167975" y="195898"/>
                  <a:pt x="162154" y="187431"/>
                </a:cubicBezTo>
                <a:cubicBezTo>
                  <a:pt x="156333" y="178964"/>
                  <a:pt x="117704" y="4339"/>
                  <a:pt x="114529" y="106"/>
                </a:cubicBezTo>
                <a:cubicBezTo>
                  <a:pt x="111354" y="-4127"/>
                  <a:pt x="145221" y="119169"/>
                  <a:pt x="143104" y="162031"/>
                </a:cubicBezTo>
                <a:cubicBezTo>
                  <a:pt x="140987" y="204893"/>
                  <a:pt x="125112" y="238231"/>
                  <a:pt x="101829" y="257281"/>
                </a:cubicBezTo>
                <a:cubicBezTo>
                  <a:pt x="78546" y="276331"/>
                  <a:pt x="-19350" y="264689"/>
                  <a:pt x="3404" y="276331"/>
                </a:cubicBezTo>
                <a:cubicBezTo>
                  <a:pt x="26158" y="287973"/>
                  <a:pt x="212425" y="317077"/>
                  <a:pt x="238354" y="327131"/>
                </a:cubicBezTo>
                <a:cubicBezTo>
                  <a:pt x="264283" y="337185"/>
                  <a:pt x="169033" y="329248"/>
                  <a:pt x="158979" y="336656"/>
                </a:cubicBezTo>
                <a:cubicBezTo>
                  <a:pt x="148925" y="344064"/>
                  <a:pt x="201842" y="369464"/>
                  <a:pt x="178029" y="371581"/>
                </a:cubicBezTo>
                <a:cubicBezTo>
                  <a:pt x="154216" y="373698"/>
                  <a:pt x="38329" y="348827"/>
                  <a:pt x="16104" y="349356"/>
                </a:cubicBezTo>
                <a:cubicBezTo>
                  <a:pt x="-6121" y="349885"/>
                  <a:pt x="28275" y="328718"/>
                  <a:pt x="44679" y="374756"/>
                </a:cubicBezTo>
                <a:cubicBezTo>
                  <a:pt x="61083" y="420794"/>
                  <a:pt x="91775" y="663152"/>
                  <a:pt x="95479" y="663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0" name="フリーフォーム 6169">
            <a:extLst>
              <a:ext uri="{FF2B5EF4-FFF2-40B4-BE49-F238E27FC236}">
                <a16:creationId xmlns:a16="http://schemas.microsoft.com/office/drawing/2014/main" id="{DADCD50F-40A3-C7D8-8CC6-20F0ED04AA26}"/>
              </a:ext>
            </a:extLst>
          </p:cNvPr>
          <p:cNvSpPr/>
          <p:nvPr/>
        </p:nvSpPr>
        <p:spPr>
          <a:xfrm>
            <a:off x="4082892" y="4876606"/>
            <a:ext cx="148859" cy="891474"/>
          </a:xfrm>
          <a:custGeom>
            <a:avLst/>
            <a:gdLst>
              <a:gd name="connsiteX0" fmla="*/ 108108 w 148859"/>
              <a:gd name="connsiteY0" fmla="*/ 194 h 891474"/>
              <a:gd name="connsiteX1" fmla="*/ 95408 w 148859"/>
              <a:gd name="connsiteY1" fmla="*/ 368494 h 891474"/>
              <a:gd name="connsiteX2" fmla="*/ 146208 w 148859"/>
              <a:gd name="connsiteY2" fmla="*/ 600269 h 891474"/>
              <a:gd name="connsiteX3" fmla="*/ 158 w 148859"/>
              <a:gd name="connsiteY3" fmla="*/ 397069 h 891474"/>
              <a:gd name="connsiteX4" fmla="*/ 117633 w 148859"/>
              <a:gd name="connsiteY4" fmla="*/ 606619 h 891474"/>
              <a:gd name="connsiteX5" fmla="*/ 111283 w 148859"/>
              <a:gd name="connsiteY5" fmla="*/ 673294 h 891474"/>
              <a:gd name="connsiteX6" fmla="*/ 139858 w 148859"/>
              <a:gd name="connsiteY6" fmla="*/ 889194 h 891474"/>
              <a:gd name="connsiteX7" fmla="*/ 117633 w 148859"/>
              <a:gd name="connsiteY7" fmla="*/ 520894 h 891474"/>
              <a:gd name="connsiteX8" fmla="*/ 89058 w 148859"/>
              <a:gd name="connsiteY8" fmla="*/ 403419 h 891474"/>
              <a:gd name="connsiteX9" fmla="*/ 38258 w 148859"/>
              <a:gd name="connsiteY9" fmla="*/ 374844 h 891474"/>
              <a:gd name="connsiteX10" fmla="*/ 95408 w 148859"/>
              <a:gd name="connsiteY10" fmla="*/ 381194 h 891474"/>
              <a:gd name="connsiteX11" fmla="*/ 3333 w 148859"/>
              <a:gd name="connsiteY11" fmla="*/ 120844 h 891474"/>
              <a:gd name="connsiteX12" fmla="*/ 108108 w 148859"/>
              <a:gd name="connsiteY12" fmla="*/ 314519 h 891474"/>
              <a:gd name="connsiteX13" fmla="*/ 108108 w 148859"/>
              <a:gd name="connsiteY13" fmla="*/ 194 h 89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859" h="891474">
                <a:moveTo>
                  <a:pt x="108108" y="194"/>
                </a:moveTo>
                <a:cubicBezTo>
                  <a:pt x="105991" y="9190"/>
                  <a:pt x="89058" y="268482"/>
                  <a:pt x="95408" y="368494"/>
                </a:cubicBezTo>
                <a:cubicBezTo>
                  <a:pt x="101758" y="468506"/>
                  <a:pt x="162083" y="595507"/>
                  <a:pt x="146208" y="600269"/>
                </a:cubicBezTo>
                <a:cubicBezTo>
                  <a:pt x="130333" y="605031"/>
                  <a:pt x="4920" y="396011"/>
                  <a:pt x="158" y="397069"/>
                </a:cubicBezTo>
                <a:cubicBezTo>
                  <a:pt x="-4604" y="398127"/>
                  <a:pt x="99112" y="560582"/>
                  <a:pt x="117633" y="606619"/>
                </a:cubicBezTo>
                <a:cubicBezTo>
                  <a:pt x="136154" y="652656"/>
                  <a:pt x="107579" y="626198"/>
                  <a:pt x="111283" y="673294"/>
                </a:cubicBezTo>
                <a:cubicBezTo>
                  <a:pt x="114987" y="720390"/>
                  <a:pt x="138800" y="914594"/>
                  <a:pt x="139858" y="889194"/>
                </a:cubicBezTo>
                <a:cubicBezTo>
                  <a:pt x="140916" y="863794"/>
                  <a:pt x="126100" y="601857"/>
                  <a:pt x="117633" y="520894"/>
                </a:cubicBezTo>
                <a:cubicBezTo>
                  <a:pt x="109166" y="439931"/>
                  <a:pt x="102287" y="427761"/>
                  <a:pt x="89058" y="403419"/>
                </a:cubicBezTo>
                <a:cubicBezTo>
                  <a:pt x="75829" y="379077"/>
                  <a:pt x="37200" y="378548"/>
                  <a:pt x="38258" y="374844"/>
                </a:cubicBezTo>
                <a:cubicBezTo>
                  <a:pt x="39316" y="371140"/>
                  <a:pt x="101229" y="423527"/>
                  <a:pt x="95408" y="381194"/>
                </a:cubicBezTo>
                <a:cubicBezTo>
                  <a:pt x="89587" y="338861"/>
                  <a:pt x="1216" y="131956"/>
                  <a:pt x="3333" y="120844"/>
                </a:cubicBezTo>
                <a:cubicBezTo>
                  <a:pt x="5450" y="109732"/>
                  <a:pt x="91704" y="331982"/>
                  <a:pt x="108108" y="314519"/>
                </a:cubicBezTo>
                <a:cubicBezTo>
                  <a:pt x="124512" y="297057"/>
                  <a:pt x="110225" y="-8802"/>
                  <a:pt x="10810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1" name="フリーフォーム 6170">
            <a:extLst>
              <a:ext uri="{FF2B5EF4-FFF2-40B4-BE49-F238E27FC236}">
                <a16:creationId xmlns:a16="http://schemas.microsoft.com/office/drawing/2014/main" id="{FE59A59D-DF74-D0C1-E182-0B62E5D2B2A7}"/>
              </a:ext>
            </a:extLst>
          </p:cNvPr>
          <p:cNvSpPr/>
          <p:nvPr/>
        </p:nvSpPr>
        <p:spPr>
          <a:xfrm>
            <a:off x="4486272" y="4864398"/>
            <a:ext cx="143149" cy="386513"/>
          </a:xfrm>
          <a:custGeom>
            <a:avLst/>
            <a:gdLst>
              <a:gd name="connsiteX0" fmla="*/ 142878 w 143149"/>
              <a:gd name="connsiteY0" fmla="*/ 2877 h 386513"/>
              <a:gd name="connsiteX1" fmla="*/ 28578 w 143149"/>
              <a:gd name="connsiteY1" fmla="*/ 380702 h 386513"/>
              <a:gd name="connsiteX2" fmla="*/ 60328 w 143149"/>
              <a:gd name="connsiteY2" fmla="*/ 228302 h 386513"/>
              <a:gd name="connsiteX3" fmla="*/ 3 w 143149"/>
              <a:gd name="connsiteY3" fmla="*/ 174327 h 386513"/>
              <a:gd name="connsiteX4" fmla="*/ 63503 w 143149"/>
              <a:gd name="connsiteY4" fmla="*/ 269577 h 386513"/>
              <a:gd name="connsiteX5" fmla="*/ 60328 w 143149"/>
              <a:gd name="connsiteY5" fmla="*/ 209252 h 386513"/>
              <a:gd name="connsiteX6" fmla="*/ 142878 w 143149"/>
              <a:gd name="connsiteY6" fmla="*/ 2877 h 3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49" h="386513">
                <a:moveTo>
                  <a:pt x="142878" y="2877"/>
                </a:moveTo>
                <a:cubicBezTo>
                  <a:pt x="137586" y="31452"/>
                  <a:pt x="42336" y="343131"/>
                  <a:pt x="28578" y="380702"/>
                </a:cubicBezTo>
                <a:cubicBezTo>
                  <a:pt x="14820" y="418273"/>
                  <a:pt x="65090" y="262698"/>
                  <a:pt x="60328" y="228302"/>
                </a:cubicBezTo>
                <a:cubicBezTo>
                  <a:pt x="55566" y="193906"/>
                  <a:pt x="-526" y="167448"/>
                  <a:pt x="3" y="174327"/>
                </a:cubicBezTo>
                <a:cubicBezTo>
                  <a:pt x="532" y="181206"/>
                  <a:pt x="53449" y="263756"/>
                  <a:pt x="63503" y="269577"/>
                </a:cubicBezTo>
                <a:cubicBezTo>
                  <a:pt x="73557" y="275398"/>
                  <a:pt x="46041" y="251585"/>
                  <a:pt x="60328" y="209252"/>
                </a:cubicBezTo>
                <a:cubicBezTo>
                  <a:pt x="74615" y="166919"/>
                  <a:pt x="148170" y="-25698"/>
                  <a:pt x="142878" y="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2" name="フリーフォーム 6171">
            <a:extLst>
              <a:ext uri="{FF2B5EF4-FFF2-40B4-BE49-F238E27FC236}">
                <a16:creationId xmlns:a16="http://schemas.microsoft.com/office/drawing/2014/main" id="{27278082-E982-8FA9-03EF-33E59FE40746}"/>
              </a:ext>
            </a:extLst>
          </p:cNvPr>
          <p:cNvSpPr/>
          <p:nvPr/>
        </p:nvSpPr>
        <p:spPr>
          <a:xfrm>
            <a:off x="4457618" y="5251450"/>
            <a:ext cx="58827" cy="304800"/>
          </a:xfrm>
          <a:custGeom>
            <a:avLst/>
            <a:gdLst>
              <a:gd name="connsiteX0" fmla="*/ 82 w 58827"/>
              <a:gd name="connsiteY0" fmla="*/ 0 h 304800"/>
              <a:gd name="connsiteX1" fmla="*/ 44532 w 58827"/>
              <a:gd name="connsiteY1" fmla="*/ 171450 h 304800"/>
              <a:gd name="connsiteX2" fmla="*/ 44532 w 58827"/>
              <a:gd name="connsiteY2" fmla="*/ 304800 h 304800"/>
              <a:gd name="connsiteX3" fmla="*/ 57232 w 58827"/>
              <a:gd name="connsiteY3" fmla="*/ 171450 h 304800"/>
              <a:gd name="connsiteX4" fmla="*/ 82 w 58827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27" h="304800">
                <a:moveTo>
                  <a:pt x="82" y="0"/>
                </a:moveTo>
                <a:cubicBezTo>
                  <a:pt x="-2035" y="0"/>
                  <a:pt x="37124" y="120650"/>
                  <a:pt x="44532" y="171450"/>
                </a:cubicBezTo>
                <a:cubicBezTo>
                  <a:pt x="51940" y="222250"/>
                  <a:pt x="42415" y="304800"/>
                  <a:pt x="44532" y="304800"/>
                </a:cubicBezTo>
                <a:cubicBezTo>
                  <a:pt x="46649" y="304800"/>
                  <a:pt x="64111" y="221721"/>
                  <a:pt x="57232" y="171450"/>
                </a:cubicBezTo>
                <a:cubicBezTo>
                  <a:pt x="50353" y="121179"/>
                  <a:pt x="2199" y="0"/>
                  <a:pt x="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3" name="フリーフォーム 6172">
            <a:extLst>
              <a:ext uri="{FF2B5EF4-FFF2-40B4-BE49-F238E27FC236}">
                <a16:creationId xmlns:a16="http://schemas.microsoft.com/office/drawing/2014/main" id="{0E4D0C21-8BBA-05CD-A8EF-2753A731102A}"/>
              </a:ext>
            </a:extLst>
          </p:cNvPr>
          <p:cNvSpPr/>
          <p:nvPr/>
        </p:nvSpPr>
        <p:spPr>
          <a:xfrm>
            <a:off x="4441703" y="5321299"/>
            <a:ext cx="200677" cy="651418"/>
          </a:xfrm>
          <a:custGeom>
            <a:avLst/>
            <a:gdLst>
              <a:gd name="connsiteX0" fmla="*/ 123947 w 200677"/>
              <a:gd name="connsiteY0" fmla="*/ 1 h 651418"/>
              <a:gd name="connsiteX1" fmla="*/ 196972 w 200677"/>
              <a:gd name="connsiteY1" fmla="*/ 219076 h 651418"/>
              <a:gd name="connsiteX2" fmla="*/ 111247 w 200677"/>
              <a:gd name="connsiteY2" fmla="*/ 349251 h 651418"/>
              <a:gd name="connsiteX3" fmla="*/ 130297 w 200677"/>
              <a:gd name="connsiteY3" fmla="*/ 479426 h 651418"/>
              <a:gd name="connsiteX4" fmla="*/ 122 w 200677"/>
              <a:gd name="connsiteY4" fmla="*/ 650876 h 651418"/>
              <a:gd name="connsiteX5" fmla="*/ 108072 w 200677"/>
              <a:gd name="connsiteY5" fmla="*/ 536576 h 651418"/>
              <a:gd name="connsiteX6" fmla="*/ 181097 w 200677"/>
              <a:gd name="connsiteY6" fmla="*/ 622301 h 651418"/>
              <a:gd name="connsiteX7" fmla="*/ 158872 w 200677"/>
              <a:gd name="connsiteY7" fmla="*/ 520701 h 651418"/>
              <a:gd name="connsiteX8" fmla="*/ 200147 w 200677"/>
              <a:gd name="connsiteY8" fmla="*/ 574676 h 651418"/>
              <a:gd name="connsiteX9" fmla="*/ 123947 w 200677"/>
              <a:gd name="connsiteY9" fmla="*/ 428626 h 651418"/>
              <a:gd name="connsiteX10" fmla="*/ 117597 w 200677"/>
              <a:gd name="connsiteY10" fmla="*/ 365126 h 651418"/>
              <a:gd name="connsiteX11" fmla="*/ 60447 w 200677"/>
              <a:gd name="connsiteY11" fmla="*/ 358776 h 651418"/>
              <a:gd name="connsiteX12" fmla="*/ 155697 w 200677"/>
              <a:gd name="connsiteY12" fmla="*/ 276226 h 651418"/>
              <a:gd name="connsiteX13" fmla="*/ 142997 w 200677"/>
              <a:gd name="connsiteY13" fmla="*/ 219076 h 651418"/>
              <a:gd name="connsiteX14" fmla="*/ 190622 w 200677"/>
              <a:gd name="connsiteY14" fmla="*/ 215901 h 651418"/>
              <a:gd name="connsiteX15" fmla="*/ 123947 w 200677"/>
              <a:gd name="connsiteY15" fmla="*/ 1 h 65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677" h="651418">
                <a:moveTo>
                  <a:pt x="123947" y="1"/>
                </a:moveTo>
                <a:cubicBezTo>
                  <a:pt x="125005" y="530"/>
                  <a:pt x="199089" y="160868"/>
                  <a:pt x="196972" y="219076"/>
                </a:cubicBezTo>
                <a:cubicBezTo>
                  <a:pt x="194855" y="277284"/>
                  <a:pt x="122359" y="305859"/>
                  <a:pt x="111247" y="349251"/>
                </a:cubicBezTo>
                <a:cubicBezTo>
                  <a:pt x="100135" y="392643"/>
                  <a:pt x="148818" y="429155"/>
                  <a:pt x="130297" y="479426"/>
                </a:cubicBezTo>
                <a:cubicBezTo>
                  <a:pt x="111776" y="529697"/>
                  <a:pt x="3826" y="641351"/>
                  <a:pt x="122" y="650876"/>
                </a:cubicBezTo>
                <a:cubicBezTo>
                  <a:pt x="-3582" y="660401"/>
                  <a:pt x="77909" y="541339"/>
                  <a:pt x="108072" y="536576"/>
                </a:cubicBezTo>
                <a:cubicBezTo>
                  <a:pt x="138235" y="531814"/>
                  <a:pt x="172630" y="624947"/>
                  <a:pt x="181097" y="622301"/>
                </a:cubicBezTo>
                <a:cubicBezTo>
                  <a:pt x="189564" y="619655"/>
                  <a:pt x="155697" y="528639"/>
                  <a:pt x="158872" y="520701"/>
                </a:cubicBezTo>
                <a:cubicBezTo>
                  <a:pt x="162047" y="512763"/>
                  <a:pt x="205968" y="590022"/>
                  <a:pt x="200147" y="574676"/>
                </a:cubicBezTo>
                <a:cubicBezTo>
                  <a:pt x="194326" y="559330"/>
                  <a:pt x="137705" y="463551"/>
                  <a:pt x="123947" y="428626"/>
                </a:cubicBezTo>
                <a:cubicBezTo>
                  <a:pt x="110189" y="393701"/>
                  <a:pt x="128180" y="376768"/>
                  <a:pt x="117597" y="365126"/>
                </a:cubicBezTo>
                <a:cubicBezTo>
                  <a:pt x="107014" y="353484"/>
                  <a:pt x="54097" y="373593"/>
                  <a:pt x="60447" y="358776"/>
                </a:cubicBezTo>
                <a:cubicBezTo>
                  <a:pt x="66797" y="343959"/>
                  <a:pt x="141939" y="299509"/>
                  <a:pt x="155697" y="276226"/>
                </a:cubicBezTo>
                <a:cubicBezTo>
                  <a:pt x="169455" y="252943"/>
                  <a:pt x="137176" y="229130"/>
                  <a:pt x="142997" y="219076"/>
                </a:cubicBezTo>
                <a:cubicBezTo>
                  <a:pt x="148818" y="209022"/>
                  <a:pt x="190093" y="246064"/>
                  <a:pt x="190622" y="215901"/>
                </a:cubicBezTo>
                <a:cubicBezTo>
                  <a:pt x="191151" y="185739"/>
                  <a:pt x="122889" y="-528"/>
                  <a:pt x="12394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4" name="フリーフォーム 6173">
            <a:extLst>
              <a:ext uri="{FF2B5EF4-FFF2-40B4-BE49-F238E27FC236}">
                <a16:creationId xmlns:a16="http://schemas.microsoft.com/office/drawing/2014/main" id="{6AA843CC-C21A-2C73-2DFA-2CD0F715D990}"/>
              </a:ext>
            </a:extLst>
          </p:cNvPr>
          <p:cNvSpPr/>
          <p:nvPr/>
        </p:nvSpPr>
        <p:spPr>
          <a:xfrm>
            <a:off x="4125631" y="6545860"/>
            <a:ext cx="316245" cy="223571"/>
          </a:xfrm>
          <a:custGeom>
            <a:avLst/>
            <a:gdLst>
              <a:gd name="connsiteX0" fmla="*/ 1869 w 316245"/>
              <a:gd name="connsiteY0" fmla="*/ 990 h 223571"/>
              <a:gd name="connsiteX1" fmla="*/ 100294 w 316245"/>
              <a:gd name="connsiteY1" fmla="*/ 80365 h 223571"/>
              <a:gd name="connsiteX2" fmla="*/ 163794 w 316245"/>
              <a:gd name="connsiteY2" fmla="*/ 156565 h 223571"/>
              <a:gd name="connsiteX3" fmla="*/ 192369 w 316245"/>
              <a:gd name="connsiteY3" fmla="*/ 105765 h 223571"/>
              <a:gd name="connsiteX4" fmla="*/ 316194 w 316245"/>
              <a:gd name="connsiteY4" fmla="*/ 105765 h 223571"/>
              <a:gd name="connsiteX5" fmla="*/ 176494 w 316245"/>
              <a:gd name="connsiteY5" fmla="*/ 121640 h 223571"/>
              <a:gd name="connsiteX6" fmla="*/ 262219 w 316245"/>
              <a:gd name="connsiteY6" fmla="*/ 223240 h 223571"/>
              <a:gd name="connsiteX7" fmla="*/ 189194 w 316245"/>
              <a:gd name="connsiteY7" fmla="*/ 150215 h 223571"/>
              <a:gd name="connsiteX8" fmla="*/ 46319 w 316245"/>
              <a:gd name="connsiteY8" fmla="*/ 42265 h 223571"/>
              <a:gd name="connsiteX9" fmla="*/ 1869 w 316245"/>
              <a:gd name="connsiteY9" fmla="*/ 990 h 22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45" h="223571">
                <a:moveTo>
                  <a:pt x="1869" y="990"/>
                </a:moveTo>
                <a:cubicBezTo>
                  <a:pt x="10865" y="7340"/>
                  <a:pt x="73307" y="54436"/>
                  <a:pt x="100294" y="80365"/>
                </a:cubicBezTo>
                <a:cubicBezTo>
                  <a:pt x="127281" y="106294"/>
                  <a:pt x="148448" y="152332"/>
                  <a:pt x="163794" y="156565"/>
                </a:cubicBezTo>
                <a:cubicBezTo>
                  <a:pt x="179140" y="160798"/>
                  <a:pt x="166969" y="114232"/>
                  <a:pt x="192369" y="105765"/>
                </a:cubicBezTo>
                <a:cubicBezTo>
                  <a:pt x="217769" y="97298"/>
                  <a:pt x="318840" y="103119"/>
                  <a:pt x="316194" y="105765"/>
                </a:cubicBezTo>
                <a:cubicBezTo>
                  <a:pt x="313548" y="108411"/>
                  <a:pt x="185490" y="102061"/>
                  <a:pt x="176494" y="121640"/>
                </a:cubicBezTo>
                <a:cubicBezTo>
                  <a:pt x="167498" y="141219"/>
                  <a:pt x="260102" y="218478"/>
                  <a:pt x="262219" y="223240"/>
                </a:cubicBezTo>
                <a:cubicBezTo>
                  <a:pt x="264336" y="228002"/>
                  <a:pt x="225177" y="180378"/>
                  <a:pt x="189194" y="150215"/>
                </a:cubicBezTo>
                <a:cubicBezTo>
                  <a:pt x="153211" y="120052"/>
                  <a:pt x="74894" y="64490"/>
                  <a:pt x="46319" y="42265"/>
                </a:cubicBezTo>
                <a:cubicBezTo>
                  <a:pt x="17744" y="20040"/>
                  <a:pt x="-7127" y="-5360"/>
                  <a:pt x="1869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5" name="フリーフォーム 6174">
            <a:extLst>
              <a:ext uri="{FF2B5EF4-FFF2-40B4-BE49-F238E27FC236}">
                <a16:creationId xmlns:a16="http://schemas.microsoft.com/office/drawing/2014/main" id="{D5543DD3-8262-8D7A-029C-AD8BBE8E9102}"/>
              </a:ext>
            </a:extLst>
          </p:cNvPr>
          <p:cNvSpPr/>
          <p:nvPr/>
        </p:nvSpPr>
        <p:spPr>
          <a:xfrm>
            <a:off x="4444815" y="6543017"/>
            <a:ext cx="317707" cy="143641"/>
          </a:xfrm>
          <a:custGeom>
            <a:avLst/>
            <a:gdLst>
              <a:gd name="connsiteX0" fmla="*/ 185 w 317707"/>
              <a:gd name="connsiteY0" fmla="*/ 143533 h 143641"/>
              <a:gd name="connsiteX1" fmla="*/ 177985 w 317707"/>
              <a:gd name="connsiteY1" fmla="*/ 41933 h 143641"/>
              <a:gd name="connsiteX2" fmla="*/ 108135 w 317707"/>
              <a:gd name="connsiteY2" fmla="*/ 658 h 143641"/>
              <a:gd name="connsiteX3" fmla="*/ 190685 w 317707"/>
              <a:gd name="connsiteY3" fmla="*/ 16533 h 143641"/>
              <a:gd name="connsiteX4" fmla="*/ 317685 w 317707"/>
              <a:gd name="connsiteY4" fmla="*/ 16533 h 143641"/>
              <a:gd name="connsiteX5" fmla="*/ 200210 w 317707"/>
              <a:gd name="connsiteY5" fmla="*/ 19708 h 143641"/>
              <a:gd name="connsiteX6" fmla="*/ 111310 w 317707"/>
              <a:gd name="connsiteY6" fmla="*/ 45108 h 143641"/>
              <a:gd name="connsiteX7" fmla="*/ 143060 w 317707"/>
              <a:gd name="connsiteY7" fmla="*/ 60983 h 143641"/>
              <a:gd name="connsiteX8" fmla="*/ 185 w 317707"/>
              <a:gd name="connsiteY8" fmla="*/ 143533 h 14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707" h="143641">
                <a:moveTo>
                  <a:pt x="185" y="143533"/>
                </a:moveTo>
                <a:cubicBezTo>
                  <a:pt x="6006" y="140358"/>
                  <a:pt x="159993" y="65745"/>
                  <a:pt x="177985" y="41933"/>
                </a:cubicBezTo>
                <a:cubicBezTo>
                  <a:pt x="195977" y="18120"/>
                  <a:pt x="106018" y="4891"/>
                  <a:pt x="108135" y="658"/>
                </a:cubicBezTo>
                <a:cubicBezTo>
                  <a:pt x="110252" y="-3575"/>
                  <a:pt x="155760" y="13887"/>
                  <a:pt x="190685" y="16533"/>
                </a:cubicBezTo>
                <a:cubicBezTo>
                  <a:pt x="225610" y="19179"/>
                  <a:pt x="316098" y="16004"/>
                  <a:pt x="317685" y="16533"/>
                </a:cubicBezTo>
                <a:cubicBezTo>
                  <a:pt x="319272" y="17062"/>
                  <a:pt x="234606" y="14946"/>
                  <a:pt x="200210" y="19708"/>
                </a:cubicBezTo>
                <a:cubicBezTo>
                  <a:pt x="165814" y="24470"/>
                  <a:pt x="120835" y="38229"/>
                  <a:pt x="111310" y="45108"/>
                </a:cubicBezTo>
                <a:cubicBezTo>
                  <a:pt x="101785" y="51987"/>
                  <a:pt x="158406" y="42462"/>
                  <a:pt x="143060" y="60983"/>
                </a:cubicBezTo>
                <a:cubicBezTo>
                  <a:pt x="127714" y="79504"/>
                  <a:pt x="-5636" y="146708"/>
                  <a:pt x="185" y="14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6" name="フリーフォーム 6175">
            <a:extLst>
              <a:ext uri="{FF2B5EF4-FFF2-40B4-BE49-F238E27FC236}">
                <a16:creationId xmlns:a16="http://schemas.microsoft.com/office/drawing/2014/main" id="{165556AA-6E9B-B24D-6E0B-49AA83353B7C}"/>
              </a:ext>
            </a:extLst>
          </p:cNvPr>
          <p:cNvSpPr/>
          <p:nvPr/>
        </p:nvSpPr>
        <p:spPr>
          <a:xfrm>
            <a:off x="4597313" y="6559491"/>
            <a:ext cx="279795" cy="60757"/>
          </a:xfrm>
          <a:custGeom>
            <a:avLst/>
            <a:gdLst>
              <a:gd name="connsiteX0" fmla="*/ 87 w 279795"/>
              <a:gd name="connsiteY0" fmla="*/ 31809 h 60757"/>
              <a:gd name="connsiteX1" fmla="*/ 101687 w 279795"/>
              <a:gd name="connsiteY1" fmla="*/ 59 h 60757"/>
              <a:gd name="connsiteX2" fmla="*/ 276312 w 279795"/>
              <a:gd name="connsiteY2" fmla="*/ 41334 h 60757"/>
              <a:gd name="connsiteX3" fmla="*/ 212812 w 279795"/>
              <a:gd name="connsiteY3" fmla="*/ 47684 h 60757"/>
              <a:gd name="connsiteX4" fmla="*/ 146137 w 279795"/>
              <a:gd name="connsiteY4" fmla="*/ 60384 h 60757"/>
              <a:gd name="connsiteX5" fmla="*/ 231862 w 279795"/>
              <a:gd name="connsiteY5" fmla="*/ 31809 h 60757"/>
              <a:gd name="connsiteX6" fmla="*/ 117562 w 279795"/>
              <a:gd name="connsiteY6" fmla="*/ 15934 h 60757"/>
              <a:gd name="connsiteX7" fmla="*/ 87 w 279795"/>
              <a:gd name="connsiteY7" fmla="*/ 31809 h 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795" h="60757">
                <a:moveTo>
                  <a:pt x="87" y="31809"/>
                </a:moveTo>
                <a:cubicBezTo>
                  <a:pt x="-2559" y="29163"/>
                  <a:pt x="55650" y="-1528"/>
                  <a:pt x="101687" y="59"/>
                </a:cubicBezTo>
                <a:cubicBezTo>
                  <a:pt x="147724" y="1646"/>
                  <a:pt x="257791" y="33397"/>
                  <a:pt x="276312" y="41334"/>
                </a:cubicBezTo>
                <a:cubicBezTo>
                  <a:pt x="294833" y="49271"/>
                  <a:pt x="234508" y="44509"/>
                  <a:pt x="212812" y="47684"/>
                </a:cubicBezTo>
                <a:cubicBezTo>
                  <a:pt x="191116" y="50859"/>
                  <a:pt x="142962" y="63030"/>
                  <a:pt x="146137" y="60384"/>
                </a:cubicBezTo>
                <a:cubicBezTo>
                  <a:pt x="149312" y="57738"/>
                  <a:pt x="236625" y="39217"/>
                  <a:pt x="231862" y="31809"/>
                </a:cubicBezTo>
                <a:cubicBezTo>
                  <a:pt x="227100" y="24401"/>
                  <a:pt x="161483" y="15934"/>
                  <a:pt x="117562" y="15934"/>
                </a:cubicBezTo>
                <a:cubicBezTo>
                  <a:pt x="73641" y="15934"/>
                  <a:pt x="2733" y="34455"/>
                  <a:pt x="87" y="3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7" name="フリーフォーム 6176">
            <a:extLst>
              <a:ext uri="{FF2B5EF4-FFF2-40B4-BE49-F238E27FC236}">
                <a16:creationId xmlns:a16="http://schemas.microsoft.com/office/drawing/2014/main" id="{EC425DEB-001C-B970-ACE8-2B7EFF8D531C}"/>
              </a:ext>
            </a:extLst>
          </p:cNvPr>
          <p:cNvSpPr/>
          <p:nvPr/>
        </p:nvSpPr>
        <p:spPr>
          <a:xfrm>
            <a:off x="4212861" y="6607167"/>
            <a:ext cx="743418" cy="130247"/>
          </a:xfrm>
          <a:custGeom>
            <a:avLst/>
            <a:gdLst>
              <a:gd name="connsiteX0" fmla="*/ 364 w 743418"/>
              <a:gd name="connsiteY0" fmla="*/ 130183 h 130247"/>
              <a:gd name="connsiteX1" fmla="*/ 428989 w 743418"/>
              <a:gd name="connsiteY1" fmla="*/ 31758 h 130247"/>
              <a:gd name="connsiteX2" fmla="*/ 371839 w 743418"/>
              <a:gd name="connsiteY2" fmla="*/ 47633 h 130247"/>
              <a:gd name="connsiteX3" fmla="*/ 438514 w 743418"/>
              <a:gd name="connsiteY3" fmla="*/ 12708 h 130247"/>
              <a:gd name="connsiteX4" fmla="*/ 546464 w 743418"/>
              <a:gd name="connsiteY4" fmla="*/ 15883 h 130247"/>
              <a:gd name="connsiteX5" fmla="*/ 502014 w 743418"/>
              <a:gd name="connsiteY5" fmla="*/ 38108 h 130247"/>
              <a:gd name="connsiteX6" fmla="*/ 743314 w 743418"/>
              <a:gd name="connsiteY6" fmla="*/ 8 h 130247"/>
              <a:gd name="connsiteX7" fmla="*/ 530589 w 743418"/>
              <a:gd name="connsiteY7" fmla="*/ 34933 h 130247"/>
              <a:gd name="connsiteX8" fmla="*/ 390889 w 743418"/>
              <a:gd name="connsiteY8" fmla="*/ 60333 h 130247"/>
              <a:gd name="connsiteX9" fmla="*/ 438514 w 743418"/>
              <a:gd name="connsiteY9" fmla="*/ 111133 h 130247"/>
              <a:gd name="connsiteX10" fmla="*/ 355964 w 743418"/>
              <a:gd name="connsiteY10" fmla="*/ 47633 h 130247"/>
              <a:gd name="connsiteX11" fmla="*/ 364 w 743418"/>
              <a:gd name="connsiteY11" fmla="*/ 130183 h 1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3418" h="130247">
                <a:moveTo>
                  <a:pt x="364" y="130183"/>
                </a:moveTo>
                <a:cubicBezTo>
                  <a:pt x="12535" y="127537"/>
                  <a:pt x="367077" y="45516"/>
                  <a:pt x="428989" y="31758"/>
                </a:cubicBezTo>
                <a:cubicBezTo>
                  <a:pt x="490901" y="18000"/>
                  <a:pt x="370252" y="50808"/>
                  <a:pt x="371839" y="47633"/>
                </a:cubicBezTo>
                <a:cubicBezTo>
                  <a:pt x="373426" y="44458"/>
                  <a:pt x="409410" y="18000"/>
                  <a:pt x="438514" y="12708"/>
                </a:cubicBezTo>
                <a:cubicBezTo>
                  <a:pt x="467618" y="7416"/>
                  <a:pt x="535881" y="11650"/>
                  <a:pt x="546464" y="15883"/>
                </a:cubicBezTo>
                <a:cubicBezTo>
                  <a:pt x="557047" y="20116"/>
                  <a:pt x="469206" y="40754"/>
                  <a:pt x="502014" y="38108"/>
                </a:cubicBezTo>
                <a:cubicBezTo>
                  <a:pt x="534822" y="35462"/>
                  <a:pt x="738552" y="537"/>
                  <a:pt x="743314" y="8"/>
                </a:cubicBezTo>
                <a:cubicBezTo>
                  <a:pt x="748077" y="-521"/>
                  <a:pt x="589326" y="24879"/>
                  <a:pt x="530589" y="34933"/>
                </a:cubicBezTo>
                <a:cubicBezTo>
                  <a:pt x="471852" y="44987"/>
                  <a:pt x="406235" y="47633"/>
                  <a:pt x="390889" y="60333"/>
                </a:cubicBezTo>
                <a:cubicBezTo>
                  <a:pt x="375543" y="73033"/>
                  <a:pt x="444335" y="113250"/>
                  <a:pt x="438514" y="111133"/>
                </a:cubicBezTo>
                <a:cubicBezTo>
                  <a:pt x="432693" y="109016"/>
                  <a:pt x="427401" y="42341"/>
                  <a:pt x="355964" y="47633"/>
                </a:cubicBezTo>
                <a:cubicBezTo>
                  <a:pt x="284527" y="52925"/>
                  <a:pt x="-11807" y="132829"/>
                  <a:pt x="364" y="13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8" name="フリーフォーム 6177">
            <a:extLst>
              <a:ext uri="{FF2B5EF4-FFF2-40B4-BE49-F238E27FC236}">
                <a16:creationId xmlns:a16="http://schemas.microsoft.com/office/drawing/2014/main" id="{97281405-DCF3-1A46-13D2-6A359EC3A191}"/>
              </a:ext>
            </a:extLst>
          </p:cNvPr>
          <p:cNvSpPr/>
          <p:nvPr/>
        </p:nvSpPr>
        <p:spPr>
          <a:xfrm>
            <a:off x="4438622" y="6756399"/>
            <a:ext cx="131282" cy="355366"/>
          </a:xfrm>
          <a:custGeom>
            <a:avLst/>
            <a:gdLst>
              <a:gd name="connsiteX0" fmla="*/ 22253 w 131282"/>
              <a:gd name="connsiteY0" fmla="*/ 1 h 355366"/>
              <a:gd name="connsiteX1" fmla="*/ 3203 w 131282"/>
              <a:gd name="connsiteY1" fmla="*/ 133351 h 355366"/>
              <a:gd name="connsiteX2" fmla="*/ 25428 w 131282"/>
              <a:gd name="connsiteY2" fmla="*/ 158751 h 355366"/>
              <a:gd name="connsiteX3" fmla="*/ 25428 w 131282"/>
              <a:gd name="connsiteY3" fmla="*/ 190501 h 355366"/>
              <a:gd name="connsiteX4" fmla="*/ 73053 w 131282"/>
              <a:gd name="connsiteY4" fmla="*/ 257176 h 355366"/>
              <a:gd name="connsiteX5" fmla="*/ 41303 w 131282"/>
              <a:gd name="connsiteY5" fmla="*/ 238126 h 355366"/>
              <a:gd name="connsiteX6" fmla="*/ 127028 w 131282"/>
              <a:gd name="connsiteY6" fmla="*/ 352426 h 355366"/>
              <a:gd name="connsiteX7" fmla="*/ 107978 w 131282"/>
              <a:gd name="connsiteY7" fmla="*/ 317501 h 355366"/>
              <a:gd name="connsiteX8" fmla="*/ 19078 w 131282"/>
              <a:gd name="connsiteY8" fmla="*/ 273051 h 355366"/>
              <a:gd name="connsiteX9" fmla="*/ 57178 w 131282"/>
              <a:gd name="connsiteY9" fmla="*/ 247651 h 355366"/>
              <a:gd name="connsiteX10" fmla="*/ 15903 w 131282"/>
              <a:gd name="connsiteY10" fmla="*/ 130176 h 355366"/>
              <a:gd name="connsiteX11" fmla="*/ 28 w 131282"/>
              <a:gd name="connsiteY11" fmla="*/ 136526 h 355366"/>
              <a:gd name="connsiteX12" fmla="*/ 22253 w 131282"/>
              <a:gd name="connsiteY12" fmla="*/ 1 h 3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82" h="355366">
                <a:moveTo>
                  <a:pt x="22253" y="1"/>
                </a:moveTo>
                <a:cubicBezTo>
                  <a:pt x="22782" y="-528"/>
                  <a:pt x="2674" y="106893"/>
                  <a:pt x="3203" y="133351"/>
                </a:cubicBezTo>
                <a:cubicBezTo>
                  <a:pt x="3732" y="159809"/>
                  <a:pt x="25428" y="158751"/>
                  <a:pt x="25428" y="158751"/>
                </a:cubicBezTo>
                <a:cubicBezTo>
                  <a:pt x="29132" y="168276"/>
                  <a:pt x="17490" y="174097"/>
                  <a:pt x="25428" y="190501"/>
                </a:cubicBezTo>
                <a:cubicBezTo>
                  <a:pt x="33366" y="206905"/>
                  <a:pt x="70407" y="249239"/>
                  <a:pt x="73053" y="257176"/>
                </a:cubicBezTo>
                <a:cubicBezTo>
                  <a:pt x="75699" y="265113"/>
                  <a:pt x="32307" y="222251"/>
                  <a:pt x="41303" y="238126"/>
                </a:cubicBezTo>
                <a:cubicBezTo>
                  <a:pt x="50299" y="254001"/>
                  <a:pt x="115916" y="339197"/>
                  <a:pt x="127028" y="352426"/>
                </a:cubicBezTo>
                <a:cubicBezTo>
                  <a:pt x="138140" y="365655"/>
                  <a:pt x="125970" y="330730"/>
                  <a:pt x="107978" y="317501"/>
                </a:cubicBezTo>
                <a:cubicBezTo>
                  <a:pt x="89986" y="304272"/>
                  <a:pt x="27545" y="284693"/>
                  <a:pt x="19078" y="273051"/>
                </a:cubicBezTo>
                <a:cubicBezTo>
                  <a:pt x="10611" y="261409"/>
                  <a:pt x="57707" y="271463"/>
                  <a:pt x="57178" y="247651"/>
                </a:cubicBezTo>
                <a:cubicBezTo>
                  <a:pt x="56649" y="223839"/>
                  <a:pt x="25428" y="148697"/>
                  <a:pt x="15903" y="130176"/>
                </a:cubicBezTo>
                <a:cubicBezTo>
                  <a:pt x="6378" y="111655"/>
                  <a:pt x="-501" y="153459"/>
                  <a:pt x="28" y="136526"/>
                </a:cubicBezTo>
                <a:cubicBezTo>
                  <a:pt x="557" y="119593"/>
                  <a:pt x="21724" y="530"/>
                  <a:pt x="2225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9" name="フリーフォーム 6178">
            <a:extLst>
              <a:ext uri="{FF2B5EF4-FFF2-40B4-BE49-F238E27FC236}">
                <a16:creationId xmlns:a16="http://schemas.microsoft.com/office/drawing/2014/main" id="{67D06AD2-6A54-3A75-0FE7-DAD26A79A889}"/>
              </a:ext>
            </a:extLst>
          </p:cNvPr>
          <p:cNvSpPr/>
          <p:nvPr/>
        </p:nvSpPr>
        <p:spPr>
          <a:xfrm>
            <a:off x="4429117" y="6753211"/>
            <a:ext cx="25621" cy="127041"/>
          </a:xfrm>
          <a:custGeom>
            <a:avLst/>
            <a:gdLst>
              <a:gd name="connsiteX0" fmla="*/ 22233 w 25621"/>
              <a:gd name="connsiteY0" fmla="*/ 14 h 127041"/>
              <a:gd name="connsiteX1" fmla="*/ 12708 w 25621"/>
              <a:gd name="connsiteY1" fmla="*/ 76214 h 127041"/>
              <a:gd name="connsiteX2" fmla="*/ 25408 w 25621"/>
              <a:gd name="connsiteY2" fmla="*/ 127014 h 127041"/>
              <a:gd name="connsiteX3" fmla="*/ 8 w 25621"/>
              <a:gd name="connsiteY3" fmla="*/ 82564 h 127041"/>
              <a:gd name="connsiteX4" fmla="*/ 22233 w 25621"/>
              <a:gd name="connsiteY4" fmla="*/ 14 h 12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" h="127041">
                <a:moveTo>
                  <a:pt x="22233" y="14"/>
                </a:moveTo>
                <a:cubicBezTo>
                  <a:pt x="24350" y="-1044"/>
                  <a:pt x="12179" y="55047"/>
                  <a:pt x="12708" y="76214"/>
                </a:cubicBezTo>
                <a:cubicBezTo>
                  <a:pt x="13237" y="97381"/>
                  <a:pt x="27525" y="125956"/>
                  <a:pt x="25408" y="127014"/>
                </a:cubicBezTo>
                <a:cubicBezTo>
                  <a:pt x="23291" y="128072"/>
                  <a:pt x="-521" y="97910"/>
                  <a:pt x="8" y="82564"/>
                </a:cubicBezTo>
                <a:cubicBezTo>
                  <a:pt x="537" y="67218"/>
                  <a:pt x="20116" y="1072"/>
                  <a:pt x="2223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0" name="フリーフォーム 6179">
            <a:extLst>
              <a:ext uri="{FF2B5EF4-FFF2-40B4-BE49-F238E27FC236}">
                <a16:creationId xmlns:a16="http://schemas.microsoft.com/office/drawing/2014/main" id="{608B3DFF-6507-085F-39A1-AE1292655FAE}"/>
              </a:ext>
            </a:extLst>
          </p:cNvPr>
          <p:cNvSpPr/>
          <p:nvPr/>
        </p:nvSpPr>
        <p:spPr>
          <a:xfrm>
            <a:off x="4268878" y="6768673"/>
            <a:ext cx="204746" cy="333802"/>
          </a:xfrm>
          <a:custGeom>
            <a:avLst/>
            <a:gdLst>
              <a:gd name="connsiteX0" fmla="*/ 204697 w 204746"/>
              <a:gd name="connsiteY0" fmla="*/ 427 h 333802"/>
              <a:gd name="connsiteX1" fmla="*/ 109447 w 204746"/>
              <a:gd name="connsiteY1" fmla="*/ 152827 h 333802"/>
              <a:gd name="connsiteX2" fmla="*/ 131672 w 204746"/>
              <a:gd name="connsiteY2" fmla="*/ 238552 h 333802"/>
              <a:gd name="connsiteX3" fmla="*/ 144372 w 204746"/>
              <a:gd name="connsiteY3" fmla="*/ 263952 h 333802"/>
              <a:gd name="connsiteX4" fmla="*/ 118972 w 204746"/>
              <a:gd name="connsiteY4" fmla="*/ 333802 h 333802"/>
              <a:gd name="connsiteX5" fmla="*/ 147547 w 204746"/>
              <a:gd name="connsiteY5" fmla="*/ 263952 h 333802"/>
              <a:gd name="connsiteX6" fmla="*/ 1497 w 204746"/>
              <a:gd name="connsiteY6" fmla="*/ 168702 h 333802"/>
              <a:gd name="connsiteX7" fmla="*/ 71347 w 204746"/>
              <a:gd name="connsiteY7" fmla="*/ 175052 h 333802"/>
              <a:gd name="connsiteX8" fmla="*/ 64997 w 204746"/>
              <a:gd name="connsiteY8" fmla="*/ 92502 h 333802"/>
              <a:gd name="connsiteX9" fmla="*/ 96747 w 204746"/>
              <a:gd name="connsiteY9" fmla="*/ 171877 h 333802"/>
              <a:gd name="connsiteX10" fmla="*/ 122147 w 204746"/>
              <a:gd name="connsiteY10" fmla="*/ 108377 h 333802"/>
              <a:gd name="connsiteX11" fmla="*/ 204697 w 204746"/>
              <a:gd name="connsiteY11" fmla="*/ 427 h 33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46" h="333802">
                <a:moveTo>
                  <a:pt x="204697" y="427"/>
                </a:moveTo>
                <a:cubicBezTo>
                  <a:pt x="202580" y="7835"/>
                  <a:pt x="121618" y="113140"/>
                  <a:pt x="109447" y="152827"/>
                </a:cubicBezTo>
                <a:cubicBezTo>
                  <a:pt x="97276" y="192514"/>
                  <a:pt x="131672" y="238552"/>
                  <a:pt x="131672" y="238552"/>
                </a:cubicBezTo>
                <a:cubicBezTo>
                  <a:pt x="137493" y="257073"/>
                  <a:pt x="146489" y="248077"/>
                  <a:pt x="144372" y="263952"/>
                </a:cubicBezTo>
                <a:cubicBezTo>
                  <a:pt x="142255" y="279827"/>
                  <a:pt x="118443" y="333802"/>
                  <a:pt x="118972" y="333802"/>
                </a:cubicBezTo>
                <a:cubicBezTo>
                  <a:pt x="119501" y="333802"/>
                  <a:pt x="167126" y="291469"/>
                  <a:pt x="147547" y="263952"/>
                </a:cubicBezTo>
                <a:cubicBezTo>
                  <a:pt x="127968" y="236435"/>
                  <a:pt x="14197" y="183519"/>
                  <a:pt x="1497" y="168702"/>
                </a:cubicBezTo>
                <a:cubicBezTo>
                  <a:pt x="-11203" y="153885"/>
                  <a:pt x="60764" y="187752"/>
                  <a:pt x="71347" y="175052"/>
                </a:cubicBezTo>
                <a:cubicBezTo>
                  <a:pt x="81930" y="162352"/>
                  <a:pt x="60764" y="93031"/>
                  <a:pt x="64997" y="92502"/>
                </a:cubicBezTo>
                <a:cubicBezTo>
                  <a:pt x="69230" y="91973"/>
                  <a:pt x="87222" y="169231"/>
                  <a:pt x="96747" y="171877"/>
                </a:cubicBezTo>
                <a:cubicBezTo>
                  <a:pt x="106272" y="174523"/>
                  <a:pt x="104155" y="132719"/>
                  <a:pt x="122147" y="108377"/>
                </a:cubicBezTo>
                <a:cubicBezTo>
                  <a:pt x="140139" y="84035"/>
                  <a:pt x="206814" y="-6981"/>
                  <a:pt x="204697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1" name="フリーフォーム 6180">
            <a:extLst>
              <a:ext uri="{FF2B5EF4-FFF2-40B4-BE49-F238E27FC236}">
                <a16:creationId xmlns:a16="http://schemas.microsoft.com/office/drawing/2014/main" id="{EDDF5E12-A8E1-9B1E-E9E5-F3D04D1CB172}"/>
              </a:ext>
            </a:extLst>
          </p:cNvPr>
          <p:cNvSpPr/>
          <p:nvPr/>
        </p:nvSpPr>
        <p:spPr>
          <a:xfrm>
            <a:off x="3743419" y="7111929"/>
            <a:ext cx="609697" cy="251560"/>
          </a:xfrm>
          <a:custGeom>
            <a:avLst/>
            <a:gdLst>
              <a:gd name="connsiteX0" fmla="*/ 3081 w 609697"/>
              <a:gd name="connsiteY0" fmla="*/ 250896 h 251560"/>
              <a:gd name="connsiteX1" fmla="*/ 580931 w 609697"/>
              <a:gd name="connsiteY1" fmla="*/ 66746 h 251560"/>
              <a:gd name="connsiteX2" fmla="*/ 488856 w 609697"/>
              <a:gd name="connsiteY2" fmla="*/ 76271 h 251560"/>
              <a:gd name="connsiteX3" fmla="*/ 609506 w 609697"/>
              <a:gd name="connsiteY3" fmla="*/ 47696 h 251560"/>
              <a:gd name="connsiteX4" fmla="*/ 517431 w 609697"/>
              <a:gd name="connsiteY4" fmla="*/ 31821 h 251560"/>
              <a:gd name="connsiteX5" fmla="*/ 542831 w 609697"/>
              <a:gd name="connsiteY5" fmla="*/ 71 h 251560"/>
              <a:gd name="connsiteX6" fmla="*/ 479331 w 609697"/>
              <a:gd name="connsiteY6" fmla="*/ 41346 h 251560"/>
              <a:gd name="connsiteX7" fmla="*/ 336456 w 609697"/>
              <a:gd name="connsiteY7" fmla="*/ 54046 h 251560"/>
              <a:gd name="connsiteX8" fmla="*/ 438056 w 609697"/>
              <a:gd name="connsiteY8" fmla="*/ 98496 h 251560"/>
              <a:gd name="connsiteX9" fmla="*/ 314231 w 609697"/>
              <a:gd name="connsiteY9" fmla="*/ 95321 h 251560"/>
              <a:gd name="connsiteX10" fmla="*/ 358681 w 609697"/>
              <a:gd name="connsiteY10" fmla="*/ 95321 h 251560"/>
              <a:gd name="connsiteX11" fmla="*/ 276131 w 609697"/>
              <a:gd name="connsiteY11" fmla="*/ 146121 h 251560"/>
              <a:gd name="connsiteX12" fmla="*/ 177706 w 609697"/>
              <a:gd name="connsiteY12" fmla="*/ 158821 h 251560"/>
              <a:gd name="connsiteX13" fmla="*/ 95156 w 609697"/>
              <a:gd name="connsiteY13" fmla="*/ 177871 h 251560"/>
              <a:gd name="connsiteX14" fmla="*/ 269781 w 609697"/>
              <a:gd name="connsiteY14" fmla="*/ 171521 h 251560"/>
              <a:gd name="connsiteX15" fmla="*/ 482506 w 609697"/>
              <a:gd name="connsiteY15" fmla="*/ 95321 h 251560"/>
              <a:gd name="connsiteX16" fmla="*/ 406306 w 609697"/>
              <a:gd name="connsiteY16" fmla="*/ 69921 h 251560"/>
              <a:gd name="connsiteX17" fmla="*/ 482506 w 609697"/>
              <a:gd name="connsiteY17" fmla="*/ 69921 h 251560"/>
              <a:gd name="connsiteX18" fmla="*/ 355506 w 609697"/>
              <a:gd name="connsiteY18" fmla="*/ 127071 h 251560"/>
              <a:gd name="connsiteX19" fmla="*/ 3081 w 609697"/>
              <a:gd name="connsiteY19" fmla="*/ 250896 h 2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97" h="251560">
                <a:moveTo>
                  <a:pt x="3081" y="250896"/>
                </a:moveTo>
                <a:cubicBezTo>
                  <a:pt x="40652" y="240842"/>
                  <a:pt x="499969" y="95850"/>
                  <a:pt x="580931" y="66746"/>
                </a:cubicBezTo>
                <a:cubicBezTo>
                  <a:pt x="661894" y="37642"/>
                  <a:pt x="484094" y="79446"/>
                  <a:pt x="488856" y="76271"/>
                </a:cubicBezTo>
                <a:cubicBezTo>
                  <a:pt x="493618" y="73096"/>
                  <a:pt x="604744" y="55104"/>
                  <a:pt x="609506" y="47696"/>
                </a:cubicBezTo>
                <a:cubicBezTo>
                  <a:pt x="614269" y="40288"/>
                  <a:pt x="528544" y="39758"/>
                  <a:pt x="517431" y="31821"/>
                </a:cubicBezTo>
                <a:cubicBezTo>
                  <a:pt x="506319" y="23883"/>
                  <a:pt x="549181" y="-1517"/>
                  <a:pt x="542831" y="71"/>
                </a:cubicBezTo>
                <a:cubicBezTo>
                  <a:pt x="536481" y="1658"/>
                  <a:pt x="513727" y="32350"/>
                  <a:pt x="479331" y="41346"/>
                </a:cubicBezTo>
                <a:cubicBezTo>
                  <a:pt x="444935" y="50342"/>
                  <a:pt x="343335" y="44521"/>
                  <a:pt x="336456" y="54046"/>
                </a:cubicBezTo>
                <a:cubicBezTo>
                  <a:pt x="329577" y="63571"/>
                  <a:pt x="441760" y="91617"/>
                  <a:pt x="438056" y="98496"/>
                </a:cubicBezTo>
                <a:cubicBezTo>
                  <a:pt x="434352" y="105375"/>
                  <a:pt x="327460" y="95850"/>
                  <a:pt x="314231" y="95321"/>
                </a:cubicBezTo>
                <a:cubicBezTo>
                  <a:pt x="301002" y="94792"/>
                  <a:pt x="365031" y="86854"/>
                  <a:pt x="358681" y="95321"/>
                </a:cubicBezTo>
                <a:cubicBezTo>
                  <a:pt x="352331" y="103788"/>
                  <a:pt x="306294" y="135538"/>
                  <a:pt x="276131" y="146121"/>
                </a:cubicBezTo>
                <a:cubicBezTo>
                  <a:pt x="245969" y="156704"/>
                  <a:pt x="207868" y="153529"/>
                  <a:pt x="177706" y="158821"/>
                </a:cubicBezTo>
                <a:cubicBezTo>
                  <a:pt x="147544" y="164113"/>
                  <a:pt x="79810" y="175754"/>
                  <a:pt x="95156" y="177871"/>
                </a:cubicBezTo>
                <a:cubicBezTo>
                  <a:pt x="110502" y="179988"/>
                  <a:pt x="205223" y="185279"/>
                  <a:pt x="269781" y="171521"/>
                </a:cubicBezTo>
                <a:cubicBezTo>
                  <a:pt x="334339" y="157763"/>
                  <a:pt x="459752" y="112254"/>
                  <a:pt x="482506" y="95321"/>
                </a:cubicBezTo>
                <a:cubicBezTo>
                  <a:pt x="505260" y="78388"/>
                  <a:pt x="406306" y="74154"/>
                  <a:pt x="406306" y="69921"/>
                </a:cubicBezTo>
                <a:cubicBezTo>
                  <a:pt x="406306" y="65688"/>
                  <a:pt x="490973" y="60396"/>
                  <a:pt x="482506" y="69921"/>
                </a:cubicBezTo>
                <a:cubicBezTo>
                  <a:pt x="474039" y="79446"/>
                  <a:pt x="428531" y="100083"/>
                  <a:pt x="355506" y="127071"/>
                </a:cubicBezTo>
                <a:cubicBezTo>
                  <a:pt x="282481" y="154058"/>
                  <a:pt x="-34490" y="260950"/>
                  <a:pt x="3081" y="250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2" name="フリーフォーム 6181">
            <a:extLst>
              <a:ext uri="{FF2B5EF4-FFF2-40B4-BE49-F238E27FC236}">
                <a16:creationId xmlns:a16="http://schemas.microsoft.com/office/drawing/2014/main" id="{21C06A8A-7588-2D41-5DDE-BFC10C71B028}"/>
              </a:ext>
            </a:extLst>
          </p:cNvPr>
          <p:cNvSpPr/>
          <p:nvPr/>
        </p:nvSpPr>
        <p:spPr>
          <a:xfrm>
            <a:off x="4279897" y="7099255"/>
            <a:ext cx="149421" cy="296737"/>
          </a:xfrm>
          <a:custGeom>
            <a:avLst/>
            <a:gdLst>
              <a:gd name="connsiteX0" fmla="*/ 3 w 149421"/>
              <a:gd name="connsiteY0" fmla="*/ 45 h 296737"/>
              <a:gd name="connsiteX1" fmla="*/ 79378 w 149421"/>
              <a:gd name="connsiteY1" fmla="*/ 69895 h 296737"/>
              <a:gd name="connsiteX2" fmla="*/ 101603 w 149421"/>
              <a:gd name="connsiteY2" fmla="*/ 187370 h 296737"/>
              <a:gd name="connsiteX3" fmla="*/ 101603 w 149421"/>
              <a:gd name="connsiteY3" fmla="*/ 142920 h 296737"/>
              <a:gd name="connsiteX4" fmla="*/ 117478 w 149421"/>
              <a:gd name="connsiteY4" fmla="*/ 295320 h 296737"/>
              <a:gd name="connsiteX5" fmla="*/ 130178 w 149421"/>
              <a:gd name="connsiteY5" fmla="*/ 212770 h 296737"/>
              <a:gd name="connsiteX6" fmla="*/ 149228 w 149421"/>
              <a:gd name="connsiteY6" fmla="*/ 107995 h 296737"/>
              <a:gd name="connsiteX7" fmla="*/ 117478 w 149421"/>
              <a:gd name="connsiteY7" fmla="*/ 171495 h 296737"/>
              <a:gd name="connsiteX8" fmla="*/ 76203 w 149421"/>
              <a:gd name="connsiteY8" fmla="*/ 79420 h 296737"/>
              <a:gd name="connsiteX9" fmla="*/ 3 w 149421"/>
              <a:gd name="connsiteY9" fmla="*/ 45 h 29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21" h="296737">
                <a:moveTo>
                  <a:pt x="3" y="45"/>
                </a:moveTo>
                <a:cubicBezTo>
                  <a:pt x="532" y="-1542"/>
                  <a:pt x="62445" y="38674"/>
                  <a:pt x="79378" y="69895"/>
                </a:cubicBezTo>
                <a:cubicBezTo>
                  <a:pt x="96311" y="101116"/>
                  <a:pt x="97899" y="175199"/>
                  <a:pt x="101603" y="187370"/>
                </a:cubicBezTo>
                <a:cubicBezTo>
                  <a:pt x="105307" y="199541"/>
                  <a:pt x="98957" y="124928"/>
                  <a:pt x="101603" y="142920"/>
                </a:cubicBezTo>
                <a:cubicBezTo>
                  <a:pt x="104249" y="160912"/>
                  <a:pt x="112716" y="283678"/>
                  <a:pt x="117478" y="295320"/>
                </a:cubicBezTo>
                <a:cubicBezTo>
                  <a:pt x="122240" y="306962"/>
                  <a:pt x="124886" y="243991"/>
                  <a:pt x="130178" y="212770"/>
                </a:cubicBezTo>
                <a:cubicBezTo>
                  <a:pt x="135470" y="181549"/>
                  <a:pt x="151345" y="114874"/>
                  <a:pt x="149228" y="107995"/>
                </a:cubicBezTo>
                <a:cubicBezTo>
                  <a:pt x="147111" y="101116"/>
                  <a:pt x="129649" y="176257"/>
                  <a:pt x="117478" y="171495"/>
                </a:cubicBezTo>
                <a:cubicBezTo>
                  <a:pt x="105307" y="166733"/>
                  <a:pt x="91020" y="106937"/>
                  <a:pt x="76203" y="79420"/>
                </a:cubicBezTo>
                <a:cubicBezTo>
                  <a:pt x="61386" y="51903"/>
                  <a:pt x="-526" y="1632"/>
                  <a:pt x="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3" name="フリーフォーム 6182">
            <a:extLst>
              <a:ext uri="{FF2B5EF4-FFF2-40B4-BE49-F238E27FC236}">
                <a16:creationId xmlns:a16="http://schemas.microsoft.com/office/drawing/2014/main" id="{89AEF3D6-6607-70AB-84DF-5E7CE19ADEB5}"/>
              </a:ext>
            </a:extLst>
          </p:cNvPr>
          <p:cNvSpPr/>
          <p:nvPr/>
        </p:nvSpPr>
        <p:spPr>
          <a:xfrm>
            <a:off x="4419526" y="7190815"/>
            <a:ext cx="479522" cy="159366"/>
          </a:xfrm>
          <a:custGeom>
            <a:avLst/>
            <a:gdLst>
              <a:gd name="connsiteX0" fmla="*/ 74 w 479522"/>
              <a:gd name="connsiteY0" fmla="*/ 560 h 159366"/>
              <a:gd name="connsiteX1" fmla="*/ 47699 w 479522"/>
              <a:gd name="connsiteY1" fmla="*/ 32310 h 159366"/>
              <a:gd name="connsiteX2" fmla="*/ 38174 w 479522"/>
              <a:gd name="connsiteY2" fmla="*/ 159310 h 159366"/>
              <a:gd name="connsiteX3" fmla="*/ 63574 w 479522"/>
              <a:gd name="connsiteY3" fmla="*/ 48185 h 159366"/>
              <a:gd name="connsiteX4" fmla="*/ 168349 w 479522"/>
              <a:gd name="connsiteY4" fmla="*/ 19610 h 159366"/>
              <a:gd name="connsiteX5" fmla="*/ 336624 w 479522"/>
              <a:gd name="connsiteY5" fmla="*/ 54535 h 159366"/>
              <a:gd name="connsiteX6" fmla="*/ 263599 w 479522"/>
              <a:gd name="connsiteY6" fmla="*/ 13260 h 159366"/>
              <a:gd name="connsiteX7" fmla="*/ 479499 w 479522"/>
              <a:gd name="connsiteY7" fmla="*/ 83110 h 159366"/>
              <a:gd name="connsiteX8" fmla="*/ 276299 w 479522"/>
              <a:gd name="connsiteY8" fmla="*/ 25960 h 159366"/>
              <a:gd name="connsiteX9" fmla="*/ 104849 w 479522"/>
              <a:gd name="connsiteY9" fmla="*/ 560 h 159366"/>
              <a:gd name="connsiteX10" fmla="*/ 60399 w 479522"/>
              <a:gd name="connsiteY10" fmla="*/ 48185 h 159366"/>
              <a:gd name="connsiteX11" fmla="*/ 74 w 479522"/>
              <a:gd name="connsiteY11" fmla="*/ 560 h 1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22" h="159366">
                <a:moveTo>
                  <a:pt x="74" y="560"/>
                </a:moveTo>
                <a:cubicBezTo>
                  <a:pt x="-2043" y="-2086"/>
                  <a:pt x="41349" y="5852"/>
                  <a:pt x="47699" y="32310"/>
                </a:cubicBezTo>
                <a:cubicBezTo>
                  <a:pt x="54049" y="58768"/>
                  <a:pt x="35528" y="156664"/>
                  <a:pt x="38174" y="159310"/>
                </a:cubicBezTo>
                <a:cubicBezTo>
                  <a:pt x="40820" y="161956"/>
                  <a:pt x="41878" y="71468"/>
                  <a:pt x="63574" y="48185"/>
                </a:cubicBezTo>
                <a:cubicBezTo>
                  <a:pt x="85270" y="24902"/>
                  <a:pt x="122841" y="18552"/>
                  <a:pt x="168349" y="19610"/>
                </a:cubicBezTo>
                <a:cubicBezTo>
                  <a:pt x="213857" y="20668"/>
                  <a:pt x="320749" y="55593"/>
                  <a:pt x="336624" y="54535"/>
                </a:cubicBezTo>
                <a:cubicBezTo>
                  <a:pt x="352499" y="53477"/>
                  <a:pt x="239787" y="8498"/>
                  <a:pt x="263599" y="13260"/>
                </a:cubicBezTo>
                <a:cubicBezTo>
                  <a:pt x="287411" y="18022"/>
                  <a:pt x="477382" y="80993"/>
                  <a:pt x="479499" y="83110"/>
                </a:cubicBezTo>
                <a:cubicBezTo>
                  <a:pt x="481616" y="85227"/>
                  <a:pt x="338741" y="39718"/>
                  <a:pt x="276299" y="25960"/>
                </a:cubicBezTo>
                <a:cubicBezTo>
                  <a:pt x="213857" y="12202"/>
                  <a:pt x="140832" y="-3144"/>
                  <a:pt x="104849" y="560"/>
                </a:cubicBezTo>
                <a:cubicBezTo>
                  <a:pt x="68866" y="4264"/>
                  <a:pt x="74157" y="46598"/>
                  <a:pt x="60399" y="48185"/>
                </a:cubicBezTo>
                <a:cubicBezTo>
                  <a:pt x="46641" y="49772"/>
                  <a:pt x="2191" y="3206"/>
                  <a:pt x="74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4" name="フリーフォーム 6183">
            <a:extLst>
              <a:ext uri="{FF2B5EF4-FFF2-40B4-BE49-F238E27FC236}">
                <a16:creationId xmlns:a16="http://schemas.microsoft.com/office/drawing/2014/main" id="{114D4154-BB4D-BFC2-3BCF-38A01E938ACB}"/>
              </a:ext>
            </a:extLst>
          </p:cNvPr>
          <p:cNvSpPr/>
          <p:nvPr/>
        </p:nvSpPr>
        <p:spPr>
          <a:xfrm>
            <a:off x="4460223" y="7155573"/>
            <a:ext cx="696079" cy="217331"/>
          </a:xfrm>
          <a:custGeom>
            <a:avLst/>
            <a:gdLst>
              <a:gd name="connsiteX0" fmla="*/ 652 w 696079"/>
              <a:gd name="connsiteY0" fmla="*/ 877 h 217331"/>
              <a:gd name="connsiteX1" fmla="*/ 203852 w 696079"/>
              <a:gd name="connsiteY1" fmla="*/ 26277 h 217331"/>
              <a:gd name="connsiteX2" fmla="*/ 486427 w 696079"/>
              <a:gd name="connsiteY2" fmla="*/ 127877 h 217331"/>
              <a:gd name="connsiteX3" fmla="*/ 413402 w 696079"/>
              <a:gd name="connsiteY3" fmla="*/ 102477 h 217331"/>
              <a:gd name="connsiteX4" fmla="*/ 613427 w 696079"/>
              <a:gd name="connsiteY4" fmla="*/ 169152 h 217331"/>
              <a:gd name="connsiteX5" fmla="*/ 588027 w 696079"/>
              <a:gd name="connsiteY5" fmla="*/ 118352 h 217331"/>
              <a:gd name="connsiteX6" fmla="*/ 695977 w 696079"/>
              <a:gd name="connsiteY6" fmla="*/ 216777 h 217331"/>
              <a:gd name="connsiteX7" fmla="*/ 565802 w 696079"/>
              <a:gd name="connsiteY7" fmla="*/ 153277 h 217331"/>
              <a:gd name="connsiteX8" fmla="*/ 232427 w 696079"/>
              <a:gd name="connsiteY8" fmla="*/ 48502 h 217331"/>
              <a:gd name="connsiteX9" fmla="*/ 270527 w 696079"/>
              <a:gd name="connsiteY9" fmla="*/ 48502 h 217331"/>
              <a:gd name="connsiteX10" fmla="*/ 652 w 696079"/>
              <a:gd name="connsiteY10" fmla="*/ 877 h 2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079" h="217331">
                <a:moveTo>
                  <a:pt x="652" y="877"/>
                </a:moveTo>
                <a:cubicBezTo>
                  <a:pt x="-10460" y="-2827"/>
                  <a:pt x="122890" y="5110"/>
                  <a:pt x="203852" y="26277"/>
                </a:cubicBezTo>
                <a:cubicBezTo>
                  <a:pt x="284814" y="47444"/>
                  <a:pt x="451502" y="115177"/>
                  <a:pt x="486427" y="127877"/>
                </a:cubicBezTo>
                <a:cubicBezTo>
                  <a:pt x="521352" y="140577"/>
                  <a:pt x="413402" y="102477"/>
                  <a:pt x="413402" y="102477"/>
                </a:cubicBezTo>
                <a:cubicBezTo>
                  <a:pt x="434568" y="109356"/>
                  <a:pt x="584323" y="166506"/>
                  <a:pt x="613427" y="169152"/>
                </a:cubicBezTo>
                <a:cubicBezTo>
                  <a:pt x="642531" y="171798"/>
                  <a:pt x="574269" y="110415"/>
                  <a:pt x="588027" y="118352"/>
                </a:cubicBezTo>
                <a:cubicBezTo>
                  <a:pt x="601785" y="126290"/>
                  <a:pt x="699681" y="210956"/>
                  <a:pt x="695977" y="216777"/>
                </a:cubicBezTo>
                <a:cubicBezTo>
                  <a:pt x="692273" y="222598"/>
                  <a:pt x="643060" y="181323"/>
                  <a:pt x="565802" y="153277"/>
                </a:cubicBezTo>
                <a:cubicBezTo>
                  <a:pt x="488544" y="125231"/>
                  <a:pt x="281639" y="65964"/>
                  <a:pt x="232427" y="48502"/>
                </a:cubicBezTo>
                <a:cubicBezTo>
                  <a:pt x="183215" y="31040"/>
                  <a:pt x="304394" y="57498"/>
                  <a:pt x="270527" y="48502"/>
                </a:cubicBezTo>
                <a:cubicBezTo>
                  <a:pt x="236660" y="39506"/>
                  <a:pt x="11764" y="4581"/>
                  <a:pt x="652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5" name="フリーフォーム 6184">
            <a:extLst>
              <a:ext uri="{FF2B5EF4-FFF2-40B4-BE49-F238E27FC236}">
                <a16:creationId xmlns:a16="http://schemas.microsoft.com/office/drawing/2014/main" id="{E17EDB7F-29E1-C366-46C0-31C82CFC0001}"/>
              </a:ext>
            </a:extLst>
          </p:cNvPr>
          <p:cNvSpPr/>
          <p:nvPr/>
        </p:nvSpPr>
        <p:spPr>
          <a:xfrm>
            <a:off x="3717636" y="7270837"/>
            <a:ext cx="686119" cy="136531"/>
          </a:xfrm>
          <a:custGeom>
            <a:avLst/>
            <a:gdLst>
              <a:gd name="connsiteX0" fmla="*/ 289 w 686119"/>
              <a:gd name="connsiteY0" fmla="*/ 111038 h 136531"/>
              <a:gd name="connsiteX1" fmla="*/ 317789 w 686119"/>
              <a:gd name="connsiteY1" fmla="*/ 44363 h 136531"/>
              <a:gd name="connsiteX2" fmla="*/ 555914 w 686119"/>
              <a:gd name="connsiteY2" fmla="*/ 126913 h 136531"/>
              <a:gd name="connsiteX3" fmla="*/ 425739 w 686119"/>
              <a:gd name="connsiteY3" fmla="*/ 41188 h 136531"/>
              <a:gd name="connsiteX4" fmla="*/ 451139 w 686119"/>
              <a:gd name="connsiteY4" fmla="*/ 3088 h 136531"/>
              <a:gd name="connsiteX5" fmla="*/ 613064 w 686119"/>
              <a:gd name="connsiteY5" fmla="*/ 6263 h 136531"/>
              <a:gd name="connsiteX6" fmla="*/ 565439 w 686119"/>
              <a:gd name="connsiteY6" fmla="*/ 38013 h 136531"/>
              <a:gd name="connsiteX7" fmla="*/ 686089 w 686119"/>
              <a:gd name="connsiteY7" fmla="*/ 38013 h 136531"/>
              <a:gd name="connsiteX8" fmla="*/ 578139 w 686119"/>
              <a:gd name="connsiteY8" fmla="*/ 66588 h 136531"/>
              <a:gd name="connsiteX9" fmla="*/ 682914 w 686119"/>
              <a:gd name="connsiteY9" fmla="*/ 117388 h 136531"/>
              <a:gd name="connsiteX10" fmla="*/ 549564 w 686119"/>
              <a:gd name="connsiteY10" fmla="*/ 66588 h 136531"/>
              <a:gd name="connsiteX11" fmla="*/ 559089 w 686119"/>
              <a:gd name="connsiteY11" fmla="*/ 15788 h 136531"/>
              <a:gd name="connsiteX12" fmla="*/ 368589 w 686119"/>
              <a:gd name="connsiteY12" fmla="*/ 34838 h 136531"/>
              <a:gd name="connsiteX13" fmla="*/ 428914 w 686119"/>
              <a:gd name="connsiteY13" fmla="*/ 53888 h 136531"/>
              <a:gd name="connsiteX14" fmla="*/ 362239 w 686119"/>
              <a:gd name="connsiteY14" fmla="*/ 50713 h 136531"/>
              <a:gd name="connsiteX15" fmla="*/ 305089 w 686119"/>
              <a:gd name="connsiteY15" fmla="*/ 133263 h 136531"/>
              <a:gd name="connsiteX16" fmla="*/ 311439 w 686119"/>
              <a:gd name="connsiteY16" fmla="*/ 114213 h 136531"/>
              <a:gd name="connsiteX17" fmla="*/ 330489 w 686119"/>
              <a:gd name="connsiteY17" fmla="*/ 60238 h 136531"/>
              <a:gd name="connsiteX18" fmla="*/ 273339 w 686119"/>
              <a:gd name="connsiteY18" fmla="*/ 69763 h 136531"/>
              <a:gd name="connsiteX19" fmla="*/ 260639 w 686119"/>
              <a:gd name="connsiteY19" fmla="*/ 60238 h 136531"/>
              <a:gd name="connsiteX20" fmla="*/ 289 w 686119"/>
              <a:gd name="connsiteY20" fmla="*/ 111038 h 1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119" h="136531">
                <a:moveTo>
                  <a:pt x="289" y="111038"/>
                </a:moveTo>
                <a:cubicBezTo>
                  <a:pt x="9814" y="108392"/>
                  <a:pt x="225185" y="41717"/>
                  <a:pt x="317789" y="44363"/>
                </a:cubicBezTo>
                <a:cubicBezTo>
                  <a:pt x="410393" y="47009"/>
                  <a:pt x="537922" y="127442"/>
                  <a:pt x="555914" y="126913"/>
                </a:cubicBezTo>
                <a:cubicBezTo>
                  <a:pt x="573906" y="126384"/>
                  <a:pt x="443201" y="61825"/>
                  <a:pt x="425739" y="41188"/>
                </a:cubicBezTo>
                <a:cubicBezTo>
                  <a:pt x="408277" y="20551"/>
                  <a:pt x="419918" y="8909"/>
                  <a:pt x="451139" y="3088"/>
                </a:cubicBezTo>
                <a:cubicBezTo>
                  <a:pt x="482360" y="-2733"/>
                  <a:pt x="594014" y="442"/>
                  <a:pt x="613064" y="6263"/>
                </a:cubicBezTo>
                <a:cubicBezTo>
                  <a:pt x="632114" y="12084"/>
                  <a:pt x="553268" y="32721"/>
                  <a:pt x="565439" y="38013"/>
                </a:cubicBezTo>
                <a:cubicBezTo>
                  <a:pt x="577610" y="43305"/>
                  <a:pt x="683972" y="33251"/>
                  <a:pt x="686089" y="38013"/>
                </a:cubicBezTo>
                <a:cubicBezTo>
                  <a:pt x="688206" y="42775"/>
                  <a:pt x="578668" y="53359"/>
                  <a:pt x="578139" y="66588"/>
                </a:cubicBezTo>
                <a:cubicBezTo>
                  <a:pt x="577610" y="79817"/>
                  <a:pt x="687676" y="117388"/>
                  <a:pt x="682914" y="117388"/>
                </a:cubicBezTo>
                <a:cubicBezTo>
                  <a:pt x="678152" y="117388"/>
                  <a:pt x="570202" y="83521"/>
                  <a:pt x="549564" y="66588"/>
                </a:cubicBezTo>
                <a:cubicBezTo>
                  <a:pt x="528927" y="49655"/>
                  <a:pt x="589251" y="21080"/>
                  <a:pt x="559089" y="15788"/>
                </a:cubicBezTo>
                <a:cubicBezTo>
                  <a:pt x="528927" y="10496"/>
                  <a:pt x="390285" y="28488"/>
                  <a:pt x="368589" y="34838"/>
                </a:cubicBezTo>
                <a:cubicBezTo>
                  <a:pt x="346893" y="41188"/>
                  <a:pt x="429972" y="51242"/>
                  <a:pt x="428914" y="53888"/>
                </a:cubicBezTo>
                <a:cubicBezTo>
                  <a:pt x="427856" y="56534"/>
                  <a:pt x="382877" y="37484"/>
                  <a:pt x="362239" y="50713"/>
                </a:cubicBezTo>
                <a:cubicBezTo>
                  <a:pt x="341601" y="63942"/>
                  <a:pt x="313556" y="122680"/>
                  <a:pt x="305089" y="133263"/>
                </a:cubicBezTo>
                <a:cubicBezTo>
                  <a:pt x="296622" y="143846"/>
                  <a:pt x="307206" y="126384"/>
                  <a:pt x="311439" y="114213"/>
                </a:cubicBezTo>
                <a:cubicBezTo>
                  <a:pt x="315672" y="102042"/>
                  <a:pt x="336839" y="67646"/>
                  <a:pt x="330489" y="60238"/>
                </a:cubicBezTo>
                <a:cubicBezTo>
                  <a:pt x="324139" y="52830"/>
                  <a:pt x="284981" y="69763"/>
                  <a:pt x="273339" y="69763"/>
                </a:cubicBezTo>
                <a:cubicBezTo>
                  <a:pt x="261697" y="69763"/>
                  <a:pt x="302443" y="55476"/>
                  <a:pt x="260639" y="60238"/>
                </a:cubicBezTo>
                <a:cubicBezTo>
                  <a:pt x="218835" y="65000"/>
                  <a:pt x="-9236" y="113684"/>
                  <a:pt x="289" y="11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6" name="フリーフォーム 6185">
            <a:extLst>
              <a:ext uri="{FF2B5EF4-FFF2-40B4-BE49-F238E27FC236}">
                <a16:creationId xmlns:a16="http://schemas.microsoft.com/office/drawing/2014/main" id="{3023DA53-0CC5-8DE5-EAA0-0F3F298EBB32}"/>
              </a:ext>
            </a:extLst>
          </p:cNvPr>
          <p:cNvSpPr/>
          <p:nvPr/>
        </p:nvSpPr>
        <p:spPr>
          <a:xfrm>
            <a:off x="4292359" y="7264091"/>
            <a:ext cx="327284" cy="139551"/>
          </a:xfrm>
          <a:custGeom>
            <a:avLst/>
            <a:gdLst>
              <a:gd name="connsiteX0" fmla="*/ 241 w 327284"/>
              <a:gd name="connsiteY0" fmla="*/ 133659 h 139551"/>
              <a:gd name="connsiteX1" fmla="*/ 139941 w 327284"/>
              <a:gd name="connsiteY1" fmla="*/ 54284 h 139551"/>
              <a:gd name="connsiteX2" fmla="*/ 152641 w 327284"/>
              <a:gd name="connsiteY2" fmla="*/ 3484 h 139551"/>
              <a:gd name="connsiteX3" fmla="*/ 171691 w 327284"/>
              <a:gd name="connsiteY3" fmla="*/ 136834 h 139551"/>
              <a:gd name="connsiteX4" fmla="*/ 168516 w 327284"/>
              <a:gd name="connsiteY4" fmla="*/ 86034 h 139551"/>
              <a:gd name="connsiteX5" fmla="*/ 327266 w 327284"/>
              <a:gd name="connsiteY5" fmla="*/ 309 h 139551"/>
              <a:gd name="connsiteX6" fmla="*/ 178041 w 327284"/>
              <a:gd name="connsiteY6" fmla="*/ 60634 h 139551"/>
              <a:gd name="connsiteX7" fmla="*/ 241 w 327284"/>
              <a:gd name="connsiteY7" fmla="*/ 133659 h 1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84" h="139551">
                <a:moveTo>
                  <a:pt x="241" y="133659"/>
                </a:moveTo>
                <a:cubicBezTo>
                  <a:pt x="-6109" y="132601"/>
                  <a:pt x="114541" y="75980"/>
                  <a:pt x="139941" y="54284"/>
                </a:cubicBezTo>
                <a:cubicBezTo>
                  <a:pt x="165341" y="32588"/>
                  <a:pt x="147349" y="-10274"/>
                  <a:pt x="152641" y="3484"/>
                </a:cubicBezTo>
                <a:cubicBezTo>
                  <a:pt x="157933" y="17242"/>
                  <a:pt x="169045" y="123076"/>
                  <a:pt x="171691" y="136834"/>
                </a:cubicBezTo>
                <a:cubicBezTo>
                  <a:pt x="174337" y="150592"/>
                  <a:pt x="142587" y="108788"/>
                  <a:pt x="168516" y="86034"/>
                </a:cubicBezTo>
                <a:cubicBezTo>
                  <a:pt x="194445" y="63280"/>
                  <a:pt x="325679" y="4542"/>
                  <a:pt x="327266" y="309"/>
                </a:cubicBezTo>
                <a:cubicBezTo>
                  <a:pt x="328853" y="-3924"/>
                  <a:pt x="227783" y="36292"/>
                  <a:pt x="178041" y="60634"/>
                </a:cubicBezTo>
                <a:cubicBezTo>
                  <a:pt x="128299" y="84976"/>
                  <a:pt x="6591" y="134717"/>
                  <a:pt x="241" y="13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7" name="フリーフォーム 6186">
            <a:extLst>
              <a:ext uri="{FF2B5EF4-FFF2-40B4-BE49-F238E27FC236}">
                <a16:creationId xmlns:a16="http://schemas.microsoft.com/office/drawing/2014/main" id="{64E4A32D-0866-7BA9-0E70-936AAFC97A29}"/>
              </a:ext>
            </a:extLst>
          </p:cNvPr>
          <p:cNvSpPr/>
          <p:nvPr/>
        </p:nvSpPr>
        <p:spPr>
          <a:xfrm>
            <a:off x="4256905" y="7283302"/>
            <a:ext cx="808227" cy="120865"/>
          </a:xfrm>
          <a:custGeom>
            <a:avLst/>
            <a:gdLst>
              <a:gd name="connsiteX0" fmla="*/ 770 w 808227"/>
              <a:gd name="connsiteY0" fmla="*/ 120798 h 120865"/>
              <a:gd name="connsiteX1" fmla="*/ 400820 w 808227"/>
              <a:gd name="connsiteY1" fmla="*/ 50948 h 120865"/>
              <a:gd name="connsiteX2" fmla="*/ 216670 w 808227"/>
              <a:gd name="connsiteY2" fmla="*/ 148 h 120865"/>
              <a:gd name="connsiteX3" fmla="*/ 432570 w 808227"/>
              <a:gd name="connsiteY3" fmla="*/ 66823 h 120865"/>
              <a:gd name="connsiteX4" fmla="*/ 546870 w 808227"/>
              <a:gd name="connsiteY4" fmla="*/ 54123 h 120865"/>
              <a:gd name="connsiteX5" fmla="*/ 638945 w 808227"/>
              <a:gd name="connsiteY5" fmla="*/ 89048 h 120865"/>
              <a:gd name="connsiteX6" fmla="*/ 578620 w 808227"/>
              <a:gd name="connsiteY6" fmla="*/ 66823 h 120865"/>
              <a:gd name="connsiteX7" fmla="*/ 807220 w 808227"/>
              <a:gd name="connsiteY7" fmla="*/ 82698 h 120865"/>
              <a:gd name="connsiteX8" fmla="*/ 657995 w 808227"/>
              <a:gd name="connsiteY8" fmla="*/ 69998 h 120865"/>
              <a:gd name="connsiteX9" fmla="*/ 556395 w 808227"/>
              <a:gd name="connsiteY9" fmla="*/ 3323 h 120865"/>
              <a:gd name="connsiteX10" fmla="*/ 502420 w 808227"/>
              <a:gd name="connsiteY10" fmla="*/ 41423 h 120865"/>
              <a:gd name="connsiteX11" fmla="*/ 362720 w 808227"/>
              <a:gd name="connsiteY11" fmla="*/ 41423 h 120865"/>
              <a:gd name="connsiteX12" fmla="*/ 273820 w 808227"/>
              <a:gd name="connsiteY12" fmla="*/ 54123 h 120865"/>
              <a:gd name="connsiteX13" fmla="*/ 299220 w 808227"/>
              <a:gd name="connsiteY13" fmla="*/ 63648 h 120865"/>
              <a:gd name="connsiteX14" fmla="*/ 770 w 808227"/>
              <a:gd name="connsiteY14" fmla="*/ 120798 h 12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8227" h="120865">
                <a:moveTo>
                  <a:pt x="770" y="120798"/>
                </a:moveTo>
                <a:cubicBezTo>
                  <a:pt x="17703" y="118681"/>
                  <a:pt x="364837" y="71056"/>
                  <a:pt x="400820" y="50948"/>
                </a:cubicBezTo>
                <a:cubicBezTo>
                  <a:pt x="436803" y="30840"/>
                  <a:pt x="211378" y="-2498"/>
                  <a:pt x="216670" y="148"/>
                </a:cubicBezTo>
                <a:cubicBezTo>
                  <a:pt x="221962" y="2794"/>
                  <a:pt x="377537" y="57827"/>
                  <a:pt x="432570" y="66823"/>
                </a:cubicBezTo>
                <a:cubicBezTo>
                  <a:pt x="487603" y="75819"/>
                  <a:pt x="512474" y="50419"/>
                  <a:pt x="546870" y="54123"/>
                </a:cubicBezTo>
                <a:cubicBezTo>
                  <a:pt x="581266" y="57827"/>
                  <a:pt x="633653" y="86931"/>
                  <a:pt x="638945" y="89048"/>
                </a:cubicBezTo>
                <a:cubicBezTo>
                  <a:pt x="644237" y="91165"/>
                  <a:pt x="550574" y="67881"/>
                  <a:pt x="578620" y="66823"/>
                </a:cubicBezTo>
                <a:cubicBezTo>
                  <a:pt x="606666" y="65765"/>
                  <a:pt x="793991" y="82169"/>
                  <a:pt x="807220" y="82698"/>
                </a:cubicBezTo>
                <a:cubicBezTo>
                  <a:pt x="820449" y="83227"/>
                  <a:pt x="699799" y="83227"/>
                  <a:pt x="657995" y="69998"/>
                </a:cubicBezTo>
                <a:cubicBezTo>
                  <a:pt x="616191" y="56769"/>
                  <a:pt x="582324" y="8085"/>
                  <a:pt x="556395" y="3323"/>
                </a:cubicBezTo>
                <a:cubicBezTo>
                  <a:pt x="530466" y="-1439"/>
                  <a:pt x="534699" y="35073"/>
                  <a:pt x="502420" y="41423"/>
                </a:cubicBezTo>
                <a:cubicBezTo>
                  <a:pt x="470141" y="47773"/>
                  <a:pt x="400820" y="39306"/>
                  <a:pt x="362720" y="41423"/>
                </a:cubicBezTo>
                <a:cubicBezTo>
                  <a:pt x="324620" y="43540"/>
                  <a:pt x="284403" y="50419"/>
                  <a:pt x="273820" y="54123"/>
                </a:cubicBezTo>
                <a:cubicBezTo>
                  <a:pt x="263237" y="57827"/>
                  <a:pt x="347374" y="52535"/>
                  <a:pt x="299220" y="63648"/>
                </a:cubicBezTo>
                <a:cubicBezTo>
                  <a:pt x="251066" y="74760"/>
                  <a:pt x="-16163" y="122915"/>
                  <a:pt x="770" y="120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8" name="フリーフォーム 6187">
            <a:extLst>
              <a:ext uri="{FF2B5EF4-FFF2-40B4-BE49-F238E27FC236}">
                <a16:creationId xmlns:a16="http://schemas.microsoft.com/office/drawing/2014/main" id="{B83FCDCD-05D2-A094-4D3C-221B3FDDF7C4}"/>
              </a:ext>
            </a:extLst>
          </p:cNvPr>
          <p:cNvSpPr/>
          <p:nvPr/>
        </p:nvSpPr>
        <p:spPr>
          <a:xfrm>
            <a:off x="3951739" y="7426259"/>
            <a:ext cx="530654" cy="333453"/>
          </a:xfrm>
          <a:custGeom>
            <a:avLst/>
            <a:gdLst>
              <a:gd name="connsiteX0" fmla="*/ 1136 w 530654"/>
              <a:gd name="connsiteY0" fmla="*/ 104841 h 333453"/>
              <a:gd name="connsiteX1" fmla="*/ 242436 w 530654"/>
              <a:gd name="connsiteY1" fmla="*/ 34991 h 333453"/>
              <a:gd name="connsiteX2" fmla="*/ 366261 w 530654"/>
              <a:gd name="connsiteY2" fmla="*/ 85791 h 333453"/>
              <a:gd name="connsiteX3" fmla="*/ 271011 w 530654"/>
              <a:gd name="connsiteY3" fmla="*/ 209616 h 333453"/>
              <a:gd name="connsiteX4" fmla="*/ 372611 w 530654"/>
              <a:gd name="connsiteY4" fmla="*/ 196916 h 333453"/>
              <a:gd name="connsiteX5" fmla="*/ 467861 w 530654"/>
              <a:gd name="connsiteY5" fmla="*/ 231841 h 333453"/>
              <a:gd name="connsiteX6" fmla="*/ 420236 w 530654"/>
              <a:gd name="connsiteY6" fmla="*/ 333441 h 333453"/>
              <a:gd name="connsiteX7" fmla="*/ 458336 w 530654"/>
              <a:gd name="connsiteY7" fmla="*/ 238191 h 333453"/>
              <a:gd name="connsiteX8" fmla="*/ 525011 w 530654"/>
              <a:gd name="connsiteY8" fmla="*/ 142941 h 333453"/>
              <a:gd name="connsiteX9" fmla="*/ 515486 w 530654"/>
              <a:gd name="connsiteY9" fmla="*/ 139766 h 333453"/>
              <a:gd name="connsiteX10" fmla="*/ 423411 w 530654"/>
              <a:gd name="connsiteY10" fmla="*/ 203266 h 333453"/>
              <a:gd name="connsiteX11" fmla="*/ 315461 w 530654"/>
              <a:gd name="connsiteY11" fmla="*/ 193741 h 333453"/>
              <a:gd name="connsiteX12" fmla="*/ 347211 w 530654"/>
              <a:gd name="connsiteY12" fmla="*/ 130241 h 333453"/>
              <a:gd name="connsiteX13" fmla="*/ 223386 w 530654"/>
              <a:gd name="connsiteY13" fmla="*/ 114366 h 333453"/>
              <a:gd name="connsiteX14" fmla="*/ 347211 w 530654"/>
              <a:gd name="connsiteY14" fmla="*/ 85791 h 333453"/>
              <a:gd name="connsiteX15" fmla="*/ 217036 w 530654"/>
              <a:gd name="connsiteY15" fmla="*/ 34991 h 333453"/>
              <a:gd name="connsiteX16" fmla="*/ 156711 w 530654"/>
              <a:gd name="connsiteY16" fmla="*/ 66 h 333453"/>
              <a:gd name="connsiteX17" fmla="*/ 153536 w 530654"/>
              <a:gd name="connsiteY17" fmla="*/ 28641 h 333453"/>
              <a:gd name="connsiteX18" fmla="*/ 1136 w 530654"/>
              <a:gd name="connsiteY18" fmla="*/ 104841 h 3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654" h="333453">
                <a:moveTo>
                  <a:pt x="1136" y="104841"/>
                </a:moveTo>
                <a:cubicBezTo>
                  <a:pt x="15953" y="105899"/>
                  <a:pt x="181582" y="38166"/>
                  <a:pt x="242436" y="34991"/>
                </a:cubicBezTo>
                <a:cubicBezTo>
                  <a:pt x="303290" y="31816"/>
                  <a:pt x="361499" y="56687"/>
                  <a:pt x="366261" y="85791"/>
                </a:cubicBezTo>
                <a:cubicBezTo>
                  <a:pt x="371023" y="114895"/>
                  <a:pt x="269953" y="191095"/>
                  <a:pt x="271011" y="209616"/>
                </a:cubicBezTo>
                <a:cubicBezTo>
                  <a:pt x="272069" y="228137"/>
                  <a:pt x="339803" y="193212"/>
                  <a:pt x="372611" y="196916"/>
                </a:cubicBezTo>
                <a:cubicBezTo>
                  <a:pt x="405419" y="200620"/>
                  <a:pt x="459924" y="209087"/>
                  <a:pt x="467861" y="231841"/>
                </a:cubicBezTo>
                <a:cubicBezTo>
                  <a:pt x="475799" y="254595"/>
                  <a:pt x="421824" y="332383"/>
                  <a:pt x="420236" y="333441"/>
                </a:cubicBezTo>
                <a:cubicBezTo>
                  <a:pt x="418648" y="334499"/>
                  <a:pt x="440874" y="269941"/>
                  <a:pt x="458336" y="238191"/>
                </a:cubicBezTo>
                <a:cubicBezTo>
                  <a:pt x="475798" y="206441"/>
                  <a:pt x="515486" y="159345"/>
                  <a:pt x="525011" y="142941"/>
                </a:cubicBezTo>
                <a:cubicBezTo>
                  <a:pt x="534536" y="126537"/>
                  <a:pt x="532419" y="129712"/>
                  <a:pt x="515486" y="139766"/>
                </a:cubicBezTo>
                <a:cubicBezTo>
                  <a:pt x="498553" y="149820"/>
                  <a:pt x="456748" y="194270"/>
                  <a:pt x="423411" y="203266"/>
                </a:cubicBezTo>
                <a:cubicBezTo>
                  <a:pt x="390074" y="212262"/>
                  <a:pt x="328161" y="205912"/>
                  <a:pt x="315461" y="193741"/>
                </a:cubicBezTo>
                <a:cubicBezTo>
                  <a:pt x="302761" y="181570"/>
                  <a:pt x="362557" y="143470"/>
                  <a:pt x="347211" y="130241"/>
                </a:cubicBezTo>
                <a:cubicBezTo>
                  <a:pt x="331865" y="117012"/>
                  <a:pt x="223386" y="121774"/>
                  <a:pt x="223386" y="114366"/>
                </a:cubicBezTo>
                <a:cubicBezTo>
                  <a:pt x="223386" y="106958"/>
                  <a:pt x="348269" y="99020"/>
                  <a:pt x="347211" y="85791"/>
                </a:cubicBezTo>
                <a:cubicBezTo>
                  <a:pt x="346153" y="72562"/>
                  <a:pt x="248786" y="49278"/>
                  <a:pt x="217036" y="34991"/>
                </a:cubicBezTo>
                <a:cubicBezTo>
                  <a:pt x="185286" y="20703"/>
                  <a:pt x="167294" y="1124"/>
                  <a:pt x="156711" y="66"/>
                </a:cubicBezTo>
                <a:cubicBezTo>
                  <a:pt x="146128" y="-992"/>
                  <a:pt x="186344" y="10649"/>
                  <a:pt x="153536" y="28641"/>
                </a:cubicBezTo>
                <a:cubicBezTo>
                  <a:pt x="120728" y="46633"/>
                  <a:pt x="-13681" y="103783"/>
                  <a:pt x="1136" y="104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9" name="フリーフォーム 6188">
            <a:extLst>
              <a:ext uri="{FF2B5EF4-FFF2-40B4-BE49-F238E27FC236}">
                <a16:creationId xmlns:a16="http://schemas.microsoft.com/office/drawing/2014/main" id="{7D48B22A-D4D3-6DD5-3E72-AECC7A1E54D7}"/>
              </a:ext>
            </a:extLst>
          </p:cNvPr>
          <p:cNvSpPr/>
          <p:nvPr/>
        </p:nvSpPr>
        <p:spPr>
          <a:xfrm>
            <a:off x="3710997" y="7441892"/>
            <a:ext cx="730845" cy="289253"/>
          </a:xfrm>
          <a:custGeom>
            <a:avLst/>
            <a:gdLst>
              <a:gd name="connsiteX0" fmla="*/ 578 w 730845"/>
              <a:gd name="connsiteY0" fmla="*/ 51108 h 289253"/>
              <a:gd name="connsiteX1" fmla="*/ 235528 w 730845"/>
              <a:gd name="connsiteY1" fmla="*/ 79683 h 289253"/>
              <a:gd name="connsiteX2" fmla="*/ 435553 w 730845"/>
              <a:gd name="connsiteY2" fmla="*/ 127308 h 289253"/>
              <a:gd name="connsiteX3" fmla="*/ 295853 w 730845"/>
              <a:gd name="connsiteY3" fmla="*/ 146358 h 289253"/>
              <a:gd name="connsiteX4" fmla="*/ 489528 w 730845"/>
              <a:gd name="connsiteY4" fmla="*/ 209858 h 289253"/>
              <a:gd name="connsiteX5" fmla="*/ 426028 w 730845"/>
              <a:gd name="connsiteY5" fmla="*/ 289233 h 289253"/>
              <a:gd name="connsiteX6" fmla="*/ 556203 w 730845"/>
              <a:gd name="connsiteY6" fmla="*/ 216208 h 289253"/>
              <a:gd name="connsiteX7" fmla="*/ 730828 w 730845"/>
              <a:gd name="connsiteY7" fmla="*/ 89208 h 289253"/>
              <a:gd name="connsiteX8" fmla="*/ 565728 w 730845"/>
              <a:gd name="connsiteY8" fmla="*/ 178108 h 289253"/>
              <a:gd name="connsiteX9" fmla="*/ 384753 w 730845"/>
              <a:gd name="connsiteY9" fmla="*/ 181283 h 289253"/>
              <a:gd name="connsiteX10" fmla="*/ 486353 w 730845"/>
              <a:gd name="connsiteY10" fmla="*/ 117783 h 289253"/>
              <a:gd name="connsiteX11" fmla="*/ 438728 w 730845"/>
              <a:gd name="connsiteY11" fmla="*/ 111433 h 289253"/>
              <a:gd name="connsiteX12" fmla="*/ 495878 w 730845"/>
              <a:gd name="connsiteY12" fmla="*/ 35233 h 289253"/>
              <a:gd name="connsiteX13" fmla="*/ 387928 w 730845"/>
              <a:gd name="connsiteY13" fmla="*/ 105083 h 289253"/>
              <a:gd name="connsiteX14" fmla="*/ 210128 w 730845"/>
              <a:gd name="connsiteY14" fmla="*/ 57458 h 289253"/>
              <a:gd name="connsiteX15" fmla="*/ 333953 w 730845"/>
              <a:gd name="connsiteY15" fmla="*/ 308 h 289253"/>
              <a:gd name="connsiteX16" fmla="*/ 302203 w 730845"/>
              <a:gd name="connsiteY16" fmla="*/ 35233 h 289253"/>
              <a:gd name="connsiteX17" fmla="*/ 172028 w 730845"/>
              <a:gd name="connsiteY17" fmla="*/ 47933 h 289253"/>
              <a:gd name="connsiteX18" fmla="*/ 578 w 730845"/>
              <a:gd name="connsiteY18" fmla="*/ 51108 h 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845" h="289253">
                <a:moveTo>
                  <a:pt x="578" y="51108"/>
                </a:moveTo>
                <a:cubicBezTo>
                  <a:pt x="11161" y="56400"/>
                  <a:pt x="163032" y="66983"/>
                  <a:pt x="235528" y="79683"/>
                </a:cubicBezTo>
                <a:cubicBezTo>
                  <a:pt x="308024" y="92383"/>
                  <a:pt x="425499" y="116196"/>
                  <a:pt x="435553" y="127308"/>
                </a:cubicBezTo>
                <a:cubicBezTo>
                  <a:pt x="445607" y="138420"/>
                  <a:pt x="286857" y="132600"/>
                  <a:pt x="295853" y="146358"/>
                </a:cubicBezTo>
                <a:cubicBezTo>
                  <a:pt x="304849" y="160116"/>
                  <a:pt x="467832" y="186045"/>
                  <a:pt x="489528" y="209858"/>
                </a:cubicBezTo>
                <a:cubicBezTo>
                  <a:pt x="511224" y="233671"/>
                  <a:pt x="414916" y="288175"/>
                  <a:pt x="426028" y="289233"/>
                </a:cubicBezTo>
                <a:cubicBezTo>
                  <a:pt x="437140" y="290291"/>
                  <a:pt x="505403" y="249545"/>
                  <a:pt x="556203" y="216208"/>
                </a:cubicBezTo>
                <a:cubicBezTo>
                  <a:pt x="607003" y="182871"/>
                  <a:pt x="729241" y="95558"/>
                  <a:pt x="730828" y="89208"/>
                </a:cubicBezTo>
                <a:cubicBezTo>
                  <a:pt x="732416" y="82858"/>
                  <a:pt x="623407" y="162762"/>
                  <a:pt x="565728" y="178108"/>
                </a:cubicBezTo>
                <a:cubicBezTo>
                  <a:pt x="508049" y="193454"/>
                  <a:pt x="397982" y="191337"/>
                  <a:pt x="384753" y="181283"/>
                </a:cubicBezTo>
                <a:cubicBezTo>
                  <a:pt x="371524" y="171229"/>
                  <a:pt x="477357" y="129425"/>
                  <a:pt x="486353" y="117783"/>
                </a:cubicBezTo>
                <a:cubicBezTo>
                  <a:pt x="495349" y="106141"/>
                  <a:pt x="437141" y="125191"/>
                  <a:pt x="438728" y="111433"/>
                </a:cubicBezTo>
                <a:cubicBezTo>
                  <a:pt x="440315" y="97675"/>
                  <a:pt x="504345" y="36291"/>
                  <a:pt x="495878" y="35233"/>
                </a:cubicBezTo>
                <a:cubicBezTo>
                  <a:pt x="487411" y="34175"/>
                  <a:pt x="435553" y="101379"/>
                  <a:pt x="387928" y="105083"/>
                </a:cubicBezTo>
                <a:cubicBezTo>
                  <a:pt x="340303" y="108787"/>
                  <a:pt x="219124" y="74921"/>
                  <a:pt x="210128" y="57458"/>
                </a:cubicBezTo>
                <a:cubicBezTo>
                  <a:pt x="201132" y="39995"/>
                  <a:pt x="318607" y="4012"/>
                  <a:pt x="333953" y="308"/>
                </a:cubicBezTo>
                <a:cubicBezTo>
                  <a:pt x="349299" y="-3396"/>
                  <a:pt x="329190" y="27296"/>
                  <a:pt x="302203" y="35233"/>
                </a:cubicBezTo>
                <a:cubicBezTo>
                  <a:pt x="275216" y="43170"/>
                  <a:pt x="216478" y="44758"/>
                  <a:pt x="172028" y="47933"/>
                </a:cubicBezTo>
                <a:cubicBezTo>
                  <a:pt x="127578" y="51108"/>
                  <a:pt x="-10005" y="45816"/>
                  <a:pt x="578" y="5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1" name="フリーフォーム 6190">
            <a:extLst>
              <a:ext uri="{FF2B5EF4-FFF2-40B4-BE49-F238E27FC236}">
                <a16:creationId xmlns:a16="http://schemas.microsoft.com/office/drawing/2014/main" id="{0E17112E-A764-8DAF-7B26-3E05C6C45A62}"/>
              </a:ext>
            </a:extLst>
          </p:cNvPr>
          <p:cNvSpPr/>
          <p:nvPr/>
        </p:nvSpPr>
        <p:spPr>
          <a:xfrm>
            <a:off x="4225671" y="7432675"/>
            <a:ext cx="807343" cy="216295"/>
          </a:xfrm>
          <a:custGeom>
            <a:avLst/>
            <a:gdLst>
              <a:gd name="connsiteX0" fmla="*/ 254 w 807343"/>
              <a:gd name="connsiteY0" fmla="*/ 22225 h 216295"/>
              <a:gd name="connsiteX1" fmla="*/ 200279 w 807343"/>
              <a:gd name="connsiteY1" fmla="*/ 120650 h 216295"/>
              <a:gd name="connsiteX2" fmla="*/ 308229 w 807343"/>
              <a:gd name="connsiteY2" fmla="*/ 215900 h 216295"/>
              <a:gd name="connsiteX3" fmla="*/ 257429 w 807343"/>
              <a:gd name="connsiteY3" fmla="*/ 149225 h 216295"/>
              <a:gd name="connsiteX4" fmla="*/ 419354 w 807343"/>
              <a:gd name="connsiteY4" fmla="*/ 22225 h 216295"/>
              <a:gd name="connsiteX5" fmla="*/ 311404 w 807343"/>
              <a:gd name="connsiteY5" fmla="*/ 12700 h 216295"/>
              <a:gd name="connsiteX6" fmla="*/ 803529 w 807343"/>
              <a:gd name="connsiteY6" fmla="*/ 6350 h 216295"/>
              <a:gd name="connsiteX7" fmla="*/ 552704 w 807343"/>
              <a:gd name="connsiteY7" fmla="*/ 0 h 216295"/>
              <a:gd name="connsiteX8" fmla="*/ 257429 w 807343"/>
              <a:gd name="connsiteY8" fmla="*/ 3175 h 216295"/>
              <a:gd name="connsiteX9" fmla="*/ 339979 w 807343"/>
              <a:gd name="connsiteY9" fmla="*/ 41275 h 216295"/>
              <a:gd name="connsiteX10" fmla="*/ 298704 w 807343"/>
              <a:gd name="connsiteY10" fmla="*/ 66675 h 216295"/>
              <a:gd name="connsiteX11" fmla="*/ 244729 w 807343"/>
              <a:gd name="connsiteY11" fmla="*/ 28575 h 216295"/>
              <a:gd name="connsiteX12" fmla="*/ 266954 w 807343"/>
              <a:gd name="connsiteY12" fmla="*/ 130175 h 216295"/>
              <a:gd name="connsiteX13" fmla="*/ 244729 w 807343"/>
              <a:gd name="connsiteY13" fmla="*/ 127000 h 216295"/>
              <a:gd name="connsiteX14" fmla="*/ 254 w 807343"/>
              <a:gd name="connsiteY14" fmla="*/ 22225 h 21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7343" h="216295">
                <a:moveTo>
                  <a:pt x="254" y="22225"/>
                </a:moveTo>
                <a:cubicBezTo>
                  <a:pt x="-7154" y="21167"/>
                  <a:pt x="148950" y="88371"/>
                  <a:pt x="200279" y="120650"/>
                </a:cubicBezTo>
                <a:cubicBezTo>
                  <a:pt x="251608" y="152929"/>
                  <a:pt x="298704" y="211137"/>
                  <a:pt x="308229" y="215900"/>
                </a:cubicBezTo>
                <a:cubicBezTo>
                  <a:pt x="317754" y="220663"/>
                  <a:pt x="238908" y="181504"/>
                  <a:pt x="257429" y="149225"/>
                </a:cubicBezTo>
                <a:cubicBezTo>
                  <a:pt x="275950" y="116946"/>
                  <a:pt x="410358" y="44979"/>
                  <a:pt x="419354" y="22225"/>
                </a:cubicBezTo>
                <a:cubicBezTo>
                  <a:pt x="428350" y="-529"/>
                  <a:pt x="247375" y="15346"/>
                  <a:pt x="311404" y="12700"/>
                </a:cubicBezTo>
                <a:cubicBezTo>
                  <a:pt x="375433" y="10054"/>
                  <a:pt x="763312" y="8467"/>
                  <a:pt x="803529" y="6350"/>
                </a:cubicBezTo>
                <a:cubicBezTo>
                  <a:pt x="843746" y="4233"/>
                  <a:pt x="552704" y="0"/>
                  <a:pt x="552704" y="0"/>
                </a:cubicBezTo>
                <a:lnTo>
                  <a:pt x="257429" y="3175"/>
                </a:lnTo>
                <a:cubicBezTo>
                  <a:pt x="221975" y="10054"/>
                  <a:pt x="333100" y="30692"/>
                  <a:pt x="339979" y="41275"/>
                </a:cubicBezTo>
                <a:cubicBezTo>
                  <a:pt x="346858" y="51858"/>
                  <a:pt x="314579" y="68792"/>
                  <a:pt x="298704" y="66675"/>
                </a:cubicBezTo>
                <a:cubicBezTo>
                  <a:pt x="282829" y="64558"/>
                  <a:pt x="250021" y="17992"/>
                  <a:pt x="244729" y="28575"/>
                </a:cubicBezTo>
                <a:cubicBezTo>
                  <a:pt x="239437" y="39158"/>
                  <a:pt x="266954" y="130175"/>
                  <a:pt x="266954" y="130175"/>
                </a:cubicBezTo>
                <a:cubicBezTo>
                  <a:pt x="266954" y="146579"/>
                  <a:pt x="282300" y="145521"/>
                  <a:pt x="244729" y="127000"/>
                </a:cubicBezTo>
                <a:cubicBezTo>
                  <a:pt x="207158" y="108479"/>
                  <a:pt x="7662" y="23283"/>
                  <a:pt x="25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2" name="フリーフォーム 6191">
            <a:extLst>
              <a:ext uri="{FF2B5EF4-FFF2-40B4-BE49-F238E27FC236}">
                <a16:creationId xmlns:a16="http://schemas.microsoft.com/office/drawing/2014/main" id="{BA5CB8B4-0D7B-23CC-8438-CEE69B569A97}"/>
              </a:ext>
            </a:extLst>
          </p:cNvPr>
          <p:cNvSpPr/>
          <p:nvPr/>
        </p:nvSpPr>
        <p:spPr>
          <a:xfrm>
            <a:off x="4352920" y="7407118"/>
            <a:ext cx="648108" cy="356255"/>
          </a:xfrm>
          <a:custGeom>
            <a:avLst/>
            <a:gdLst>
              <a:gd name="connsiteX0" fmla="*/ 5 w 648108"/>
              <a:gd name="connsiteY0" fmla="*/ 244632 h 356255"/>
              <a:gd name="connsiteX1" fmla="*/ 190505 w 648108"/>
              <a:gd name="connsiteY1" fmla="*/ 285907 h 356255"/>
              <a:gd name="connsiteX2" fmla="*/ 279405 w 648108"/>
              <a:gd name="connsiteY2" fmla="*/ 349407 h 356255"/>
              <a:gd name="connsiteX3" fmla="*/ 238130 w 648108"/>
              <a:gd name="connsiteY3" fmla="*/ 279557 h 356255"/>
              <a:gd name="connsiteX4" fmla="*/ 355605 w 648108"/>
              <a:gd name="connsiteY4" fmla="*/ 174782 h 356255"/>
              <a:gd name="connsiteX5" fmla="*/ 476255 w 648108"/>
              <a:gd name="connsiteY5" fmla="*/ 203357 h 356255"/>
              <a:gd name="connsiteX6" fmla="*/ 377830 w 648108"/>
              <a:gd name="connsiteY6" fmla="*/ 120807 h 356255"/>
              <a:gd name="connsiteX7" fmla="*/ 584205 w 648108"/>
              <a:gd name="connsiteY7" fmla="*/ 108107 h 356255"/>
              <a:gd name="connsiteX8" fmla="*/ 501655 w 648108"/>
              <a:gd name="connsiteY8" fmla="*/ 111282 h 356255"/>
              <a:gd name="connsiteX9" fmla="*/ 647705 w 648108"/>
              <a:gd name="connsiteY9" fmla="*/ 157 h 356255"/>
              <a:gd name="connsiteX10" fmla="*/ 447680 w 648108"/>
              <a:gd name="connsiteY10" fmla="*/ 89057 h 356255"/>
              <a:gd name="connsiteX11" fmla="*/ 228605 w 648108"/>
              <a:gd name="connsiteY11" fmla="*/ 181132 h 356255"/>
              <a:gd name="connsiteX12" fmla="*/ 374655 w 648108"/>
              <a:gd name="connsiteY12" fmla="*/ 162082 h 356255"/>
              <a:gd name="connsiteX13" fmla="*/ 260355 w 648108"/>
              <a:gd name="connsiteY13" fmla="*/ 282732 h 356255"/>
              <a:gd name="connsiteX14" fmla="*/ 203205 w 648108"/>
              <a:gd name="connsiteY14" fmla="*/ 270032 h 356255"/>
              <a:gd name="connsiteX15" fmla="*/ 231780 w 648108"/>
              <a:gd name="connsiteY15" fmla="*/ 355757 h 356255"/>
              <a:gd name="connsiteX16" fmla="*/ 196855 w 648108"/>
              <a:gd name="connsiteY16" fmla="*/ 301782 h 356255"/>
              <a:gd name="connsiteX17" fmla="*/ 5 w 648108"/>
              <a:gd name="connsiteY17" fmla="*/ 244632 h 35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8108" h="356255">
                <a:moveTo>
                  <a:pt x="5" y="244632"/>
                </a:moveTo>
                <a:cubicBezTo>
                  <a:pt x="-1053" y="241986"/>
                  <a:pt x="143938" y="268444"/>
                  <a:pt x="190505" y="285907"/>
                </a:cubicBezTo>
                <a:cubicBezTo>
                  <a:pt x="237072" y="303370"/>
                  <a:pt x="271468" y="350465"/>
                  <a:pt x="279405" y="349407"/>
                </a:cubicBezTo>
                <a:cubicBezTo>
                  <a:pt x="287342" y="348349"/>
                  <a:pt x="225430" y="308661"/>
                  <a:pt x="238130" y="279557"/>
                </a:cubicBezTo>
                <a:cubicBezTo>
                  <a:pt x="250830" y="250453"/>
                  <a:pt x="315918" y="187482"/>
                  <a:pt x="355605" y="174782"/>
                </a:cubicBezTo>
                <a:cubicBezTo>
                  <a:pt x="395293" y="162082"/>
                  <a:pt x="472551" y="212353"/>
                  <a:pt x="476255" y="203357"/>
                </a:cubicBezTo>
                <a:cubicBezTo>
                  <a:pt x="479959" y="194361"/>
                  <a:pt x="359838" y="136682"/>
                  <a:pt x="377830" y="120807"/>
                </a:cubicBezTo>
                <a:cubicBezTo>
                  <a:pt x="395822" y="104932"/>
                  <a:pt x="563568" y="109694"/>
                  <a:pt x="584205" y="108107"/>
                </a:cubicBezTo>
                <a:cubicBezTo>
                  <a:pt x="604842" y="106520"/>
                  <a:pt x="491072" y="129274"/>
                  <a:pt x="501655" y="111282"/>
                </a:cubicBezTo>
                <a:cubicBezTo>
                  <a:pt x="512238" y="93290"/>
                  <a:pt x="656701" y="3861"/>
                  <a:pt x="647705" y="157"/>
                </a:cubicBezTo>
                <a:cubicBezTo>
                  <a:pt x="638709" y="-3547"/>
                  <a:pt x="517530" y="58894"/>
                  <a:pt x="447680" y="89057"/>
                </a:cubicBezTo>
                <a:cubicBezTo>
                  <a:pt x="377830" y="119220"/>
                  <a:pt x="240776" y="168961"/>
                  <a:pt x="228605" y="181132"/>
                </a:cubicBezTo>
                <a:cubicBezTo>
                  <a:pt x="216434" y="193303"/>
                  <a:pt x="369363" y="145149"/>
                  <a:pt x="374655" y="162082"/>
                </a:cubicBezTo>
                <a:cubicBezTo>
                  <a:pt x="379947" y="179015"/>
                  <a:pt x="288930" y="264740"/>
                  <a:pt x="260355" y="282732"/>
                </a:cubicBezTo>
                <a:cubicBezTo>
                  <a:pt x="231780" y="300724"/>
                  <a:pt x="207967" y="257861"/>
                  <a:pt x="203205" y="270032"/>
                </a:cubicBezTo>
                <a:cubicBezTo>
                  <a:pt x="198443" y="282203"/>
                  <a:pt x="232838" y="350466"/>
                  <a:pt x="231780" y="355757"/>
                </a:cubicBezTo>
                <a:cubicBezTo>
                  <a:pt x="230722" y="361048"/>
                  <a:pt x="233367" y="322949"/>
                  <a:pt x="196855" y="301782"/>
                </a:cubicBezTo>
                <a:cubicBezTo>
                  <a:pt x="160343" y="280615"/>
                  <a:pt x="1063" y="247278"/>
                  <a:pt x="5" y="244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3" name="フリーフォーム 6192">
            <a:extLst>
              <a:ext uri="{FF2B5EF4-FFF2-40B4-BE49-F238E27FC236}">
                <a16:creationId xmlns:a16="http://schemas.microsoft.com/office/drawing/2014/main" id="{895FD2AF-CC2E-0DA0-6BC1-43722FC74062}"/>
              </a:ext>
            </a:extLst>
          </p:cNvPr>
          <p:cNvSpPr/>
          <p:nvPr/>
        </p:nvSpPr>
        <p:spPr>
          <a:xfrm>
            <a:off x="3700372" y="7322341"/>
            <a:ext cx="929099" cy="162442"/>
          </a:xfrm>
          <a:custGeom>
            <a:avLst/>
            <a:gdLst>
              <a:gd name="connsiteX0" fmla="*/ 190310 w 929099"/>
              <a:gd name="connsiteY0" fmla="*/ 31 h 162442"/>
              <a:gd name="connsiteX1" fmla="*/ 11016 w 929099"/>
              <a:gd name="connsiteY1" fmla="*/ 82506 h 162442"/>
              <a:gd name="connsiteX2" fmla="*/ 262028 w 929099"/>
              <a:gd name="connsiteY2" fmla="*/ 57405 h 162442"/>
              <a:gd name="connsiteX3" fmla="*/ 383948 w 929099"/>
              <a:gd name="connsiteY3" fmla="*/ 121951 h 162442"/>
              <a:gd name="connsiteX4" fmla="*/ 348089 w 929099"/>
              <a:gd name="connsiteY4" fmla="*/ 100435 h 162442"/>
              <a:gd name="connsiteX5" fmla="*/ 480767 w 929099"/>
              <a:gd name="connsiteY5" fmla="*/ 71748 h 162442"/>
              <a:gd name="connsiteX6" fmla="*/ 591929 w 929099"/>
              <a:gd name="connsiteY6" fmla="*/ 96850 h 162442"/>
              <a:gd name="connsiteX7" fmla="*/ 753294 w 929099"/>
              <a:gd name="connsiteY7" fmla="*/ 129123 h 162442"/>
              <a:gd name="connsiteX8" fmla="*/ 731779 w 929099"/>
              <a:gd name="connsiteY8" fmla="*/ 104021 h 162442"/>
              <a:gd name="connsiteX9" fmla="*/ 929002 w 929099"/>
              <a:gd name="connsiteY9" fmla="*/ 46647 h 162442"/>
              <a:gd name="connsiteX10" fmla="*/ 703092 w 929099"/>
              <a:gd name="connsiteY10" fmla="*/ 89678 h 162442"/>
              <a:gd name="connsiteX11" fmla="*/ 426979 w 929099"/>
              <a:gd name="connsiteY11" fmla="*/ 71748 h 162442"/>
              <a:gd name="connsiteX12" fmla="*/ 244099 w 929099"/>
              <a:gd name="connsiteY12" fmla="*/ 147052 h 162442"/>
              <a:gd name="connsiteX13" fmla="*/ 279957 w 929099"/>
              <a:gd name="connsiteY13" fmla="*/ 100435 h 162442"/>
              <a:gd name="connsiteX14" fmla="*/ 186724 w 929099"/>
              <a:gd name="connsiteY14" fmla="*/ 96850 h 162442"/>
              <a:gd name="connsiteX15" fmla="*/ 330160 w 929099"/>
              <a:gd name="connsiteY15" fmla="*/ 161395 h 162442"/>
              <a:gd name="connsiteX16" fmla="*/ 107835 w 929099"/>
              <a:gd name="connsiteY16" fmla="*/ 136294 h 162442"/>
              <a:gd name="connsiteX17" fmla="*/ 75562 w 929099"/>
              <a:gd name="connsiteY17" fmla="*/ 129123 h 162442"/>
              <a:gd name="connsiteX18" fmla="*/ 262028 w 929099"/>
              <a:gd name="connsiteY18" fmla="*/ 82506 h 162442"/>
              <a:gd name="connsiteX19" fmla="*/ 259 w 929099"/>
              <a:gd name="connsiteY19" fmla="*/ 93264 h 162442"/>
              <a:gd name="connsiteX20" fmla="*/ 190310 w 929099"/>
              <a:gd name="connsiteY20" fmla="*/ 31 h 1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9099" h="162442">
                <a:moveTo>
                  <a:pt x="190310" y="31"/>
                </a:moveTo>
                <a:cubicBezTo>
                  <a:pt x="192103" y="-1762"/>
                  <a:pt x="-937" y="72944"/>
                  <a:pt x="11016" y="82506"/>
                </a:cubicBezTo>
                <a:cubicBezTo>
                  <a:pt x="22969" y="92068"/>
                  <a:pt x="199873" y="50831"/>
                  <a:pt x="262028" y="57405"/>
                </a:cubicBezTo>
                <a:cubicBezTo>
                  <a:pt x="324183" y="63979"/>
                  <a:pt x="369605" y="114779"/>
                  <a:pt x="383948" y="121951"/>
                </a:cubicBezTo>
                <a:cubicBezTo>
                  <a:pt x="398291" y="129123"/>
                  <a:pt x="331953" y="108802"/>
                  <a:pt x="348089" y="100435"/>
                </a:cubicBezTo>
                <a:cubicBezTo>
                  <a:pt x="364225" y="92068"/>
                  <a:pt x="440127" y="72346"/>
                  <a:pt x="480767" y="71748"/>
                </a:cubicBezTo>
                <a:cubicBezTo>
                  <a:pt x="521407" y="71151"/>
                  <a:pt x="546508" y="87288"/>
                  <a:pt x="591929" y="96850"/>
                </a:cubicBezTo>
                <a:cubicBezTo>
                  <a:pt x="637350" y="106412"/>
                  <a:pt x="729986" y="127928"/>
                  <a:pt x="753294" y="129123"/>
                </a:cubicBezTo>
                <a:cubicBezTo>
                  <a:pt x="776602" y="130318"/>
                  <a:pt x="702494" y="117767"/>
                  <a:pt x="731779" y="104021"/>
                </a:cubicBezTo>
                <a:cubicBezTo>
                  <a:pt x="761064" y="90275"/>
                  <a:pt x="933783" y="49037"/>
                  <a:pt x="929002" y="46647"/>
                </a:cubicBezTo>
                <a:cubicBezTo>
                  <a:pt x="924221" y="44257"/>
                  <a:pt x="786762" y="85495"/>
                  <a:pt x="703092" y="89678"/>
                </a:cubicBezTo>
                <a:cubicBezTo>
                  <a:pt x="619422" y="93861"/>
                  <a:pt x="503478" y="62186"/>
                  <a:pt x="426979" y="71748"/>
                </a:cubicBezTo>
                <a:cubicBezTo>
                  <a:pt x="350480" y="81310"/>
                  <a:pt x="268603" y="142271"/>
                  <a:pt x="244099" y="147052"/>
                </a:cubicBezTo>
                <a:cubicBezTo>
                  <a:pt x="219595" y="151833"/>
                  <a:pt x="289519" y="108802"/>
                  <a:pt x="279957" y="100435"/>
                </a:cubicBezTo>
                <a:cubicBezTo>
                  <a:pt x="270395" y="92068"/>
                  <a:pt x="178357" y="86690"/>
                  <a:pt x="186724" y="96850"/>
                </a:cubicBezTo>
                <a:cubicBezTo>
                  <a:pt x="195091" y="107010"/>
                  <a:pt x="343308" y="154821"/>
                  <a:pt x="330160" y="161395"/>
                </a:cubicBezTo>
                <a:cubicBezTo>
                  <a:pt x="317012" y="167969"/>
                  <a:pt x="150268" y="141673"/>
                  <a:pt x="107835" y="136294"/>
                </a:cubicBezTo>
                <a:cubicBezTo>
                  <a:pt x="65402" y="130915"/>
                  <a:pt x="49863" y="138088"/>
                  <a:pt x="75562" y="129123"/>
                </a:cubicBezTo>
                <a:cubicBezTo>
                  <a:pt x="101261" y="120158"/>
                  <a:pt x="274578" y="88482"/>
                  <a:pt x="262028" y="82506"/>
                </a:cubicBezTo>
                <a:cubicBezTo>
                  <a:pt x="249478" y="76530"/>
                  <a:pt x="8626" y="107607"/>
                  <a:pt x="259" y="93264"/>
                </a:cubicBezTo>
                <a:cubicBezTo>
                  <a:pt x="-8108" y="78921"/>
                  <a:pt x="188517" y="1824"/>
                  <a:pt x="19031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4" name="フリーフォーム 6193">
            <a:extLst>
              <a:ext uri="{FF2B5EF4-FFF2-40B4-BE49-F238E27FC236}">
                <a16:creationId xmlns:a16="http://schemas.microsoft.com/office/drawing/2014/main" id="{B83C5797-FF4F-2FE5-3E86-61A234E31067}"/>
              </a:ext>
            </a:extLst>
          </p:cNvPr>
          <p:cNvSpPr/>
          <p:nvPr/>
        </p:nvSpPr>
        <p:spPr>
          <a:xfrm>
            <a:off x="4283671" y="7350823"/>
            <a:ext cx="869378" cy="181788"/>
          </a:xfrm>
          <a:custGeom>
            <a:avLst/>
            <a:gdLst>
              <a:gd name="connsiteX0" fmla="*/ 1458 w 869378"/>
              <a:gd name="connsiteY0" fmla="*/ 129328 h 181788"/>
              <a:gd name="connsiteX1" fmla="*/ 385148 w 869378"/>
              <a:gd name="connsiteY1" fmla="*/ 46852 h 181788"/>
              <a:gd name="connsiteX2" fmla="*/ 600301 w 869378"/>
              <a:gd name="connsiteY2" fmla="*/ 64782 h 181788"/>
              <a:gd name="connsiteX3" fmla="*/ 707877 w 869378"/>
              <a:gd name="connsiteY3" fmla="*/ 75539 h 181788"/>
              <a:gd name="connsiteX4" fmla="*/ 747322 w 869378"/>
              <a:gd name="connsiteY4" fmla="*/ 61196 h 181788"/>
              <a:gd name="connsiteX5" fmla="*/ 628988 w 869378"/>
              <a:gd name="connsiteY5" fmla="*/ 236 h 181788"/>
              <a:gd name="connsiteX6" fmla="*/ 711463 w 869378"/>
              <a:gd name="connsiteY6" fmla="*/ 39681 h 181788"/>
              <a:gd name="connsiteX7" fmla="*/ 869242 w 869378"/>
              <a:gd name="connsiteY7" fmla="*/ 28923 h 181788"/>
              <a:gd name="connsiteX8" fmla="*/ 682776 w 869378"/>
              <a:gd name="connsiteY8" fmla="*/ 36095 h 181788"/>
              <a:gd name="connsiteX9" fmla="*/ 360047 w 869378"/>
              <a:gd name="connsiteY9" fmla="*/ 10993 h 181788"/>
              <a:gd name="connsiteX10" fmla="*/ 424593 w 869378"/>
              <a:gd name="connsiteY10" fmla="*/ 68368 h 181788"/>
              <a:gd name="connsiteX11" fmla="*/ 299087 w 869378"/>
              <a:gd name="connsiteY11" fmla="*/ 93469 h 181788"/>
              <a:gd name="connsiteX12" fmla="*/ 119793 w 869378"/>
              <a:gd name="connsiteY12" fmla="*/ 172358 h 181788"/>
              <a:gd name="connsiteX13" fmla="*/ 141308 w 869378"/>
              <a:gd name="connsiteY13" fmla="*/ 168772 h 181788"/>
              <a:gd name="connsiteX14" fmla="*/ 248884 w 869378"/>
              <a:gd name="connsiteY14" fmla="*/ 68368 h 181788"/>
              <a:gd name="connsiteX15" fmla="*/ 1458 w 869378"/>
              <a:gd name="connsiteY15" fmla="*/ 129328 h 18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378" h="181788">
                <a:moveTo>
                  <a:pt x="1458" y="129328"/>
                </a:moveTo>
                <a:cubicBezTo>
                  <a:pt x="24169" y="125742"/>
                  <a:pt x="285341" y="57610"/>
                  <a:pt x="385148" y="46852"/>
                </a:cubicBezTo>
                <a:cubicBezTo>
                  <a:pt x="484955" y="36094"/>
                  <a:pt x="546513" y="60001"/>
                  <a:pt x="600301" y="64782"/>
                </a:cubicBezTo>
                <a:cubicBezTo>
                  <a:pt x="654089" y="69563"/>
                  <a:pt x="683374" y="76137"/>
                  <a:pt x="707877" y="75539"/>
                </a:cubicBezTo>
                <a:cubicBezTo>
                  <a:pt x="732380" y="74941"/>
                  <a:pt x="760470" y="73746"/>
                  <a:pt x="747322" y="61196"/>
                </a:cubicBezTo>
                <a:cubicBezTo>
                  <a:pt x="734174" y="48646"/>
                  <a:pt x="634965" y="3822"/>
                  <a:pt x="628988" y="236"/>
                </a:cubicBezTo>
                <a:cubicBezTo>
                  <a:pt x="623011" y="-3350"/>
                  <a:pt x="671421" y="34900"/>
                  <a:pt x="711463" y="39681"/>
                </a:cubicBezTo>
                <a:cubicBezTo>
                  <a:pt x="751505" y="44462"/>
                  <a:pt x="874023" y="29521"/>
                  <a:pt x="869242" y="28923"/>
                </a:cubicBezTo>
                <a:cubicBezTo>
                  <a:pt x="864461" y="28325"/>
                  <a:pt x="767642" y="39083"/>
                  <a:pt x="682776" y="36095"/>
                </a:cubicBezTo>
                <a:cubicBezTo>
                  <a:pt x="597910" y="33107"/>
                  <a:pt x="403077" y="5614"/>
                  <a:pt x="360047" y="10993"/>
                </a:cubicBezTo>
                <a:cubicBezTo>
                  <a:pt x="317017" y="16372"/>
                  <a:pt x="434753" y="54622"/>
                  <a:pt x="424593" y="68368"/>
                </a:cubicBezTo>
                <a:cubicBezTo>
                  <a:pt x="414433" y="82114"/>
                  <a:pt x="349887" y="76137"/>
                  <a:pt x="299087" y="93469"/>
                </a:cubicBezTo>
                <a:cubicBezTo>
                  <a:pt x="248287" y="110801"/>
                  <a:pt x="146089" y="159808"/>
                  <a:pt x="119793" y="172358"/>
                </a:cubicBezTo>
                <a:cubicBezTo>
                  <a:pt x="93497" y="184908"/>
                  <a:pt x="119793" y="186104"/>
                  <a:pt x="141308" y="168772"/>
                </a:cubicBezTo>
                <a:cubicBezTo>
                  <a:pt x="162823" y="151440"/>
                  <a:pt x="269204" y="75540"/>
                  <a:pt x="248884" y="68368"/>
                </a:cubicBezTo>
                <a:cubicBezTo>
                  <a:pt x="228564" y="61196"/>
                  <a:pt x="-21253" y="132914"/>
                  <a:pt x="1458" y="129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5" name="フリーフォーム 6194">
            <a:extLst>
              <a:ext uri="{FF2B5EF4-FFF2-40B4-BE49-F238E27FC236}">
                <a16:creationId xmlns:a16="http://schemas.microsoft.com/office/drawing/2014/main" id="{0FA7460B-DDF2-743A-306D-8F7DDBFD07A4}"/>
              </a:ext>
            </a:extLst>
          </p:cNvPr>
          <p:cNvSpPr/>
          <p:nvPr/>
        </p:nvSpPr>
        <p:spPr>
          <a:xfrm>
            <a:off x="3941240" y="7493959"/>
            <a:ext cx="327849" cy="226466"/>
          </a:xfrm>
          <a:custGeom>
            <a:avLst/>
            <a:gdLst>
              <a:gd name="connsiteX0" fmla="*/ 182525 w 327849"/>
              <a:gd name="connsiteY0" fmla="*/ 535 h 226466"/>
              <a:gd name="connsiteX1" fmla="*/ 31918 w 327849"/>
              <a:gd name="connsiteY1" fmla="*/ 57909 h 226466"/>
              <a:gd name="connsiteX2" fmla="*/ 39089 w 327849"/>
              <a:gd name="connsiteY2" fmla="*/ 108112 h 226466"/>
              <a:gd name="connsiteX3" fmla="*/ 161009 w 327849"/>
              <a:gd name="connsiteY3" fmla="*/ 158314 h 226466"/>
              <a:gd name="connsiteX4" fmla="*/ 57019 w 327849"/>
              <a:gd name="connsiteY4" fmla="*/ 165486 h 226466"/>
              <a:gd name="connsiteX5" fmla="*/ 325960 w 327849"/>
              <a:gd name="connsiteY5" fmla="*/ 226446 h 226466"/>
              <a:gd name="connsiteX6" fmla="*/ 168181 w 327849"/>
              <a:gd name="connsiteY6" fmla="*/ 158314 h 226466"/>
              <a:gd name="connsiteX7" fmla="*/ 3231 w 327849"/>
              <a:gd name="connsiteY7" fmla="*/ 93768 h 226466"/>
              <a:gd name="connsiteX8" fmla="*/ 57019 w 327849"/>
              <a:gd name="connsiteY8" fmla="*/ 47152 h 226466"/>
              <a:gd name="connsiteX9" fmla="*/ 35504 w 327849"/>
              <a:gd name="connsiteY9" fmla="*/ 29222 h 226466"/>
              <a:gd name="connsiteX10" fmla="*/ 182525 w 327849"/>
              <a:gd name="connsiteY10" fmla="*/ 535 h 2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849" h="226466">
                <a:moveTo>
                  <a:pt x="182525" y="535"/>
                </a:moveTo>
                <a:cubicBezTo>
                  <a:pt x="181927" y="5316"/>
                  <a:pt x="55824" y="39980"/>
                  <a:pt x="31918" y="57909"/>
                </a:cubicBezTo>
                <a:cubicBezTo>
                  <a:pt x="8012" y="75838"/>
                  <a:pt x="17574" y="91378"/>
                  <a:pt x="39089" y="108112"/>
                </a:cubicBezTo>
                <a:cubicBezTo>
                  <a:pt x="60604" y="124846"/>
                  <a:pt x="158021" y="148752"/>
                  <a:pt x="161009" y="158314"/>
                </a:cubicBezTo>
                <a:cubicBezTo>
                  <a:pt x="163997" y="167876"/>
                  <a:pt x="29527" y="154131"/>
                  <a:pt x="57019" y="165486"/>
                </a:cubicBezTo>
                <a:cubicBezTo>
                  <a:pt x="84511" y="176841"/>
                  <a:pt x="307433" y="227641"/>
                  <a:pt x="325960" y="226446"/>
                </a:cubicBezTo>
                <a:cubicBezTo>
                  <a:pt x="344487" y="225251"/>
                  <a:pt x="221969" y="180427"/>
                  <a:pt x="168181" y="158314"/>
                </a:cubicBezTo>
                <a:cubicBezTo>
                  <a:pt x="114393" y="136201"/>
                  <a:pt x="21758" y="112295"/>
                  <a:pt x="3231" y="93768"/>
                </a:cubicBezTo>
                <a:cubicBezTo>
                  <a:pt x="-15296" y="75241"/>
                  <a:pt x="51640" y="57910"/>
                  <a:pt x="57019" y="47152"/>
                </a:cubicBezTo>
                <a:cubicBezTo>
                  <a:pt x="62398" y="36394"/>
                  <a:pt x="9805" y="34003"/>
                  <a:pt x="35504" y="29222"/>
                </a:cubicBezTo>
                <a:cubicBezTo>
                  <a:pt x="61203" y="24441"/>
                  <a:pt x="183123" y="-4246"/>
                  <a:pt x="182525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6" name="フリーフォーム 6195">
            <a:extLst>
              <a:ext uri="{FF2B5EF4-FFF2-40B4-BE49-F238E27FC236}">
                <a16:creationId xmlns:a16="http://schemas.microsoft.com/office/drawing/2014/main" id="{6F0BD138-C423-85F9-D6E9-63B9E4048798}"/>
              </a:ext>
            </a:extLst>
          </p:cNvPr>
          <p:cNvSpPr/>
          <p:nvPr/>
        </p:nvSpPr>
        <p:spPr>
          <a:xfrm>
            <a:off x="3761550" y="7091690"/>
            <a:ext cx="581248" cy="255815"/>
          </a:xfrm>
          <a:custGeom>
            <a:avLst/>
            <a:gdLst>
              <a:gd name="connsiteX0" fmla="*/ 41 w 581248"/>
              <a:gd name="connsiteY0" fmla="*/ 255783 h 255815"/>
              <a:gd name="connsiteX1" fmla="*/ 383730 w 581248"/>
              <a:gd name="connsiteY1" fmla="*/ 8357 h 255815"/>
              <a:gd name="connsiteX2" fmla="*/ 516408 w 581248"/>
              <a:gd name="connsiteY2" fmla="*/ 54974 h 255815"/>
              <a:gd name="connsiteX3" fmla="*/ 505650 w 581248"/>
              <a:gd name="connsiteY3" fmla="*/ 22701 h 255815"/>
              <a:gd name="connsiteX4" fmla="*/ 580954 w 581248"/>
              <a:gd name="connsiteY4" fmla="*/ 69317 h 255815"/>
              <a:gd name="connsiteX5" fmla="*/ 473377 w 581248"/>
              <a:gd name="connsiteY5" fmla="*/ 26286 h 255815"/>
              <a:gd name="connsiteX6" fmla="*/ 337114 w 581248"/>
              <a:gd name="connsiteY6" fmla="*/ 62145 h 255815"/>
              <a:gd name="connsiteX7" fmla="*/ 358629 w 581248"/>
              <a:gd name="connsiteY7" fmla="*/ 26286 h 255815"/>
              <a:gd name="connsiteX8" fmla="*/ 41 w 581248"/>
              <a:gd name="connsiteY8" fmla="*/ 255783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248" h="255815">
                <a:moveTo>
                  <a:pt x="41" y="255783"/>
                </a:moveTo>
                <a:cubicBezTo>
                  <a:pt x="4225" y="252795"/>
                  <a:pt x="297669" y="41825"/>
                  <a:pt x="383730" y="8357"/>
                </a:cubicBezTo>
                <a:cubicBezTo>
                  <a:pt x="469791" y="-25111"/>
                  <a:pt x="496088" y="52583"/>
                  <a:pt x="516408" y="54974"/>
                </a:cubicBezTo>
                <a:cubicBezTo>
                  <a:pt x="536728" y="57365"/>
                  <a:pt x="494892" y="20311"/>
                  <a:pt x="505650" y="22701"/>
                </a:cubicBezTo>
                <a:cubicBezTo>
                  <a:pt x="516408" y="25091"/>
                  <a:pt x="586333" y="68720"/>
                  <a:pt x="580954" y="69317"/>
                </a:cubicBezTo>
                <a:cubicBezTo>
                  <a:pt x="575575" y="69914"/>
                  <a:pt x="514017" y="27481"/>
                  <a:pt x="473377" y="26286"/>
                </a:cubicBezTo>
                <a:cubicBezTo>
                  <a:pt x="432737" y="25091"/>
                  <a:pt x="356239" y="62145"/>
                  <a:pt x="337114" y="62145"/>
                </a:cubicBezTo>
                <a:cubicBezTo>
                  <a:pt x="317989" y="62145"/>
                  <a:pt x="410624" y="-2401"/>
                  <a:pt x="358629" y="26286"/>
                </a:cubicBezTo>
                <a:cubicBezTo>
                  <a:pt x="306634" y="54973"/>
                  <a:pt x="-4143" y="258771"/>
                  <a:pt x="41" y="255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7" name="フリーフォーム 6196">
            <a:extLst>
              <a:ext uri="{FF2B5EF4-FFF2-40B4-BE49-F238E27FC236}">
                <a16:creationId xmlns:a16="http://schemas.microsoft.com/office/drawing/2014/main" id="{3CFCF2CA-A425-612B-DD8A-82941DA3C67C}"/>
              </a:ext>
            </a:extLst>
          </p:cNvPr>
          <p:cNvSpPr/>
          <p:nvPr/>
        </p:nvSpPr>
        <p:spPr>
          <a:xfrm>
            <a:off x="6092118" y="3922965"/>
            <a:ext cx="601574" cy="1167523"/>
          </a:xfrm>
          <a:custGeom>
            <a:avLst/>
            <a:gdLst>
              <a:gd name="connsiteX0" fmla="*/ 707 w 601574"/>
              <a:gd name="connsiteY0" fmla="*/ 1335 h 1167523"/>
              <a:gd name="connsiteX1" fmla="*/ 289632 w 601574"/>
              <a:gd name="connsiteY1" fmla="*/ 480760 h 1167523"/>
              <a:gd name="connsiteX2" fmla="*/ 242007 w 601574"/>
              <a:gd name="connsiteY2" fmla="*/ 483935 h 1167523"/>
              <a:gd name="connsiteX3" fmla="*/ 381707 w 601574"/>
              <a:gd name="connsiteY3" fmla="*/ 785560 h 1167523"/>
              <a:gd name="connsiteX4" fmla="*/ 324557 w 601574"/>
              <a:gd name="connsiteY4" fmla="*/ 769685 h 1167523"/>
              <a:gd name="connsiteX5" fmla="*/ 594432 w 601574"/>
              <a:gd name="connsiteY5" fmla="*/ 1157035 h 1167523"/>
              <a:gd name="connsiteX6" fmla="*/ 508707 w 601574"/>
              <a:gd name="connsiteY6" fmla="*/ 1033210 h 1167523"/>
              <a:gd name="connsiteX7" fmla="*/ 349957 w 601574"/>
              <a:gd name="connsiteY7" fmla="*/ 776035 h 1167523"/>
              <a:gd name="connsiteX8" fmla="*/ 245182 w 601574"/>
              <a:gd name="connsiteY8" fmla="*/ 582360 h 1167523"/>
              <a:gd name="connsiteX9" fmla="*/ 280107 w 601574"/>
              <a:gd name="connsiteY9" fmla="*/ 588710 h 1167523"/>
              <a:gd name="connsiteX10" fmla="*/ 257882 w 601574"/>
              <a:gd name="connsiteY10" fmla="*/ 515685 h 1167523"/>
              <a:gd name="connsiteX11" fmla="*/ 286457 w 601574"/>
              <a:gd name="connsiteY11" fmla="*/ 509335 h 1167523"/>
              <a:gd name="connsiteX12" fmla="*/ 188032 w 601574"/>
              <a:gd name="connsiteY12" fmla="*/ 242635 h 1167523"/>
              <a:gd name="connsiteX13" fmla="*/ 207082 w 601574"/>
              <a:gd name="connsiteY13" fmla="*/ 334710 h 1167523"/>
              <a:gd name="connsiteX14" fmla="*/ 707 w 601574"/>
              <a:gd name="connsiteY14" fmla="*/ 1335 h 11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1574" h="1167523">
                <a:moveTo>
                  <a:pt x="707" y="1335"/>
                </a:moveTo>
                <a:cubicBezTo>
                  <a:pt x="14465" y="25677"/>
                  <a:pt x="249415" y="400327"/>
                  <a:pt x="289632" y="480760"/>
                </a:cubicBezTo>
                <a:cubicBezTo>
                  <a:pt x="329849" y="561193"/>
                  <a:pt x="226661" y="433135"/>
                  <a:pt x="242007" y="483935"/>
                </a:cubicBezTo>
                <a:cubicBezTo>
                  <a:pt x="257353" y="534735"/>
                  <a:pt x="367949" y="737935"/>
                  <a:pt x="381707" y="785560"/>
                </a:cubicBezTo>
                <a:cubicBezTo>
                  <a:pt x="395465" y="833185"/>
                  <a:pt x="289103" y="707773"/>
                  <a:pt x="324557" y="769685"/>
                </a:cubicBezTo>
                <a:cubicBezTo>
                  <a:pt x="360011" y="831598"/>
                  <a:pt x="563740" y="1113114"/>
                  <a:pt x="594432" y="1157035"/>
                </a:cubicBezTo>
                <a:cubicBezTo>
                  <a:pt x="625124" y="1200956"/>
                  <a:pt x="549453" y="1096710"/>
                  <a:pt x="508707" y="1033210"/>
                </a:cubicBezTo>
                <a:cubicBezTo>
                  <a:pt x="467961" y="969710"/>
                  <a:pt x="393878" y="851177"/>
                  <a:pt x="349957" y="776035"/>
                </a:cubicBezTo>
                <a:cubicBezTo>
                  <a:pt x="306036" y="700893"/>
                  <a:pt x="256824" y="613581"/>
                  <a:pt x="245182" y="582360"/>
                </a:cubicBezTo>
                <a:cubicBezTo>
                  <a:pt x="233540" y="551139"/>
                  <a:pt x="277990" y="599822"/>
                  <a:pt x="280107" y="588710"/>
                </a:cubicBezTo>
                <a:cubicBezTo>
                  <a:pt x="282224" y="577598"/>
                  <a:pt x="256824" y="528914"/>
                  <a:pt x="257882" y="515685"/>
                </a:cubicBezTo>
                <a:cubicBezTo>
                  <a:pt x="258940" y="502456"/>
                  <a:pt x="298099" y="554843"/>
                  <a:pt x="286457" y="509335"/>
                </a:cubicBezTo>
                <a:cubicBezTo>
                  <a:pt x="274815" y="463827"/>
                  <a:pt x="201261" y="271739"/>
                  <a:pt x="188032" y="242635"/>
                </a:cubicBezTo>
                <a:cubicBezTo>
                  <a:pt x="174803" y="213531"/>
                  <a:pt x="236186" y="376514"/>
                  <a:pt x="207082" y="334710"/>
                </a:cubicBezTo>
                <a:cubicBezTo>
                  <a:pt x="177978" y="292906"/>
                  <a:pt x="-13051" y="-23007"/>
                  <a:pt x="707" y="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8" name="フリーフォーム 6197">
            <a:extLst>
              <a:ext uri="{FF2B5EF4-FFF2-40B4-BE49-F238E27FC236}">
                <a16:creationId xmlns:a16="http://schemas.microsoft.com/office/drawing/2014/main" id="{2108B64A-F5ED-7634-D38C-22CA13A0BE5A}"/>
              </a:ext>
            </a:extLst>
          </p:cNvPr>
          <p:cNvSpPr/>
          <p:nvPr/>
        </p:nvSpPr>
        <p:spPr>
          <a:xfrm>
            <a:off x="6415515" y="5107531"/>
            <a:ext cx="158208" cy="1525101"/>
          </a:xfrm>
          <a:custGeom>
            <a:avLst/>
            <a:gdLst>
              <a:gd name="connsiteX0" fmla="*/ 33159 w 158208"/>
              <a:gd name="connsiteY0" fmla="*/ 662 h 1525101"/>
              <a:gd name="connsiteX1" fmla="*/ 109758 w 158208"/>
              <a:gd name="connsiteY1" fmla="*/ 340570 h 1525101"/>
              <a:gd name="connsiteX2" fmla="*/ 71459 w 158208"/>
              <a:gd name="connsiteY2" fmla="*/ 637390 h 1525101"/>
              <a:gd name="connsiteX3" fmla="*/ 81034 w 158208"/>
              <a:gd name="connsiteY3" fmla="*/ 613453 h 1525101"/>
              <a:gd name="connsiteX4" fmla="*/ 4435 w 158208"/>
              <a:gd name="connsiteY4" fmla="*/ 1140071 h 1525101"/>
              <a:gd name="connsiteX5" fmla="*/ 9222 w 158208"/>
              <a:gd name="connsiteY5" fmla="*/ 1106559 h 1525101"/>
              <a:gd name="connsiteX6" fmla="*/ 9222 w 158208"/>
              <a:gd name="connsiteY6" fmla="*/ 1523066 h 1525101"/>
              <a:gd name="connsiteX7" fmla="*/ 42734 w 158208"/>
              <a:gd name="connsiteY7" fmla="*/ 1240607 h 1525101"/>
              <a:gd name="connsiteX8" fmla="*/ 71459 w 158208"/>
              <a:gd name="connsiteY8" fmla="*/ 690052 h 1525101"/>
              <a:gd name="connsiteX9" fmla="*/ 157633 w 158208"/>
              <a:gd name="connsiteY9" fmla="*/ 369294 h 1525101"/>
              <a:gd name="connsiteX10" fmla="*/ 109758 w 158208"/>
              <a:gd name="connsiteY10" fmla="*/ 364507 h 1525101"/>
              <a:gd name="connsiteX11" fmla="*/ 124121 w 158208"/>
              <a:gd name="connsiteY11" fmla="*/ 431531 h 1525101"/>
              <a:gd name="connsiteX12" fmla="*/ 33159 w 158208"/>
              <a:gd name="connsiteY12" fmla="*/ 662 h 152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208" h="1525101">
                <a:moveTo>
                  <a:pt x="33159" y="662"/>
                </a:moveTo>
                <a:cubicBezTo>
                  <a:pt x="30765" y="-14498"/>
                  <a:pt x="103375" y="234449"/>
                  <a:pt x="109758" y="340570"/>
                </a:cubicBezTo>
                <a:cubicBezTo>
                  <a:pt x="116141" y="446691"/>
                  <a:pt x="76246" y="591910"/>
                  <a:pt x="71459" y="637390"/>
                </a:cubicBezTo>
                <a:cubicBezTo>
                  <a:pt x="66672" y="682870"/>
                  <a:pt x="92205" y="529673"/>
                  <a:pt x="81034" y="613453"/>
                </a:cubicBezTo>
                <a:cubicBezTo>
                  <a:pt x="69863" y="697233"/>
                  <a:pt x="16404" y="1057887"/>
                  <a:pt x="4435" y="1140071"/>
                </a:cubicBezTo>
                <a:cubicBezTo>
                  <a:pt x="-7534" y="1222255"/>
                  <a:pt x="8424" y="1042727"/>
                  <a:pt x="9222" y="1106559"/>
                </a:cubicBezTo>
                <a:cubicBezTo>
                  <a:pt x="10020" y="1170391"/>
                  <a:pt x="3637" y="1500725"/>
                  <a:pt x="9222" y="1523066"/>
                </a:cubicBezTo>
                <a:cubicBezTo>
                  <a:pt x="14807" y="1545407"/>
                  <a:pt x="32361" y="1379442"/>
                  <a:pt x="42734" y="1240607"/>
                </a:cubicBezTo>
                <a:cubicBezTo>
                  <a:pt x="53107" y="1101772"/>
                  <a:pt x="52309" y="835271"/>
                  <a:pt x="71459" y="690052"/>
                </a:cubicBezTo>
                <a:cubicBezTo>
                  <a:pt x="90609" y="544833"/>
                  <a:pt x="151250" y="423551"/>
                  <a:pt x="157633" y="369294"/>
                </a:cubicBezTo>
                <a:cubicBezTo>
                  <a:pt x="164016" y="315037"/>
                  <a:pt x="115343" y="354134"/>
                  <a:pt x="109758" y="364507"/>
                </a:cubicBezTo>
                <a:cubicBezTo>
                  <a:pt x="104173" y="374880"/>
                  <a:pt x="134494" y="488182"/>
                  <a:pt x="124121" y="431531"/>
                </a:cubicBezTo>
                <a:cubicBezTo>
                  <a:pt x="113748" y="374880"/>
                  <a:pt x="35553" y="15822"/>
                  <a:pt x="33159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9" name="フリーフォーム 6198">
            <a:extLst>
              <a:ext uri="{FF2B5EF4-FFF2-40B4-BE49-F238E27FC236}">
                <a16:creationId xmlns:a16="http://schemas.microsoft.com/office/drawing/2014/main" id="{2A325DED-7897-ED4F-6F5B-3627CFEE15FF}"/>
              </a:ext>
            </a:extLst>
          </p:cNvPr>
          <p:cNvSpPr/>
          <p:nvPr/>
        </p:nvSpPr>
        <p:spPr>
          <a:xfrm>
            <a:off x="6275540" y="5780500"/>
            <a:ext cx="81434" cy="934026"/>
          </a:xfrm>
          <a:custGeom>
            <a:avLst/>
            <a:gdLst>
              <a:gd name="connsiteX0" fmla="*/ 81419 w 81434"/>
              <a:gd name="connsiteY0" fmla="*/ 262 h 934026"/>
              <a:gd name="connsiteX1" fmla="*/ 18789 w 81434"/>
              <a:gd name="connsiteY1" fmla="*/ 520092 h 934026"/>
              <a:gd name="connsiteX2" fmla="*/ 18789 w 81434"/>
              <a:gd name="connsiteY2" fmla="*/ 927188 h 934026"/>
              <a:gd name="connsiteX3" fmla="*/ 0 w 81434"/>
              <a:gd name="connsiteY3" fmla="*/ 758086 h 934026"/>
              <a:gd name="connsiteX4" fmla="*/ 18789 w 81434"/>
              <a:gd name="connsiteY4" fmla="*/ 532618 h 934026"/>
              <a:gd name="connsiteX5" fmla="*/ 12526 w 81434"/>
              <a:gd name="connsiteY5" fmla="*/ 607774 h 934026"/>
              <a:gd name="connsiteX6" fmla="*/ 12526 w 81434"/>
              <a:gd name="connsiteY6" fmla="*/ 451199 h 934026"/>
              <a:gd name="connsiteX7" fmla="*/ 81419 w 81434"/>
              <a:gd name="connsiteY7" fmla="*/ 262 h 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34" h="934026">
                <a:moveTo>
                  <a:pt x="81419" y="262"/>
                </a:moveTo>
                <a:cubicBezTo>
                  <a:pt x="82463" y="11744"/>
                  <a:pt x="29227" y="365604"/>
                  <a:pt x="18789" y="520092"/>
                </a:cubicBezTo>
                <a:cubicBezTo>
                  <a:pt x="8351" y="674580"/>
                  <a:pt x="21920" y="887522"/>
                  <a:pt x="18789" y="927188"/>
                </a:cubicBezTo>
                <a:cubicBezTo>
                  <a:pt x="15658" y="966854"/>
                  <a:pt x="0" y="823848"/>
                  <a:pt x="0" y="758086"/>
                </a:cubicBezTo>
                <a:cubicBezTo>
                  <a:pt x="0" y="692324"/>
                  <a:pt x="18789" y="532618"/>
                  <a:pt x="18789" y="532618"/>
                </a:cubicBezTo>
                <a:cubicBezTo>
                  <a:pt x="20877" y="507566"/>
                  <a:pt x="13570" y="621344"/>
                  <a:pt x="12526" y="607774"/>
                </a:cubicBezTo>
                <a:cubicBezTo>
                  <a:pt x="11482" y="594204"/>
                  <a:pt x="1044" y="545144"/>
                  <a:pt x="12526" y="451199"/>
                </a:cubicBezTo>
                <a:cubicBezTo>
                  <a:pt x="24008" y="357254"/>
                  <a:pt x="80375" y="-11220"/>
                  <a:pt x="81419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C540C8D-31E2-86B3-5623-A4CF35B55B61}"/>
              </a:ext>
            </a:extLst>
          </p:cNvPr>
          <p:cNvSpPr/>
          <p:nvPr/>
        </p:nvSpPr>
        <p:spPr>
          <a:xfrm>
            <a:off x="5893026" y="6451586"/>
            <a:ext cx="413970" cy="1360373"/>
          </a:xfrm>
          <a:custGeom>
            <a:avLst/>
            <a:gdLst>
              <a:gd name="connsiteX0" fmla="*/ 369751 w 413970"/>
              <a:gd name="connsiteY0" fmla="*/ 972 h 1360373"/>
              <a:gd name="connsiteX1" fmla="*/ 364000 w 413970"/>
              <a:gd name="connsiteY1" fmla="*/ 489803 h 1360373"/>
              <a:gd name="connsiteX2" fmla="*/ 289238 w 413970"/>
              <a:gd name="connsiteY2" fmla="*/ 915372 h 1360373"/>
              <a:gd name="connsiteX3" fmla="*/ 323744 w 413970"/>
              <a:gd name="connsiteY3" fmla="*/ 834859 h 1360373"/>
              <a:gd name="connsiteX4" fmla="*/ 7442 w 413970"/>
              <a:gd name="connsiteY4" fmla="*/ 1352444 h 1360373"/>
              <a:gd name="connsiteX5" fmla="*/ 122461 w 413970"/>
              <a:gd name="connsiteY5" fmla="*/ 1110905 h 1360373"/>
              <a:gd name="connsiteX6" fmla="*/ 375502 w 413970"/>
              <a:gd name="connsiteY6" fmla="*/ 610572 h 1360373"/>
              <a:gd name="connsiteX7" fmla="*/ 410008 w 413970"/>
              <a:gd name="connsiteY7" fmla="*/ 495554 h 1360373"/>
              <a:gd name="connsiteX8" fmla="*/ 410008 w 413970"/>
              <a:gd name="connsiteY8" fmla="*/ 622074 h 1360373"/>
              <a:gd name="connsiteX9" fmla="*/ 369751 w 413970"/>
              <a:gd name="connsiteY9" fmla="*/ 972 h 136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70" h="1360373">
                <a:moveTo>
                  <a:pt x="369751" y="972"/>
                </a:moveTo>
                <a:cubicBezTo>
                  <a:pt x="362083" y="-21073"/>
                  <a:pt x="377419" y="337403"/>
                  <a:pt x="364000" y="489803"/>
                </a:cubicBezTo>
                <a:cubicBezTo>
                  <a:pt x="350581" y="642203"/>
                  <a:pt x="295947" y="857863"/>
                  <a:pt x="289238" y="915372"/>
                </a:cubicBezTo>
                <a:cubicBezTo>
                  <a:pt x="282529" y="972881"/>
                  <a:pt x="370710" y="762014"/>
                  <a:pt x="323744" y="834859"/>
                </a:cubicBezTo>
                <a:cubicBezTo>
                  <a:pt x="276778" y="907704"/>
                  <a:pt x="40989" y="1306436"/>
                  <a:pt x="7442" y="1352444"/>
                </a:cubicBezTo>
                <a:cubicBezTo>
                  <a:pt x="-26105" y="1398452"/>
                  <a:pt x="61118" y="1234550"/>
                  <a:pt x="122461" y="1110905"/>
                </a:cubicBezTo>
                <a:cubicBezTo>
                  <a:pt x="183804" y="987260"/>
                  <a:pt x="327577" y="713131"/>
                  <a:pt x="375502" y="610572"/>
                </a:cubicBezTo>
                <a:cubicBezTo>
                  <a:pt x="423427" y="508013"/>
                  <a:pt x="404257" y="493637"/>
                  <a:pt x="410008" y="495554"/>
                </a:cubicBezTo>
                <a:cubicBezTo>
                  <a:pt x="415759" y="497471"/>
                  <a:pt x="414801" y="698753"/>
                  <a:pt x="410008" y="622074"/>
                </a:cubicBezTo>
                <a:cubicBezTo>
                  <a:pt x="405215" y="545395"/>
                  <a:pt x="377419" y="23017"/>
                  <a:pt x="369751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587F30B-6F3E-5F48-60E0-19BC24739436}"/>
              </a:ext>
            </a:extLst>
          </p:cNvPr>
          <p:cNvSpPr/>
          <p:nvPr/>
        </p:nvSpPr>
        <p:spPr>
          <a:xfrm>
            <a:off x="4305264" y="7956408"/>
            <a:ext cx="1437998" cy="632024"/>
          </a:xfrm>
          <a:custGeom>
            <a:avLst/>
            <a:gdLst>
              <a:gd name="connsiteX0" fmla="*/ 1431961 w 1437998"/>
              <a:gd name="connsiteY0" fmla="*/ 3317 h 632024"/>
              <a:gd name="connsiteX1" fmla="*/ 590586 w 1437998"/>
              <a:gd name="connsiteY1" fmla="*/ 416067 h 632024"/>
              <a:gd name="connsiteX2" fmla="*/ 622336 w 1437998"/>
              <a:gd name="connsiteY2" fmla="*/ 374792 h 632024"/>
              <a:gd name="connsiteX3" fmla="*/ 238161 w 1437998"/>
              <a:gd name="connsiteY3" fmla="*/ 492267 h 632024"/>
              <a:gd name="connsiteX4" fmla="*/ 36 w 1437998"/>
              <a:gd name="connsiteY4" fmla="*/ 631967 h 632024"/>
              <a:gd name="connsiteX5" fmla="*/ 222286 w 1437998"/>
              <a:gd name="connsiteY5" fmla="*/ 508142 h 632024"/>
              <a:gd name="connsiteX6" fmla="*/ 495336 w 1437998"/>
              <a:gd name="connsiteY6" fmla="*/ 412892 h 632024"/>
              <a:gd name="connsiteX7" fmla="*/ 469936 w 1437998"/>
              <a:gd name="connsiteY7" fmla="*/ 428767 h 632024"/>
              <a:gd name="connsiteX8" fmla="*/ 762036 w 1437998"/>
              <a:gd name="connsiteY8" fmla="*/ 317642 h 632024"/>
              <a:gd name="connsiteX9" fmla="*/ 644561 w 1437998"/>
              <a:gd name="connsiteY9" fmla="*/ 374792 h 632024"/>
              <a:gd name="connsiteX10" fmla="*/ 1066836 w 1437998"/>
              <a:gd name="connsiteY10" fmla="*/ 177942 h 632024"/>
              <a:gd name="connsiteX11" fmla="*/ 974761 w 1437998"/>
              <a:gd name="connsiteY11" fmla="*/ 219217 h 632024"/>
              <a:gd name="connsiteX12" fmla="*/ 1431961 w 1437998"/>
              <a:gd name="connsiteY12" fmla="*/ 3317 h 63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7998" h="632024">
                <a:moveTo>
                  <a:pt x="1431961" y="3317"/>
                </a:moveTo>
                <a:cubicBezTo>
                  <a:pt x="1367932" y="36125"/>
                  <a:pt x="725524" y="354154"/>
                  <a:pt x="590586" y="416067"/>
                </a:cubicBezTo>
                <a:cubicBezTo>
                  <a:pt x="455648" y="477980"/>
                  <a:pt x="681073" y="362092"/>
                  <a:pt x="622336" y="374792"/>
                </a:cubicBezTo>
                <a:cubicBezTo>
                  <a:pt x="563598" y="387492"/>
                  <a:pt x="341878" y="449405"/>
                  <a:pt x="238161" y="492267"/>
                </a:cubicBezTo>
                <a:cubicBezTo>
                  <a:pt x="134444" y="535130"/>
                  <a:pt x="2682" y="629321"/>
                  <a:pt x="36" y="631967"/>
                </a:cubicBezTo>
                <a:cubicBezTo>
                  <a:pt x="-2610" y="634613"/>
                  <a:pt x="139736" y="544654"/>
                  <a:pt x="222286" y="508142"/>
                </a:cubicBezTo>
                <a:cubicBezTo>
                  <a:pt x="304836" y="471630"/>
                  <a:pt x="454061" y="426121"/>
                  <a:pt x="495336" y="412892"/>
                </a:cubicBezTo>
                <a:cubicBezTo>
                  <a:pt x="536611" y="399663"/>
                  <a:pt x="425486" y="444642"/>
                  <a:pt x="469936" y="428767"/>
                </a:cubicBezTo>
                <a:cubicBezTo>
                  <a:pt x="514386" y="412892"/>
                  <a:pt x="732932" y="326638"/>
                  <a:pt x="762036" y="317642"/>
                </a:cubicBezTo>
                <a:cubicBezTo>
                  <a:pt x="791140" y="308646"/>
                  <a:pt x="644561" y="374792"/>
                  <a:pt x="644561" y="374792"/>
                </a:cubicBezTo>
                <a:lnTo>
                  <a:pt x="1066836" y="177942"/>
                </a:lnTo>
                <a:cubicBezTo>
                  <a:pt x="1121869" y="152013"/>
                  <a:pt x="918670" y="247263"/>
                  <a:pt x="974761" y="219217"/>
                </a:cubicBezTo>
                <a:cubicBezTo>
                  <a:pt x="1030852" y="191171"/>
                  <a:pt x="1495990" y="-29491"/>
                  <a:pt x="1431961" y="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744DEB3-CEA0-7FB9-4EAE-9F02B9A5FBC0}"/>
              </a:ext>
            </a:extLst>
          </p:cNvPr>
          <p:cNvSpPr/>
          <p:nvPr/>
        </p:nvSpPr>
        <p:spPr>
          <a:xfrm>
            <a:off x="4875418" y="7840786"/>
            <a:ext cx="920174" cy="356345"/>
          </a:xfrm>
          <a:custGeom>
            <a:avLst/>
            <a:gdLst>
              <a:gd name="connsiteX0" fmla="*/ 915782 w 920174"/>
              <a:gd name="connsiteY0" fmla="*/ 1464 h 356345"/>
              <a:gd name="connsiteX1" fmla="*/ 26782 w 920174"/>
              <a:gd name="connsiteY1" fmla="*/ 347539 h 356345"/>
              <a:gd name="connsiteX2" fmla="*/ 252207 w 920174"/>
              <a:gd name="connsiteY2" fmla="*/ 245939 h 356345"/>
              <a:gd name="connsiteX3" fmla="*/ 464932 w 920174"/>
              <a:gd name="connsiteY3" fmla="*/ 166564 h 356345"/>
              <a:gd name="connsiteX4" fmla="*/ 372857 w 920174"/>
              <a:gd name="connsiteY4" fmla="*/ 220539 h 356345"/>
              <a:gd name="connsiteX5" fmla="*/ 915782 w 920174"/>
              <a:gd name="connsiteY5" fmla="*/ 1464 h 3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174" h="356345">
                <a:moveTo>
                  <a:pt x="915782" y="1464"/>
                </a:moveTo>
                <a:cubicBezTo>
                  <a:pt x="858103" y="22631"/>
                  <a:pt x="137378" y="306793"/>
                  <a:pt x="26782" y="347539"/>
                </a:cubicBezTo>
                <a:cubicBezTo>
                  <a:pt x="-83814" y="388285"/>
                  <a:pt x="179182" y="276101"/>
                  <a:pt x="252207" y="245939"/>
                </a:cubicBezTo>
                <a:cubicBezTo>
                  <a:pt x="325232" y="215777"/>
                  <a:pt x="444824" y="170797"/>
                  <a:pt x="464932" y="166564"/>
                </a:cubicBezTo>
                <a:cubicBezTo>
                  <a:pt x="485040" y="162331"/>
                  <a:pt x="300361" y="245939"/>
                  <a:pt x="372857" y="220539"/>
                </a:cubicBezTo>
                <a:cubicBezTo>
                  <a:pt x="445353" y="195139"/>
                  <a:pt x="973461" y="-19703"/>
                  <a:pt x="915782" y="1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4686E71-175D-F288-C4E6-16C986640FCE}"/>
              </a:ext>
            </a:extLst>
          </p:cNvPr>
          <p:cNvSpPr/>
          <p:nvPr/>
        </p:nvSpPr>
        <p:spPr>
          <a:xfrm>
            <a:off x="4066103" y="8226423"/>
            <a:ext cx="807940" cy="193691"/>
          </a:xfrm>
          <a:custGeom>
            <a:avLst/>
            <a:gdLst>
              <a:gd name="connsiteX0" fmla="*/ 1072 w 807940"/>
              <a:gd name="connsiteY0" fmla="*/ 193677 h 193691"/>
              <a:gd name="connsiteX1" fmla="*/ 353497 w 807940"/>
              <a:gd name="connsiteY1" fmla="*/ 127002 h 193691"/>
              <a:gd name="connsiteX2" fmla="*/ 801172 w 807940"/>
              <a:gd name="connsiteY2" fmla="*/ 130177 h 193691"/>
              <a:gd name="connsiteX3" fmla="*/ 604322 w 807940"/>
              <a:gd name="connsiteY3" fmla="*/ 107952 h 193691"/>
              <a:gd name="connsiteX4" fmla="*/ 343972 w 807940"/>
              <a:gd name="connsiteY4" fmla="*/ 2 h 193691"/>
              <a:gd name="connsiteX5" fmla="*/ 556697 w 807940"/>
              <a:gd name="connsiteY5" fmla="*/ 104777 h 193691"/>
              <a:gd name="connsiteX6" fmla="*/ 569397 w 807940"/>
              <a:gd name="connsiteY6" fmla="*/ 107952 h 193691"/>
              <a:gd name="connsiteX7" fmla="*/ 413822 w 807940"/>
              <a:gd name="connsiteY7" fmla="*/ 85727 h 193691"/>
              <a:gd name="connsiteX8" fmla="*/ 429697 w 807940"/>
              <a:gd name="connsiteY8" fmla="*/ 98427 h 193691"/>
              <a:gd name="connsiteX9" fmla="*/ 248722 w 807940"/>
              <a:gd name="connsiteY9" fmla="*/ 120652 h 193691"/>
              <a:gd name="connsiteX10" fmla="*/ 1072 w 807940"/>
              <a:gd name="connsiteY10" fmla="*/ 193677 h 19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940" h="193691">
                <a:moveTo>
                  <a:pt x="1072" y="193677"/>
                </a:moveTo>
                <a:cubicBezTo>
                  <a:pt x="18534" y="194735"/>
                  <a:pt x="220147" y="137585"/>
                  <a:pt x="353497" y="127002"/>
                </a:cubicBezTo>
                <a:cubicBezTo>
                  <a:pt x="486847" y="116419"/>
                  <a:pt x="759368" y="133352"/>
                  <a:pt x="801172" y="130177"/>
                </a:cubicBezTo>
                <a:cubicBezTo>
                  <a:pt x="842976" y="127002"/>
                  <a:pt x="680522" y="129648"/>
                  <a:pt x="604322" y="107952"/>
                </a:cubicBezTo>
                <a:cubicBezTo>
                  <a:pt x="528122" y="86256"/>
                  <a:pt x="351910" y="531"/>
                  <a:pt x="343972" y="2"/>
                </a:cubicBezTo>
                <a:cubicBezTo>
                  <a:pt x="336035" y="-527"/>
                  <a:pt x="519126" y="86785"/>
                  <a:pt x="556697" y="104777"/>
                </a:cubicBezTo>
                <a:cubicBezTo>
                  <a:pt x="594268" y="122769"/>
                  <a:pt x="569397" y="107952"/>
                  <a:pt x="569397" y="107952"/>
                </a:cubicBezTo>
                <a:cubicBezTo>
                  <a:pt x="545585" y="104777"/>
                  <a:pt x="437105" y="87314"/>
                  <a:pt x="413822" y="85727"/>
                </a:cubicBezTo>
                <a:cubicBezTo>
                  <a:pt x="390539" y="84139"/>
                  <a:pt x="457214" y="92606"/>
                  <a:pt x="429697" y="98427"/>
                </a:cubicBezTo>
                <a:cubicBezTo>
                  <a:pt x="402180" y="104248"/>
                  <a:pt x="313280" y="109010"/>
                  <a:pt x="248722" y="120652"/>
                </a:cubicBezTo>
                <a:cubicBezTo>
                  <a:pt x="184164" y="132294"/>
                  <a:pt x="-16390" y="192619"/>
                  <a:pt x="1072" y="193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7" name="フリーフォーム 6146">
            <a:extLst>
              <a:ext uri="{FF2B5EF4-FFF2-40B4-BE49-F238E27FC236}">
                <a16:creationId xmlns:a16="http://schemas.microsoft.com/office/drawing/2014/main" id="{0B1BE459-CD47-868E-BDC4-3C092B21A5D7}"/>
              </a:ext>
            </a:extLst>
          </p:cNvPr>
          <p:cNvSpPr/>
          <p:nvPr/>
        </p:nvSpPr>
        <p:spPr>
          <a:xfrm>
            <a:off x="3590925" y="8127975"/>
            <a:ext cx="577864" cy="219174"/>
          </a:xfrm>
          <a:custGeom>
            <a:avLst/>
            <a:gdLst>
              <a:gd name="connsiteX0" fmla="*/ 0 w 577864"/>
              <a:gd name="connsiteY0" fmla="*/ 25 h 219174"/>
              <a:gd name="connsiteX1" fmla="*/ 92075 w 577864"/>
              <a:gd name="connsiteY1" fmla="*/ 31775 h 219174"/>
              <a:gd name="connsiteX2" fmla="*/ 555625 w 577864"/>
              <a:gd name="connsiteY2" fmla="*/ 203225 h 219174"/>
              <a:gd name="connsiteX3" fmla="*/ 482600 w 577864"/>
              <a:gd name="connsiteY3" fmla="*/ 193700 h 219174"/>
              <a:gd name="connsiteX4" fmla="*/ 292100 w 577864"/>
              <a:gd name="connsiteY4" fmla="*/ 219100 h 219174"/>
              <a:gd name="connsiteX5" fmla="*/ 498475 w 577864"/>
              <a:gd name="connsiteY5" fmla="*/ 184175 h 219174"/>
              <a:gd name="connsiteX6" fmla="*/ 434975 w 577864"/>
              <a:gd name="connsiteY6" fmla="*/ 136550 h 219174"/>
              <a:gd name="connsiteX7" fmla="*/ 234950 w 577864"/>
              <a:gd name="connsiteY7" fmla="*/ 95275 h 219174"/>
              <a:gd name="connsiteX8" fmla="*/ 0 w 577864"/>
              <a:gd name="connsiteY8" fmla="*/ 25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864" h="219174">
                <a:moveTo>
                  <a:pt x="0" y="25"/>
                </a:moveTo>
                <a:cubicBezTo>
                  <a:pt x="-265" y="-1034"/>
                  <a:pt x="92075" y="31775"/>
                  <a:pt x="92075" y="31775"/>
                </a:cubicBezTo>
                <a:lnTo>
                  <a:pt x="555625" y="203225"/>
                </a:lnTo>
                <a:cubicBezTo>
                  <a:pt x="620712" y="230212"/>
                  <a:pt x="526521" y="191054"/>
                  <a:pt x="482600" y="193700"/>
                </a:cubicBezTo>
                <a:cubicBezTo>
                  <a:pt x="438679" y="196346"/>
                  <a:pt x="289454" y="220688"/>
                  <a:pt x="292100" y="219100"/>
                </a:cubicBezTo>
                <a:cubicBezTo>
                  <a:pt x="294746" y="217513"/>
                  <a:pt x="474663" y="197933"/>
                  <a:pt x="498475" y="184175"/>
                </a:cubicBezTo>
                <a:cubicBezTo>
                  <a:pt x="522287" y="170417"/>
                  <a:pt x="478896" y="151367"/>
                  <a:pt x="434975" y="136550"/>
                </a:cubicBezTo>
                <a:cubicBezTo>
                  <a:pt x="391054" y="121733"/>
                  <a:pt x="301625" y="119088"/>
                  <a:pt x="234950" y="95275"/>
                </a:cubicBezTo>
                <a:cubicBezTo>
                  <a:pt x="168275" y="71463"/>
                  <a:pt x="101600" y="32569"/>
                  <a:pt x="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0" name="フリーフォーム 6189">
            <a:extLst>
              <a:ext uri="{FF2B5EF4-FFF2-40B4-BE49-F238E27FC236}">
                <a16:creationId xmlns:a16="http://schemas.microsoft.com/office/drawing/2014/main" id="{8B651556-1635-BDCC-E13F-0A228BFBEA87}"/>
              </a:ext>
            </a:extLst>
          </p:cNvPr>
          <p:cNvSpPr/>
          <p:nvPr/>
        </p:nvSpPr>
        <p:spPr>
          <a:xfrm>
            <a:off x="3409069" y="7907805"/>
            <a:ext cx="340684" cy="376155"/>
          </a:xfrm>
          <a:custGeom>
            <a:avLst/>
            <a:gdLst>
              <a:gd name="connsiteX0" fmla="*/ 150106 w 340684"/>
              <a:gd name="connsiteY0" fmla="*/ 1120 h 376155"/>
              <a:gd name="connsiteX1" fmla="*/ 137406 w 340684"/>
              <a:gd name="connsiteY1" fmla="*/ 242420 h 376155"/>
              <a:gd name="connsiteX2" fmla="*/ 340606 w 340684"/>
              <a:gd name="connsiteY2" fmla="*/ 375770 h 376155"/>
              <a:gd name="connsiteX3" fmla="*/ 159631 w 340684"/>
              <a:gd name="connsiteY3" fmla="*/ 277345 h 376155"/>
              <a:gd name="connsiteX4" fmla="*/ 881 w 340684"/>
              <a:gd name="connsiteY4" fmla="*/ 118595 h 376155"/>
              <a:gd name="connsiteX5" fmla="*/ 96131 w 340684"/>
              <a:gd name="connsiteY5" fmla="*/ 213845 h 376155"/>
              <a:gd name="connsiteX6" fmla="*/ 108831 w 340684"/>
              <a:gd name="connsiteY6" fmla="*/ 153520 h 376155"/>
              <a:gd name="connsiteX7" fmla="*/ 150106 w 340684"/>
              <a:gd name="connsiteY7" fmla="*/ 1120 h 37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84" h="376155">
                <a:moveTo>
                  <a:pt x="150106" y="1120"/>
                </a:moveTo>
                <a:cubicBezTo>
                  <a:pt x="154869" y="15937"/>
                  <a:pt x="105656" y="179978"/>
                  <a:pt x="137406" y="242420"/>
                </a:cubicBezTo>
                <a:cubicBezTo>
                  <a:pt x="169156" y="304862"/>
                  <a:pt x="336902" y="369949"/>
                  <a:pt x="340606" y="375770"/>
                </a:cubicBezTo>
                <a:cubicBezTo>
                  <a:pt x="344310" y="381591"/>
                  <a:pt x="216252" y="320207"/>
                  <a:pt x="159631" y="277345"/>
                </a:cubicBezTo>
                <a:cubicBezTo>
                  <a:pt x="103010" y="234483"/>
                  <a:pt x="881" y="118595"/>
                  <a:pt x="881" y="118595"/>
                </a:cubicBezTo>
                <a:cubicBezTo>
                  <a:pt x="-9702" y="108012"/>
                  <a:pt x="78139" y="208024"/>
                  <a:pt x="96131" y="213845"/>
                </a:cubicBezTo>
                <a:cubicBezTo>
                  <a:pt x="114123" y="219666"/>
                  <a:pt x="103010" y="184212"/>
                  <a:pt x="108831" y="153520"/>
                </a:cubicBezTo>
                <a:cubicBezTo>
                  <a:pt x="114652" y="122828"/>
                  <a:pt x="145343" y="-13697"/>
                  <a:pt x="150106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0" name="フリーフォーム 6199">
            <a:extLst>
              <a:ext uri="{FF2B5EF4-FFF2-40B4-BE49-F238E27FC236}">
                <a16:creationId xmlns:a16="http://schemas.microsoft.com/office/drawing/2014/main" id="{3B006A3E-1369-7AE1-1CFF-55C4DFE26044}"/>
              </a:ext>
            </a:extLst>
          </p:cNvPr>
          <p:cNvSpPr/>
          <p:nvPr/>
        </p:nvSpPr>
        <p:spPr>
          <a:xfrm>
            <a:off x="2682681" y="6933998"/>
            <a:ext cx="211846" cy="521433"/>
          </a:xfrm>
          <a:custGeom>
            <a:avLst/>
            <a:gdLst>
              <a:gd name="connsiteX0" fmla="*/ 194 w 211846"/>
              <a:gd name="connsiteY0" fmla="*/ 202 h 521433"/>
              <a:gd name="connsiteX1" fmla="*/ 82744 w 211846"/>
              <a:gd name="connsiteY1" fmla="*/ 260552 h 521433"/>
              <a:gd name="connsiteX2" fmla="*/ 209744 w 211846"/>
              <a:gd name="connsiteY2" fmla="*/ 514552 h 521433"/>
              <a:gd name="connsiteX3" fmla="*/ 152594 w 211846"/>
              <a:gd name="connsiteY3" fmla="*/ 428827 h 521433"/>
              <a:gd name="connsiteX4" fmla="*/ 31944 w 211846"/>
              <a:gd name="connsiteY4" fmla="*/ 212927 h 521433"/>
              <a:gd name="connsiteX5" fmla="*/ 101794 w 211846"/>
              <a:gd name="connsiteY5" fmla="*/ 349452 h 521433"/>
              <a:gd name="connsiteX6" fmla="*/ 60519 w 211846"/>
              <a:gd name="connsiteY6" fmla="*/ 219277 h 521433"/>
              <a:gd name="connsiteX7" fmla="*/ 194 w 211846"/>
              <a:gd name="connsiteY7" fmla="*/ 202 h 52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46" h="521433">
                <a:moveTo>
                  <a:pt x="194" y="202"/>
                </a:moveTo>
                <a:cubicBezTo>
                  <a:pt x="3898" y="7081"/>
                  <a:pt x="47819" y="174827"/>
                  <a:pt x="82744" y="260552"/>
                </a:cubicBezTo>
                <a:cubicBezTo>
                  <a:pt x="117669" y="346277"/>
                  <a:pt x="198102" y="486506"/>
                  <a:pt x="209744" y="514552"/>
                </a:cubicBezTo>
                <a:cubicBezTo>
                  <a:pt x="221386" y="542598"/>
                  <a:pt x="182227" y="479098"/>
                  <a:pt x="152594" y="428827"/>
                </a:cubicBezTo>
                <a:cubicBezTo>
                  <a:pt x="122961" y="378556"/>
                  <a:pt x="40411" y="226156"/>
                  <a:pt x="31944" y="212927"/>
                </a:cubicBezTo>
                <a:cubicBezTo>
                  <a:pt x="23477" y="199698"/>
                  <a:pt x="97032" y="348394"/>
                  <a:pt x="101794" y="349452"/>
                </a:cubicBezTo>
                <a:cubicBezTo>
                  <a:pt x="106556" y="350510"/>
                  <a:pt x="74277" y="274840"/>
                  <a:pt x="60519" y="219277"/>
                </a:cubicBezTo>
                <a:cubicBezTo>
                  <a:pt x="46761" y="163715"/>
                  <a:pt x="-3510" y="-6677"/>
                  <a:pt x="19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1" name="フリーフォーム 6200">
            <a:extLst>
              <a:ext uri="{FF2B5EF4-FFF2-40B4-BE49-F238E27FC236}">
                <a16:creationId xmlns:a16="http://schemas.microsoft.com/office/drawing/2014/main" id="{4D69A9E1-A88E-7356-19F1-2566F77542ED}"/>
              </a:ext>
            </a:extLst>
          </p:cNvPr>
          <p:cNvSpPr/>
          <p:nvPr/>
        </p:nvSpPr>
        <p:spPr>
          <a:xfrm>
            <a:off x="2736800" y="6317760"/>
            <a:ext cx="28663" cy="176373"/>
          </a:xfrm>
          <a:custGeom>
            <a:avLst/>
            <a:gdLst>
              <a:gd name="connsiteX0" fmla="*/ 15925 w 28663"/>
              <a:gd name="connsiteY0" fmla="*/ 490 h 176373"/>
              <a:gd name="connsiteX1" fmla="*/ 6400 w 28663"/>
              <a:gd name="connsiteY1" fmla="*/ 130665 h 176373"/>
              <a:gd name="connsiteX2" fmla="*/ 28625 w 28663"/>
              <a:gd name="connsiteY2" fmla="*/ 175115 h 176373"/>
              <a:gd name="connsiteX3" fmla="*/ 50 w 28663"/>
              <a:gd name="connsiteY3" fmla="*/ 89390 h 176373"/>
              <a:gd name="connsiteX4" fmla="*/ 15925 w 28663"/>
              <a:gd name="connsiteY4" fmla="*/ 490 h 17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3" h="176373">
                <a:moveTo>
                  <a:pt x="15925" y="490"/>
                </a:moveTo>
                <a:cubicBezTo>
                  <a:pt x="16983" y="7369"/>
                  <a:pt x="4283" y="101561"/>
                  <a:pt x="6400" y="130665"/>
                </a:cubicBezTo>
                <a:cubicBezTo>
                  <a:pt x="8517" y="159769"/>
                  <a:pt x="29683" y="181994"/>
                  <a:pt x="28625" y="175115"/>
                </a:cubicBezTo>
                <a:cubicBezTo>
                  <a:pt x="27567" y="168236"/>
                  <a:pt x="1108" y="117965"/>
                  <a:pt x="50" y="89390"/>
                </a:cubicBezTo>
                <a:cubicBezTo>
                  <a:pt x="-1008" y="60815"/>
                  <a:pt x="14867" y="-6389"/>
                  <a:pt x="15925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2" name="フリーフォーム 6201">
            <a:extLst>
              <a:ext uri="{FF2B5EF4-FFF2-40B4-BE49-F238E27FC236}">
                <a16:creationId xmlns:a16="http://schemas.microsoft.com/office/drawing/2014/main" id="{10A481D3-3CC5-425E-DF5A-AE1F9F3C285B}"/>
              </a:ext>
            </a:extLst>
          </p:cNvPr>
          <p:cNvSpPr/>
          <p:nvPr/>
        </p:nvSpPr>
        <p:spPr>
          <a:xfrm>
            <a:off x="2513359" y="5968968"/>
            <a:ext cx="87790" cy="815578"/>
          </a:xfrm>
          <a:custGeom>
            <a:avLst/>
            <a:gdLst>
              <a:gd name="connsiteX0" fmla="*/ 45691 w 87790"/>
              <a:gd name="connsiteY0" fmla="*/ 32 h 815578"/>
              <a:gd name="connsiteX1" fmla="*/ 26641 w 87790"/>
              <a:gd name="connsiteY1" fmla="*/ 387382 h 815578"/>
              <a:gd name="connsiteX2" fmla="*/ 83791 w 87790"/>
              <a:gd name="connsiteY2" fmla="*/ 796957 h 815578"/>
              <a:gd name="connsiteX3" fmla="*/ 74266 w 87790"/>
              <a:gd name="connsiteY3" fmla="*/ 711232 h 815578"/>
              <a:gd name="connsiteX4" fmla="*/ 4416 w 87790"/>
              <a:gd name="connsiteY4" fmla="*/ 403257 h 815578"/>
              <a:gd name="connsiteX5" fmla="*/ 7591 w 87790"/>
              <a:gd name="connsiteY5" fmla="*/ 511207 h 815578"/>
              <a:gd name="connsiteX6" fmla="*/ 10766 w 87790"/>
              <a:gd name="connsiteY6" fmla="*/ 346107 h 815578"/>
              <a:gd name="connsiteX7" fmla="*/ 10766 w 87790"/>
              <a:gd name="connsiteY7" fmla="*/ 365157 h 815578"/>
              <a:gd name="connsiteX8" fmla="*/ 45691 w 87790"/>
              <a:gd name="connsiteY8" fmla="*/ 32 h 8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90" h="815578">
                <a:moveTo>
                  <a:pt x="45691" y="32"/>
                </a:moveTo>
                <a:cubicBezTo>
                  <a:pt x="48337" y="3736"/>
                  <a:pt x="20291" y="254561"/>
                  <a:pt x="26641" y="387382"/>
                </a:cubicBezTo>
                <a:cubicBezTo>
                  <a:pt x="32991" y="520203"/>
                  <a:pt x="75854" y="742982"/>
                  <a:pt x="83791" y="796957"/>
                </a:cubicBezTo>
                <a:cubicBezTo>
                  <a:pt x="91728" y="850932"/>
                  <a:pt x="87495" y="776849"/>
                  <a:pt x="74266" y="711232"/>
                </a:cubicBezTo>
                <a:cubicBezTo>
                  <a:pt x="61037" y="645615"/>
                  <a:pt x="15528" y="436594"/>
                  <a:pt x="4416" y="403257"/>
                </a:cubicBezTo>
                <a:cubicBezTo>
                  <a:pt x="-6696" y="369920"/>
                  <a:pt x="6533" y="520732"/>
                  <a:pt x="7591" y="511207"/>
                </a:cubicBezTo>
                <a:cubicBezTo>
                  <a:pt x="8649" y="501682"/>
                  <a:pt x="10237" y="370449"/>
                  <a:pt x="10766" y="346107"/>
                </a:cubicBezTo>
                <a:cubicBezTo>
                  <a:pt x="11295" y="321765"/>
                  <a:pt x="3358" y="421249"/>
                  <a:pt x="10766" y="365157"/>
                </a:cubicBezTo>
                <a:cubicBezTo>
                  <a:pt x="18174" y="309065"/>
                  <a:pt x="43045" y="-3672"/>
                  <a:pt x="4569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3" name="フリーフォーム 6202">
            <a:extLst>
              <a:ext uri="{FF2B5EF4-FFF2-40B4-BE49-F238E27FC236}">
                <a16:creationId xmlns:a16="http://schemas.microsoft.com/office/drawing/2014/main" id="{D035B6BA-A0CF-30FE-9D50-81DAFCCB9B87}"/>
              </a:ext>
            </a:extLst>
          </p:cNvPr>
          <p:cNvSpPr/>
          <p:nvPr/>
        </p:nvSpPr>
        <p:spPr>
          <a:xfrm>
            <a:off x="2935756" y="3218684"/>
            <a:ext cx="266277" cy="1116650"/>
          </a:xfrm>
          <a:custGeom>
            <a:avLst/>
            <a:gdLst>
              <a:gd name="connsiteX0" fmla="*/ 264644 w 266277"/>
              <a:gd name="connsiteY0" fmla="*/ 8093 h 1116650"/>
              <a:gd name="connsiteX1" fmla="*/ 71213 w 266277"/>
              <a:gd name="connsiteY1" fmla="*/ 729062 h 1116650"/>
              <a:gd name="connsiteX2" fmla="*/ 71213 w 266277"/>
              <a:gd name="connsiteY2" fmla="*/ 667516 h 1116650"/>
              <a:gd name="connsiteX3" fmla="*/ 875 w 266277"/>
              <a:gd name="connsiteY3" fmla="*/ 1115924 h 1116650"/>
              <a:gd name="connsiteX4" fmla="*/ 36044 w 266277"/>
              <a:gd name="connsiteY4" fmla="*/ 764231 h 1116650"/>
              <a:gd name="connsiteX5" fmla="*/ 97590 w 266277"/>
              <a:gd name="connsiteY5" fmla="*/ 447708 h 1116650"/>
              <a:gd name="connsiteX6" fmla="*/ 88798 w 266277"/>
              <a:gd name="connsiteY6" fmla="*/ 605970 h 1116650"/>
              <a:gd name="connsiteX7" fmla="*/ 159136 w 266277"/>
              <a:gd name="connsiteY7" fmla="*/ 359785 h 1116650"/>
              <a:gd name="connsiteX8" fmla="*/ 264644 w 266277"/>
              <a:gd name="connsiteY8" fmla="*/ 8093 h 11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277" h="1116650">
                <a:moveTo>
                  <a:pt x="264644" y="8093"/>
                </a:moveTo>
                <a:cubicBezTo>
                  <a:pt x="249990" y="69639"/>
                  <a:pt x="103452" y="619158"/>
                  <a:pt x="71213" y="729062"/>
                </a:cubicBezTo>
                <a:cubicBezTo>
                  <a:pt x="38974" y="838966"/>
                  <a:pt x="82936" y="603039"/>
                  <a:pt x="71213" y="667516"/>
                </a:cubicBezTo>
                <a:cubicBezTo>
                  <a:pt x="59490" y="731993"/>
                  <a:pt x="6737" y="1099805"/>
                  <a:pt x="875" y="1115924"/>
                </a:cubicBezTo>
                <a:cubicBezTo>
                  <a:pt x="-4987" y="1132043"/>
                  <a:pt x="19925" y="875600"/>
                  <a:pt x="36044" y="764231"/>
                </a:cubicBezTo>
                <a:cubicBezTo>
                  <a:pt x="52163" y="652862"/>
                  <a:pt x="88798" y="474085"/>
                  <a:pt x="97590" y="447708"/>
                </a:cubicBezTo>
                <a:cubicBezTo>
                  <a:pt x="106382" y="421331"/>
                  <a:pt x="78540" y="620624"/>
                  <a:pt x="88798" y="605970"/>
                </a:cubicBezTo>
                <a:cubicBezTo>
                  <a:pt x="99056" y="591316"/>
                  <a:pt x="126898" y="466758"/>
                  <a:pt x="159136" y="359785"/>
                </a:cubicBezTo>
                <a:cubicBezTo>
                  <a:pt x="191374" y="252812"/>
                  <a:pt x="279298" y="-53453"/>
                  <a:pt x="264644" y="8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4" name="フリーフォーム 6203">
            <a:extLst>
              <a:ext uri="{FF2B5EF4-FFF2-40B4-BE49-F238E27FC236}">
                <a16:creationId xmlns:a16="http://schemas.microsoft.com/office/drawing/2014/main" id="{DE47D91B-EBC7-38AB-6624-4A5314C93BDE}"/>
              </a:ext>
            </a:extLst>
          </p:cNvPr>
          <p:cNvSpPr/>
          <p:nvPr/>
        </p:nvSpPr>
        <p:spPr>
          <a:xfrm>
            <a:off x="4244829" y="8220567"/>
            <a:ext cx="1320764" cy="491857"/>
          </a:xfrm>
          <a:custGeom>
            <a:avLst/>
            <a:gdLst>
              <a:gd name="connsiteX0" fmla="*/ 28233 w 1320764"/>
              <a:gd name="connsiteY0" fmla="*/ 483818 h 491857"/>
              <a:gd name="connsiteX1" fmla="*/ 740409 w 1320764"/>
              <a:gd name="connsiteY1" fmla="*/ 193671 h 491857"/>
              <a:gd name="connsiteX2" fmla="*/ 696448 w 1320764"/>
              <a:gd name="connsiteY2" fmla="*/ 264010 h 491857"/>
              <a:gd name="connsiteX3" fmla="*/ 1320702 w 1320764"/>
              <a:gd name="connsiteY3" fmla="*/ 241 h 491857"/>
              <a:gd name="connsiteX4" fmla="*/ 731617 w 1320764"/>
              <a:gd name="connsiteY4" fmla="*/ 220048 h 491857"/>
              <a:gd name="connsiteX5" fmla="*/ 195286 w 1320764"/>
              <a:gd name="connsiteY5" fmla="*/ 395895 h 491857"/>
              <a:gd name="connsiteX6" fmla="*/ 28233 w 1320764"/>
              <a:gd name="connsiteY6" fmla="*/ 483818 h 49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764" h="491857">
                <a:moveTo>
                  <a:pt x="28233" y="483818"/>
                </a:moveTo>
                <a:cubicBezTo>
                  <a:pt x="119087" y="450114"/>
                  <a:pt x="629040" y="230306"/>
                  <a:pt x="740409" y="193671"/>
                </a:cubicBezTo>
                <a:cubicBezTo>
                  <a:pt x="851778" y="157036"/>
                  <a:pt x="599733" y="296248"/>
                  <a:pt x="696448" y="264010"/>
                </a:cubicBezTo>
                <a:cubicBezTo>
                  <a:pt x="793163" y="231772"/>
                  <a:pt x="1314841" y="7568"/>
                  <a:pt x="1320702" y="241"/>
                </a:cubicBezTo>
                <a:cubicBezTo>
                  <a:pt x="1326563" y="-7086"/>
                  <a:pt x="919186" y="154106"/>
                  <a:pt x="731617" y="220048"/>
                </a:cubicBezTo>
                <a:cubicBezTo>
                  <a:pt x="544048" y="285990"/>
                  <a:pt x="305190" y="354864"/>
                  <a:pt x="195286" y="395895"/>
                </a:cubicBezTo>
                <a:cubicBezTo>
                  <a:pt x="85382" y="436926"/>
                  <a:pt x="-62621" y="517522"/>
                  <a:pt x="28233" y="48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5" name="フリーフォーム 6204">
            <a:extLst>
              <a:ext uri="{FF2B5EF4-FFF2-40B4-BE49-F238E27FC236}">
                <a16:creationId xmlns:a16="http://schemas.microsoft.com/office/drawing/2014/main" id="{815788D1-952D-8C80-5009-8879DCA8F0E2}"/>
              </a:ext>
            </a:extLst>
          </p:cNvPr>
          <p:cNvSpPr/>
          <p:nvPr/>
        </p:nvSpPr>
        <p:spPr>
          <a:xfrm>
            <a:off x="4835273" y="2945351"/>
            <a:ext cx="981482" cy="789410"/>
          </a:xfrm>
          <a:custGeom>
            <a:avLst/>
            <a:gdLst>
              <a:gd name="connsiteX0" fmla="*/ 496 w 981482"/>
              <a:gd name="connsiteY0" fmla="*/ 72 h 789410"/>
              <a:gd name="connsiteX1" fmla="*/ 545619 w 981482"/>
              <a:gd name="connsiteY1" fmla="*/ 439687 h 789410"/>
              <a:gd name="connsiteX2" fmla="*/ 519242 w 981482"/>
              <a:gd name="connsiteY2" fmla="*/ 439687 h 789410"/>
              <a:gd name="connsiteX3" fmla="*/ 967650 w 981482"/>
              <a:gd name="connsiteY3" fmla="*/ 782587 h 789410"/>
              <a:gd name="connsiteX4" fmla="*/ 835765 w 981482"/>
              <a:gd name="connsiteY4" fmla="*/ 641911 h 789410"/>
              <a:gd name="connsiteX5" fmla="*/ 519242 w 981482"/>
              <a:gd name="connsiteY5" fmla="*/ 325387 h 789410"/>
              <a:gd name="connsiteX6" fmla="*/ 501658 w 981482"/>
              <a:gd name="connsiteY6" fmla="*/ 386934 h 789410"/>
              <a:gd name="connsiteX7" fmla="*/ 448904 w 981482"/>
              <a:gd name="connsiteY7" fmla="*/ 404518 h 789410"/>
              <a:gd name="connsiteX8" fmla="*/ 496 w 981482"/>
              <a:gd name="connsiteY8" fmla="*/ 72 h 78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482" h="789410">
                <a:moveTo>
                  <a:pt x="496" y="72"/>
                </a:moveTo>
                <a:cubicBezTo>
                  <a:pt x="16615" y="5934"/>
                  <a:pt x="545619" y="439687"/>
                  <a:pt x="545619" y="439687"/>
                </a:cubicBezTo>
                <a:cubicBezTo>
                  <a:pt x="632077" y="512956"/>
                  <a:pt x="448904" y="382537"/>
                  <a:pt x="519242" y="439687"/>
                </a:cubicBezTo>
                <a:cubicBezTo>
                  <a:pt x="589580" y="496837"/>
                  <a:pt x="914896" y="748883"/>
                  <a:pt x="967650" y="782587"/>
                </a:cubicBezTo>
                <a:cubicBezTo>
                  <a:pt x="1020404" y="816291"/>
                  <a:pt x="910500" y="718111"/>
                  <a:pt x="835765" y="641911"/>
                </a:cubicBezTo>
                <a:cubicBezTo>
                  <a:pt x="761030" y="565711"/>
                  <a:pt x="574927" y="367883"/>
                  <a:pt x="519242" y="325387"/>
                </a:cubicBezTo>
                <a:cubicBezTo>
                  <a:pt x="463558" y="282891"/>
                  <a:pt x="513381" y="373746"/>
                  <a:pt x="501658" y="386934"/>
                </a:cubicBezTo>
                <a:cubicBezTo>
                  <a:pt x="489935" y="400122"/>
                  <a:pt x="532431" y="463133"/>
                  <a:pt x="448904" y="404518"/>
                </a:cubicBezTo>
                <a:cubicBezTo>
                  <a:pt x="365377" y="345903"/>
                  <a:pt x="-15623" y="-5790"/>
                  <a:pt x="49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6" name="フリーフォーム 6205">
            <a:extLst>
              <a:ext uri="{FF2B5EF4-FFF2-40B4-BE49-F238E27FC236}">
                <a16:creationId xmlns:a16="http://schemas.microsoft.com/office/drawing/2014/main" id="{B8FBFA2A-A99D-9502-865A-D939B05F2FFC}"/>
              </a:ext>
            </a:extLst>
          </p:cNvPr>
          <p:cNvSpPr/>
          <p:nvPr/>
        </p:nvSpPr>
        <p:spPr>
          <a:xfrm>
            <a:off x="5863360" y="3809115"/>
            <a:ext cx="405590" cy="886072"/>
          </a:xfrm>
          <a:custGeom>
            <a:avLst/>
            <a:gdLst>
              <a:gd name="connsiteX0" fmla="*/ 1109 w 405590"/>
              <a:gd name="connsiteY0" fmla="*/ 6747 h 886072"/>
              <a:gd name="connsiteX1" fmla="*/ 238502 w 405590"/>
              <a:gd name="connsiteY1" fmla="*/ 674962 h 886072"/>
              <a:gd name="connsiteX2" fmla="*/ 203332 w 405590"/>
              <a:gd name="connsiteY2" fmla="*/ 499116 h 886072"/>
              <a:gd name="connsiteX3" fmla="*/ 405555 w 405590"/>
              <a:gd name="connsiteY3" fmla="*/ 885977 h 886072"/>
              <a:gd name="connsiteX4" fmla="*/ 185748 w 405590"/>
              <a:gd name="connsiteY4" fmla="*/ 534285 h 886072"/>
              <a:gd name="connsiteX5" fmla="*/ 150578 w 405590"/>
              <a:gd name="connsiteY5" fmla="*/ 340854 h 886072"/>
              <a:gd name="connsiteX6" fmla="*/ 1109 w 405590"/>
              <a:gd name="connsiteY6" fmla="*/ 6747 h 88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90" h="886072">
                <a:moveTo>
                  <a:pt x="1109" y="6747"/>
                </a:moveTo>
                <a:cubicBezTo>
                  <a:pt x="15763" y="62432"/>
                  <a:pt x="204798" y="592900"/>
                  <a:pt x="238502" y="674962"/>
                </a:cubicBezTo>
                <a:cubicBezTo>
                  <a:pt x="272206" y="757024"/>
                  <a:pt x="175490" y="463947"/>
                  <a:pt x="203332" y="499116"/>
                </a:cubicBezTo>
                <a:cubicBezTo>
                  <a:pt x="231174" y="534285"/>
                  <a:pt x="408486" y="880116"/>
                  <a:pt x="405555" y="885977"/>
                </a:cubicBezTo>
                <a:cubicBezTo>
                  <a:pt x="402624" y="891838"/>
                  <a:pt x="228244" y="625139"/>
                  <a:pt x="185748" y="534285"/>
                </a:cubicBezTo>
                <a:cubicBezTo>
                  <a:pt x="143252" y="443431"/>
                  <a:pt x="179886" y="425846"/>
                  <a:pt x="150578" y="340854"/>
                </a:cubicBezTo>
                <a:cubicBezTo>
                  <a:pt x="121270" y="255862"/>
                  <a:pt x="-13545" y="-48938"/>
                  <a:pt x="1109" y="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7" name="フリーフォーム 6206">
            <a:extLst>
              <a:ext uri="{FF2B5EF4-FFF2-40B4-BE49-F238E27FC236}">
                <a16:creationId xmlns:a16="http://schemas.microsoft.com/office/drawing/2014/main" id="{E5C041F8-B647-826D-D391-66BD3048A298}"/>
              </a:ext>
            </a:extLst>
          </p:cNvPr>
          <p:cNvSpPr/>
          <p:nvPr/>
        </p:nvSpPr>
        <p:spPr>
          <a:xfrm>
            <a:off x="2699091" y="3278159"/>
            <a:ext cx="299130" cy="1129039"/>
          </a:xfrm>
          <a:custGeom>
            <a:avLst/>
            <a:gdLst>
              <a:gd name="connsiteX0" fmla="*/ 299086 w 299130"/>
              <a:gd name="connsiteY0" fmla="*/ 1372 h 1129039"/>
              <a:gd name="connsiteX1" fmla="*/ 88071 w 299130"/>
              <a:gd name="connsiteY1" fmla="*/ 731133 h 1129039"/>
              <a:gd name="connsiteX2" fmla="*/ 147 w 299130"/>
              <a:gd name="connsiteY2" fmla="*/ 1126787 h 1129039"/>
              <a:gd name="connsiteX3" fmla="*/ 105655 w 299130"/>
              <a:gd name="connsiteY3" fmla="*/ 564079 h 1129039"/>
              <a:gd name="connsiteX4" fmla="*/ 299086 w 299130"/>
              <a:gd name="connsiteY4" fmla="*/ 1372 h 112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30" h="1129039">
                <a:moveTo>
                  <a:pt x="299086" y="1372"/>
                </a:moveTo>
                <a:cubicBezTo>
                  <a:pt x="296155" y="29214"/>
                  <a:pt x="137894" y="543564"/>
                  <a:pt x="88071" y="731133"/>
                </a:cubicBezTo>
                <a:cubicBezTo>
                  <a:pt x="38248" y="918702"/>
                  <a:pt x="-2784" y="1154629"/>
                  <a:pt x="147" y="1126787"/>
                </a:cubicBezTo>
                <a:cubicBezTo>
                  <a:pt x="3078" y="1098945"/>
                  <a:pt x="51436" y="751648"/>
                  <a:pt x="105655" y="564079"/>
                </a:cubicBezTo>
                <a:cubicBezTo>
                  <a:pt x="159874" y="376510"/>
                  <a:pt x="302017" y="-26470"/>
                  <a:pt x="299086" y="1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8" name="フリーフォーム 6207">
            <a:extLst>
              <a:ext uri="{FF2B5EF4-FFF2-40B4-BE49-F238E27FC236}">
                <a16:creationId xmlns:a16="http://schemas.microsoft.com/office/drawing/2014/main" id="{5F42B166-F63D-3E14-EA03-8A55EC5A80DB}"/>
              </a:ext>
            </a:extLst>
          </p:cNvPr>
          <p:cNvSpPr/>
          <p:nvPr/>
        </p:nvSpPr>
        <p:spPr>
          <a:xfrm>
            <a:off x="2469212" y="6704600"/>
            <a:ext cx="628477" cy="1201535"/>
          </a:xfrm>
          <a:custGeom>
            <a:avLst/>
            <a:gdLst>
              <a:gd name="connsiteX0" fmla="*/ 1426 w 628477"/>
              <a:gd name="connsiteY0" fmla="*/ 3931 h 1201535"/>
              <a:gd name="connsiteX1" fmla="*/ 309157 w 628477"/>
              <a:gd name="connsiteY1" fmla="*/ 724900 h 1201535"/>
              <a:gd name="connsiteX2" fmla="*/ 256403 w 628477"/>
              <a:gd name="connsiteY2" fmla="*/ 680938 h 1201535"/>
              <a:gd name="connsiteX3" fmla="*/ 625680 w 628477"/>
              <a:gd name="connsiteY3" fmla="*/ 1199685 h 1201535"/>
              <a:gd name="connsiteX4" fmla="*/ 414665 w 628477"/>
              <a:gd name="connsiteY4" fmla="*/ 839200 h 1201535"/>
              <a:gd name="connsiteX5" fmla="*/ 203650 w 628477"/>
              <a:gd name="connsiteY5" fmla="*/ 452338 h 1201535"/>
              <a:gd name="connsiteX6" fmla="*/ 1426 w 628477"/>
              <a:gd name="connsiteY6" fmla="*/ 3931 h 12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477" h="1201535">
                <a:moveTo>
                  <a:pt x="1426" y="3931"/>
                </a:moveTo>
                <a:cubicBezTo>
                  <a:pt x="19010" y="49358"/>
                  <a:pt x="266661" y="612066"/>
                  <a:pt x="309157" y="724900"/>
                </a:cubicBezTo>
                <a:cubicBezTo>
                  <a:pt x="351653" y="837734"/>
                  <a:pt x="203649" y="601807"/>
                  <a:pt x="256403" y="680938"/>
                </a:cubicBezTo>
                <a:cubicBezTo>
                  <a:pt x="309157" y="760069"/>
                  <a:pt x="599303" y="1173308"/>
                  <a:pt x="625680" y="1199685"/>
                </a:cubicBezTo>
                <a:cubicBezTo>
                  <a:pt x="652057" y="1226062"/>
                  <a:pt x="485003" y="963758"/>
                  <a:pt x="414665" y="839200"/>
                </a:cubicBezTo>
                <a:cubicBezTo>
                  <a:pt x="344327" y="714642"/>
                  <a:pt x="273989" y="585688"/>
                  <a:pt x="203650" y="452338"/>
                </a:cubicBezTo>
                <a:cubicBezTo>
                  <a:pt x="133312" y="318988"/>
                  <a:pt x="-16158" y="-41496"/>
                  <a:pt x="1426" y="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9" name="フリーフォーム 6208">
            <a:extLst>
              <a:ext uri="{FF2B5EF4-FFF2-40B4-BE49-F238E27FC236}">
                <a16:creationId xmlns:a16="http://schemas.microsoft.com/office/drawing/2014/main" id="{CE0C147D-A366-E19A-D471-3EA59AA79467}"/>
              </a:ext>
            </a:extLst>
          </p:cNvPr>
          <p:cNvSpPr/>
          <p:nvPr/>
        </p:nvSpPr>
        <p:spPr>
          <a:xfrm>
            <a:off x="3434183" y="7772343"/>
            <a:ext cx="610340" cy="659563"/>
          </a:xfrm>
          <a:custGeom>
            <a:avLst/>
            <a:gdLst>
              <a:gd name="connsiteX0" fmla="*/ 12402 w 610340"/>
              <a:gd name="connsiteY0" fmla="*/ 57 h 659563"/>
              <a:gd name="connsiteX1" fmla="*/ 12402 w 610340"/>
              <a:gd name="connsiteY1" fmla="*/ 334165 h 659563"/>
              <a:gd name="connsiteX2" fmla="*/ 170663 w 610340"/>
              <a:gd name="connsiteY2" fmla="*/ 545180 h 659563"/>
              <a:gd name="connsiteX3" fmla="*/ 126702 w 610340"/>
              <a:gd name="connsiteY3" fmla="*/ 474842 h 659563"/>
              <a:gd name="connsiteX4" fmla="*/ 610279 w 610340"/>
              <a:gd name="connsiteY4" fmla="*/ 659480 h 659563"/>
              <a:gd name="connsiteX5" fmla="*/ 91532 w 610340"/>
              <a:gd name="connsiteY5" fmla="*/ 448465 h 659563"/>
              <a:gd name="connsiteX6" fmla="*/ 29986 w 610340"/>
              <a:gd name="connsiteY6" fmla="*/ 360542 h 659563"/>
              <a:gd name="connsiteX7" fmla="*/ 12402 w 610340"/>
              <a:gd name="connsiteY7" fmla="*/ 57 h 65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40" h="659563">
                <a:moveTo>
                  <a:pt x="12402" y="57"/>
                </a:moveTo>
                <a:cubicBezTo>
                  <a:pt x="9471" y="-4339"/>
                  <a:pt x="-13975" y="243311"/>
                  <a:pt x="12402" y="334165"/>
                </a:cubicBezTo>
                <a:cubicBezTo>
                  <a:pt x="38779" y="425019"/>
                  <a:pt x="151613" y="521734"/>
                  <a:pt x="170663" y="545180"/>
                </a:cubicBezTo>
                <a:cubicBezTo>
                  <a:pt x="189713" y="568626"/>
                  <a:pt x="53433" y="455792"/>
                  <a:pt x="126702" y="474842"/>
                </a:cubicBezTo>
                <a:cubicBezTo>
                  <a:pt x="199971" y="493892"/>
                  <a:pt x="616141" y="663876"/>
                  <a:pt x="610279" y="659480"/>
                </a:cubicBezTo>
                <a:cubicBezTo>
                  <a:pt x="604417" y="655084"/>
                  <a:pt x="188247" y="498288"/>
                  <a:pt x="91532" y="448465"/>
                </a:cubicBezTo>
                <a:cubicBezTo>
                  <a:pt x="-5183" y="398642"/>
                  <a:pt x="38778" y="429415"/>
                  <a:pt x="29986" y="360542"/>
                </a:cubicBezTo>
                <a:cubicBezTo>
                  <a:pt x="21194" y="291669"/>
                  <a:pt x="15333" y="4453"/>
                  <a:pt x="1240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0" name="フリーフォーム 6209">
            <a:extLst>
              <a:ext uri="{FF2B5EF4-FFF2-40B4-BE49-F238E27FC236}">
                <a16:creationId xmlns:a16="http://schemas.microsoft.com/office/drawing/2014/main" id="{ABEF0943-11AE-03D1-F4E3-A31E5752976F}"/>
              </a:ext>
            </a:extLst>
          </p:cNvPr>
          <p:cNvSpPr/>
          <p:nvPr/>
        </p:nvSpPr>
        <p:spPr>
          <a:xfrm>
            <a:off x="3604079" y="8289805"/>
            <a:ext cx="347439" cy="125774"/>
          </a:xfrm>
          <a:custGeom>
            <a:avLst/>
            <a:gdLst>
              <a:gd name="connsiteX0" fmla="*/ 767 w 347439"/>
              <a:gd name="connsiteY0" fmla="*/ 1341 h 125774"/>
              <a:gd name="connsiteX1" fmla="*/ 334875 w 347439"/>
              <a:gd name="connsiteY1" fmla="*/ 124433 h 125774"/>
              <a:gd name="connsiteX2" fmla="*/ 246952 w 347439"/>
              <a:gd name="connsiteY2" fmla="*/ 62887 h 125774"/>
              <a:gd name="connsiteX3" fmla="*/ 767 w 347439"/>
              <a:gd name="connsiteY3" fmla="*/ 1341 h 12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39" h="125774">
                <a:moveTo>
                  <a:pt x="767" y="1341"/>
                </a:moveTo>
                <a:cubicBezTo>
                  <a:pt x="15421" y="11599"/>
                  <a:pt x="293844" y="114175"/>
                  <a:pt x="334875" y="124433"/>
                </a:cubicBezTo>
                <a:cubicBezTo>
                  <a:pt x="375906" y="134691"/>
                  <a:pt x="308498" y="83402"/>
                  <a:pt x="246952" y="62887"/>
                </a:cubicBezTo>
                <a:cubicBezTo>
                  <a:pt x="185406" y="42372"/>
                  <a:pt x="-13887" y="-8917"/>
                  <a:pt x="767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1" name="フリーフォーム 6210">
            <a:extLst>
              <a:ext uri="{FF2B5EF4-FFF2-40B4-BE49-F238E27FC236}">
                <a16:creationId xmlns:a16="http://schemas.microsoft.com/office/drawing/2014/main" id="{D371AB7B-3660-E56B-6490-FD37A429FCB3}"/>
              </a:ext>
            </a:extLst>
          </p:cNvPr>
          <p:cNvSpPr/>
          <p:nvPr/>
        </p:nvSpPr>
        <p:spPr>
          <a:xfrm>
            <a:off x="2136950" y="2496507"/>
            <a:ext cx="2083483" cy="2886974"/>
          </a:xfrm>
          <a:custGeom>
            <a:avLst/>
            <a:gdLst>
              <a:gd name="connsiteX0" fmla="*/ 2083358 w 2083483"/>
              <a:gd name="connsiteY0" fmla="*/ 508 h 2886974"/>
              <a:gd name="connsiteX1" fmla="*/ 588665 w 2083483"/>
              <a:gd name="connsiteY1" fmla="*/ 563216 h 2886974"/>
              <a:gd name="connsiteX2" fmla="*/ 755719 w 2083483"/>
              <a:gd name="connsiteY2" fmla="*/ 536839 h 2886974"/>
              <a:gd name="connsiteX3" fmla="*/ 509535 w 2083483"/>
              <a:gd name="connsiteY3" fmla="*/ 826985 h 2886974"/>
              <a:gd name="connsiteX4" fmla="*/ 245765 w 2083483"/>
              <a:gd name="connsiteY4" fmla="*/ 1723801 h 2886974"/>
              <a:gd name="connsiteX5" fmla="*/ 272142 w 2083483"/>
              <a:gd name="connsiteY5" fmla="*/ 1521578 h 2886974"/>
              <a:gd name="connsiteX6" fmla="*/ 8373 w 2083483"/>
              <a:gd name="connsiteY6" fmla="*/ 2875593 h 2886974"/>
              <a:gd name="connsiteX7" fmla="*/ 105088 w 2083483"/>
              <a:gd name="connsiteY7" fmla="*/ 2084285 h 2886974"/>
              <a:gd name="connsiteX8" fmla="*/ 491950 w 2083483"/>
              <a:gd name="connsiteY8" fmla="*/ 598385 h 2886974"/>
              <a:gd name="connsiteX9" fmla="*/ 360065 w 2083483"/>
              <a:gd name="connsiteY9" fmla="*/ 888531 h 2886974"/>
              <a:gd name="connsiteX10" fmla="*/ 1204127 w 2083483"/>
              <a:gd name="connsiteY10" fmla="*/ 185147 h 2886974"/>
              <a:gd name="connsiteX11" fmla="*/ 676588 w 2083483"/>
              <a:gd name="connsiteY11" fmla="*/ 457708 h 2886974"/>
              <a:gd name="connsiteX12" fmla="*/ 2083358 w 2083483"/>
              <a:gd name="connsiteY12" fmla="*/ 508 h 288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483" h="2886974">
                <a:moveTo>
                  <a:pt x="2083358" y="508"/>
                </a:moveTo>
                <a:cubicBezTo>
                  <a:pt x="2068704" y="18093"/>
                  <a:pt x="809938" y="473828"/>
                  <a:pt x="588665" y="563216"/>
                </a:cubicBezTo>
                <a:cubicBezTo>
                  <a:pt x="367392" y="652605"/>
                  <a:pt x="768907" y="492878"/>
                  <a:pt x="755719" y="536839"/>
                </a:cubicBezTo>
                <a:cubicBezTo>
                  <a:pt x="742531" y="580801"/>
                  <a:pt x="594527" y="629158"/>
                  <a:pt x="509535" y="826985"/>
                </a:cubicBezTo>
                <a:cubicBezTo>
                  <a:pt x="424543" y="1024812"/>
                  <a:pt x="285330" y="1608036"/>
                  <a:pt x="245765" y="1723801"/>
                </a:cubicBezTo>
                <a:cubicBezTo>
                  <a:pt x="206200" y="1839566"/>
                  <a:pt x="311707" y="1329613"/>
                  <a:pt x="272142" y="1521578"/>
                </a:cubicBezTo>
                <a:cubicBezTo>
                  <a:pt x="232577" y="1713543"/>
                  <a:pt x="36215" y="2781809"/>
                  <a:pt x="8373" y="2875593"/>
                </a:cubicBezTo>
                <a:cubicBezTo>
                  <a:pt x="-19469" y="2969377"/>
                  <a:pt x="24492" y="2463820"/>
                  <a:pt x="105088" y="2084285"/>
                </a:cubicBezTo>
                <a:cubicBezTo>
                  <a:pt x="185684" y="1704750"/>
                  <a:pt x="449454" y="797677"/>
                  <a:pt x="491950" y="598385"/>
                </a:cubicBezTo>
                <a:cubicBezTo>
                  <a:pt x="534446" y="399093"/>
                  <a:pt x="241369" y="957404"/>
                  <a:pt x="360065" y="888531"/>
                </a:cubicBezTo>
                <a:cubicBezTo>
                  <a:pt x="478761" y="819658"/>
                  <a:pt x="1151373" y="256951"/>
                  <a:pt x="1204127" y="185147"/>
                </a:cubicBezTo>
                <a:cubicBezTo>
                  <a:pt x="1256881" y="113343"/>
                  <a:pt x="528584" y="488481"/>
                  <a:pt x="676588" y="457708"/>
                </a:cubicBezTo>
                <a:cubicBezTo>
                  <a:pt x="824592" y="426935"/>
                  <a:pt x="2098012" y="-17077"/>
                  <a:pt x="2083358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2" name="フリーフォーム 6211">
            <a:extLst>
              <a:ext uri="{FF2B5EF4-FFF2-40B4-BE49-F238E27FC236}">
                <a16:creationId xmlns:a16="http://schemas.microsoft.com/office/drawing/2014/main" id="{FD252072-5917-561C-B75D-64076BE265E1}"/>
              </a:ext>
            </a:extLst>
          </p:cNvPr>
          <p:cNvSpPr/>
          <p:nvPr/>
        </p:nvSpPr>
        <p:spPr>
          <a:xfrm>
            <a:off x="4155794" y="2247822"/>
            <a:ext cx="2572950" cy="2656203"/>
          </a:xfrm>
          <a:custGeom>
            <a:avLst/>
            <a:gdLst>
              <a:gd name="connsiteX0" fmla="*/ 2968 w 2572950"/>
              <a:gd name="connsiteY0" fmla="*/ 3009 h 2656203"/>
              <a:gd name="connsiteX1" fmla="*/ 1400944 w 2572950"/>
              <a:gd name="connsiteY1" fmla="*/ 803109 h 2656203"/>
              <a:gd name="connsiteX2" fmla="*/ 1374568 w 2572950"/>
              <a:gd name="connsiteY2" fmla="*/ 732770 h 2656203"/>
              <a:gd name="connsiteX3" fmla="*/ 1831768 w 2572950"/>
              <a:gd name="connsiteY3" fmla="*/ 1286686 h 2656203"/>
              <a:gd name="connsiteX4" fmla="*/ 2324137 w 2572950"/>
              <a:gd name="connsiteY4" fmla="*/ 1990070 h 2656203"/>
              <a:gd name="connsiteX5" fmla="*/ 2570321 w 2572950"/>
              <a:gd name="connsiteY5" fmla="*/ 2649493 h 2656203"/>
              <a:gd name="connsiteX6" fmla="*/ 2429644 w 2572950"/>
              <a:gd name="connsiteY6" fmla="*/ 2271424 h 2656203"/>
              <a:gd name="connsiteX7" fmla="*/ 2060368 w 2572950"/>
              <a:gd name="connsiteY7" fmla="*/ 1339440 h 2656203"/>
              <a:gd name="connsiteX8" fmla="*/ 2227421 w 2572950"/>
              <a:gd name="connsiteY8" fmla="*/ 1708716 h 2656203"/>
              <a:gd name="connsiteX9" fmla="*/ 1796598 w 2572950"/>
              <a:gd name="connsiteY9" fmla="*/ 1128424 h 2656203"/>
              <a:gd name="connsiteX10" fmla="*/ 882198 w 2572950"/>
              <a:gd name="connsiteY10" fmla="*/ 249193 h 2656203"/>
              <a:gd name="connsiteX11" fmla="*/ 1189929 w 2572950"/>
              <a:gd name="connsiteY11" fmla="*/ 495378 h 2656203"/>
              <a:gd name="connsiteX12" fmla="*/ 767898 w 2572950"/>
              <a:gd name="connsiteY12" fmla="*/ 301947 h 2656203"/>
              <a:gd name="connsiteX13" fmla="*/ 1022875 w 2572950"/>
              <a:gd name="connsiteY13" fmla="*/ 521755 h 2656203"/>
              <a:gd name="connsiteX14" fmla="*/ 2968 w 2572950"/>
              <a:gd name="connsiteY14" fmla="*/ 3009 h 26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2950" h="2656203">
                <a:moveTo>
                  <a:pt x="2968" y="3009"/>
                </a:moveTo>
                <a:cubicBezTo>
                  <a:pt x="65979" y="49901"/>
                  <a:pt x="1172344" y="681482"/>
                  <a:pt x="1400944" y="803109"/>
                </a:cubicBezTo>
                <a:cubicBezTo>
                  <a:pt x="1629544" y="924736"/>
                  <a:pt x="1302764" y="652174"/>
                  <a:pt x="1374568" y="732770"/>
                </a:cubicBezTo>
                <a:cubicBezTo>
                  <a:pt x="1446372" y="813366"/>
                  <a:pt x="1673507" y="1077136"/>
                  <a:pt x="1831768" y="1286686"/>
                </a:cubicBezTo>
                <a:cubicBezTo>
                  <a:pt x="1990030" y="1496236"/>
                  <a:pt x="2201045" y="1762936"/>
                  <a:pt x="2324137" y="1990070"/>
                </a:cubicBezTo>
                <a:cubicBezTo>
                  <a:pt x="2447229" y="2217205"/>
                  <a:pt x="2552736" y="2602601"/>
                  <a:pt x="2570321" y="2649493"/>
                </a:cubicBezTo>
                <a:cubicBezTo>
                  <a:pt x="2587906" y="2696385"/>
                  <a:pt x="2514636" y="2489766"/>
                  <a:pt x="2429644" y="2271424"/>
                </a:cubicBezTo>
                <a:cubicBezTo>
                  <a:pt x="2344652" y="2053082"/>
                  <a:pt x="2094072" y="1433225"/>
                  <a:pt x="2060368" y="1339440"/>
                </a:cubicBezTo>
                <a:cubicBezTo>
                  <a:pt x="2026664" y="1245655"/>
                  <a:pt x="2271383" y="1743885"/>
                  <a:pt x="2227421" y="1708716"/>
                </a:cubicBezTo>
                <a:cubicBezTo>
                  <a:pt x="2183459" y="1673547"/>
                  <a:pt x="2020802" y="1371678"/>
                  <a:pt x="1796598" y="1128424"/>
                </a:cubicBezTo>
                <a:cubicBezTo>
                  <a:pt x="1572394" y="885170"/>
                  <a:pt x="983309" y="354701"/>
                  <a:pt x="882198" y="249193"/>
                </a:cubicBezTo>
                <a:cubicBezTo>
                  <a:pt x="781087" y="143685"/>
                  <a:pt x="1208979" y="486586"/>
                  <a:pt x="1189929" y="495378"/>
                </a:cubicBezTo>
                <a:cubicBezTo>
                  <a:pt x="1170879" y="504170"/>
                  <a:pt x="795740" y="297551"/>
                  <a:pt x="767898" y="301947"/>
                </a:cubicBezTo>
                <a:cubicBezTo>
                  <a:pt x="740056" y="306343"/>
                  <a:pt x="1145967" y="571578"/>
                  <a:pt x="1022875" y="521755"/>
                </a:cubicBezTo>
                <a:cubicBezTo>
                  <a:pt x="899783" y="471932"/>
                  <a:pt x="-60043" y="-43883"/>
                  <a:pt x="2968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3" name="フリーフォーム 6212">
            <a:extLst>
              <a:ext uri="{FF2B5EF4-FFF2-40B4-BE49-F238E27FC236}">
                <a16:creationId xmlns:a16="http://schemas.microsoft.com/office/drawing/2014/main" id="{8C3CE032-7861-82B7-8962-B84C63B16E33}"/>
              </a:ext>
            </a:extLst>
          </p:cNvPr>
          <p:cNvSpPr/>
          <p:nvPr/>
        </p:nvSpPr>
        <p:spPr>
          <a:xfrm>
            <a:off x="6418385" y="4235808"/>
            <a:ext cx="467675" cy="1840121"/>
          </a:xfrm>
          <a:custGeom>
            <a:avLst/>
            <a:gdLst>
              <a:gd name="connsiteX0" fmla="*/ 0 w 467675"/>
              <a:gd name="connsiteY0" fmla="*/ 2084 h 1840121"/>
              <a:gd name="connsiteX1" fmla="*/ 254977 w 467675"/>
              <a:gd name="connsiteY1" fmla="*/ 705469 h 1840121"/>
              <a:gd name="connsiteX2" fmla="*/ 254977 w 467675"/>
              <a:gd name="connsiteY2" fmla="*/ 1171461 h 1840121"/>
              <a:gd name="connsiteX3" fmla="*/ 272561 w 467675"/>
              <a:gd name="connsiteY3" fmla="*/ 907692 h 1840121"/>
              <a:gd name="connsiteX4" fmla="*/ 184638 w 467675"/>
              <a:gd name="connsiteY4" fmla="*/ 1830884 h 1840121"/>
              <a:gd name="connsiteX5" fmla="*/ 246184 w 467675"/>
              <a:gd name="connsiteY5" fmla="*/ 1329723 h 1840121"/>
              <a:gd name="connsiteX6" fmla="*/ 465992 w 467675"/>
              <a:gd name="connsiteY6" fmla="*/ 485661 h 1840121"/>
              <a:gd name="connsiteX7" fmla="*/ 342900 w 467675"/>
              <a:gd name="connsiteY7" fmla="*/ 898900 h 1840121"/>
              <a:gd name="connsiteX8" fmla="*/ 254977 w 467675"/>
              <a:gd name="connsiteY8" fmla="*/ 503246 h 1840121"/>
              <a:gd name="connsiteX9" fmla="*/ 0 w 467675"/>
              <a:gd name="connsiteY9" fmla="*/ 2084 h 184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675" h="1840121">
                <a:moveTo>
                  <a:pt x="0" y="2084"/>
                </a:moveTo>
                <a:cubicBezTo>
                  <a:pt x="0" y="35788"/>
                  <a:pt x="212481" y="510573"/>
                  <a:pt x="254977" y="705469"/>
                </a:cubicBezTo>
                <a:cubicBezTo>
                  <a:pt x="297473" y="900365"/>
                  <a:pt x="252046" y="1137757"/>
                  <a:pt x="254977" y="1171461"/>
                </a:cubicBezTo>
                <a:cubicBezTo>
                  <a:pt x="257908" y="1205165"/>
                  <a:pt x="284284" y="797788"/>
                  <a:pt x="272561" y="907692"/>
                </a:cubicBezTo>
                <a:cubicBezTo>
                  <a:pt x="260838" y="1017596"/>
                  <a:pt x="189034" y="1760546"/>
                  <a:pt x="184638" y="1830884"/>
                </a:cubicBezTo>
                <a:cubicBezTo>
                  <a:pt x="180242" y="1901223"/>
                  <a:pt x="199292" y="1553927"/>
                  <a:pt x="246184" y="1329723"/>
                </a:cubicBezTo>
                <a:cubicBezTo>
                  <a:pt x="293076" y="1105519"/>
                  <a:pt x="449873" y="557465"/>
                  <a:pt x="465992" y="485661"/>
                </a:cubicBezTo>
                <a:cubicBezTo>
                  <a:pt x="482111" y="413857"/>
                  <a:pt x="378069" y="895969"/>
                  <a:pt x="342900" y="898900"/>
                </a:cubicBezTo>
                <a:cubicBezTo>
                  <a:pt x="307731" y="901831"/>
                  <a:pt x="312127" y="654181"/>
                  <a:pt x="254977" y="503246"/>
                </a:cubicBezTo>
                <a:cubicBezTo>
                  <a:pt x="197827" y="352311"/>
                  <a:pt x="0" y="-31620"/>
                  <a:pt x="0" y="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4" name="フリーフォーム 6213">
            <a:extLst>
              <a:ext uri="{FF2B5EF4-FFF2-40B4-BE49-F238E27FC236}">
                <a16:creationId xmlns:a16="http://schemas.microsoft.com/office/drawing/2014/main" id="{60B80A15-219E-B328-C1B2-FEEA985D88A7}"/>
              </a:ext>
            </a:extLst>
          </p:cNvPr>
          <p:cNvSpPr/>
          <p:nvPr/>
        </p:nvSpPr>
        <p:spPr>
          <a:xfrm>
            <a:off x="2180492" y="3772767"/>
            <a:ext cx="202437" cy="1964471"/>
          </a:xfrm>
          <a:custGeom>
            <a:avLst/>
            <a:gdLst>
              <a:gd name="connsiteX0" fmla="*/ 26377 w 202437"/>
              <a:gd name="connsiteY0" fmla="*/ 16718 h 1964471"/>
              <a:gd name="connsiteX1" fmla="*/ 87923 w 202437"/>
              <a:gd name="connsiteY1" fmla="*/ 1124548 h 1964471"/>
              <a:gd name="connsiteX2" fmla="*/ 0 w 202437"/>
              <a:gd name="connsiteY2" fmla="*/ 1959818 h 1964471"/>
              <a:gd name="connsiteX3" fmla="*/ 87923 w 202437"/>
              <a:gd name="connsiteY3" fmla="*/ 1397110 h 1964471"/>
              <a:gd name="connsiteX4" fmla="*/ 202223 w 202437"/>
              <a:gd name="connsiteY4" fmla="*/ 78264 h 1964471"/>
              <a:gd name="connsiteX5" fmla="*/ 114300 w 202437"/>
              <a:gd name="connsiteY5" fmla="*/ 429956 h 1964471"/>
              <a:gd name="connsiteX6" fmla="*/ 26377 w 202437"/>
              <a:gd name="connsiteY6" fmla="*/ 16718 h 19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37" h="1964471">
                <a:moveTo>
                  <a:pt x="26377" y="16718"/>
                </a:moveTo>
                <a:cubicBezTo>
                  <a:pt x="21981" y="132483"/>
                  <a:pt x="92319" y="800698"/>
                  <a:pt x="87923" y="1124548"/>
                </a:cubicBezTo>
                <a:cubicBezTo>
                  <a:pt x="83527" y="1448398"/>
                  <a:pt x="0" y="1914391"/>
                  <a:pt x="0" y="1959818"/>
                </a:cubicBezTo>
                <a:cubicBezTo>
                  <a:pt x="0" y="2005245"/>
                  <a:pt x="54219" y="1710702"/>
                  <a:pt x="87923" y="1397110"/>
                </a:cubicBezTo>
                <a:cubicBezTo>
                  <a:pt x="121627" y="1083518"/>
                  <a:pt x="197827" y="239456"/>
                  <a:pt x="202223" y="78264"/>
                </a:cubicBezTo>
                <a:cubicBezTo>
                  <a:pt x="206619" y="-82928"/>
                  <a:pt x="142142" y="435818"/>
                  <a:pt x="114300" y="429956"/>
                </a:cubicBezTo>
                <a:cubicBezTo>
                  <a:pt x="86458" y="424094"/>
                  <a:pt x="30773" y="-99047"/>
                  <a:pt x="26377" y="1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5" name="フリーフォーム 6214">
            <a:extLst>
              <a:ext uri="{FF2B5EF4-FFF2-40B4-BE49-F238E27FC236}">
                <a16:creationId xmlns:a16="http://schemas.microsoft.com/office/drawing/2014/main" id="{F1A622DC-A6B3-A2C0-4326-0D04C72E3A96}"/>
              </a:ext>
            </a:extLst>
          </p:cNvPr>
          <p:cNvSpPr/>
          <p:nvPr/>
        </p:nvSpPr>
        <p:spPr>
          <a:xfrm>
            <a:off x="2038918" y="2858307"/>
            <a:ext cx="314494" cy="2675364"/>
          </a:xfrm>
          <a:custGeom>
            <a:avLst/>
            <a:gdLst>
              <a:gd name="connsiteX0" fmla="*/ 282251 w 314494"/>
              <a:gd name="connsiteY0" fmla="*/ 60739 h 2675364"/>
              <a:gd name="connsiteX1" fmla="*/ 299836 w 314494"/>
              <a:gd name="connsiteY1" fmla="*/ 175039 h 2675364"/>
              <a:gd name="connsiteX2" fmla="*/ 88820 w 314494"/>
              <a:gd name="connsiteY2" fmla="*/ 1370793 h 2675364"/>
              <a:gd name="connsiteX3" fmla="*/ 80028 w 314494"/>
              <a:gd name="connsiteY3" fmla="*/ 2663262 h 2675364"/>
              <a:gd name="connsiteX4" fmla="*/ 18482 w 314494"/>
              <a:gd name="connsiteY4" fmla="*/ 1959878 h 2675364"/>
              <a:gd name="connsiteX5" fmla="*/ 53651 w 314494"/>
              <a:gd name="connsiteY5" fmla="*/ 992724 h 2675364"/>
              <a:gd name="connsiteX6" fmla="*/ 897 w 314494"/>
              <a:gd name="connsiteY6" fmla="*/ 1599393 h 2675364"/>
              <a:gd name="connsiteX7" fmla="*/ 106405 w 314494"/>
              <a:gd name="connsiteY7" fmla="*/ 764124 h 2675364"/>
              <a:gd name="connsiteX8" fmla="*/ 88820 w 314494"/>
              <a:gd name="connsiteY8" fmla="*/ 957555 h 2675364"/>
              <a:gd name="connsiteX9" fmla="*/ 203120 w 314494"/>
              <a:gd name="connsiteY9" fmla="*/ 597070 h 2675364"/>
              <a:gd name="connsiteX10" fmla="*/ 167951 w 314494"/>
              <a:gd name="connsiteY10" fmla="*/ 702578 h 2675364"/>
              <a:gd name="connsiteX11" fmla="*/ 282251 w 314494"/>
              <a:gd name="connsiteY11" fmla="*/ 60739 h 26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494" h="2675364">
                <a:moveTo>
                  <a:pt x="282251" y="60739"/>
                </a:moveTo>
                <a:cubicBezTo>
                  <a:pt x="304232" y="-27184"/>
                  <a:pt x="332075" y="-43303"/>
                  <a:pt x="299836" y="175039"/>
                </a:cubicBezTo>
                <a:cubicBezTo>
                  <a:pt x="267597" y="393381"/>
                  <a:pt x="125455" y="956089"/>
                  <a:pt x="88820" y="1370793"/>
                </a:cubicBezTo>
                <a:cubicBezTo>
                  <a:pt x="52185" y="1785497"/>
                  <a:pt x="91751" y="2565081"/>
                  <a:pt x="80028" y="2663262"/>
                </a:cubicBezTo>
                <a:cubicBezTo>
                  <a:pt x="68305" y="2761443"/>
                  <a:pt x="22878" y="2238301"/>
                  <a:pt x="18482" y="1959878"/>
                </a:cubicBezTo>
                <a:cubicBezTo>
                  <a:pt x="14086" y="1681455"/>
                  <a:pt x="56582" y="1052805"/>
                  <a:pt x="53651" y="992724"/>
                </a:cubicBezTo>
                <a:cubicBezTo>
                  <a:pt x="50720" y="932643"/>
                  <a:pt x="-7895" y="1637493"/>
                  <a:pt x="897" y="1599393"/>
                </a:cubicBezTo>
                <a:cubicBezTo>
                  <a:pt x="9689" y="1561293"/>
                  <a:pt x="91751" y="871097"/>
                  <a:pt x="106405" y="764124"/>
                </a:cubicBezTo>
                <a:cubicBezTo>
                  <a:pt x="121059" y="657151"/>
                  <a:pt x="72701" y="985397"/>
                  <a:pt x="88820" y="957555"/>
                </a:cubicBezTo>
                <a:cubicBezTo>
                  <a:pt x="104939" y="929713"/>
                  <a:pt x="189932" y="639566"/>
                  <a:pt x="203120" y="597070"/>
                </a:cubicBezTo>
                <a:cubicBezTo>
                  <a:pt x="216308" y="554574"/>
                  <a:pt x="151832" y="791967"/>
                  <a:pt x="167951" y="702578"/>
                </a:cubicBezTo>
                <a:cubicBezTo>
                  <a:pt x="184070" y="613190"/>
                  <a:pt x="260270" y="148662"/>
                  <a:pt x="282251" y="60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6" name="フリーフォーム 6215">
            <a:extLst>
              <a:ext uri="{FF2B5EF4-FFF2-40B4-BE49-F238E27FC236}">
                <a16:creationId xmlns:a16="http://schemas.microsoft.com/office/drawing/2014/main" id="{D5330F7A-F634-DE7F-89C5-9D1DB1BFBF44}"/>
              </a:ext>
            </a:extLst>
          </p:cNvPr>
          <p:cNvSpPr/>
          <p:nvPr/>
        </p:nvSpPr>
        <p:spPr>
          <a:xfrm>
            <a:off x="2367992" y="5680627"/>
            <a:ext cx="108765" cy="1279755"/>
          </a:xfrm>
          <a:custGeom>
            <a:avLst/>
            <a:gdLst>
              <a:gd name="connsiteX0" fmla="*/ 100888 w 108765"/>
              <a:gd name="connsiteY0" fmla="*/ 3893 h 1279755"/>
              <a:gd name="connsiteX1" fmla="*/ 17068 w 108765"/>
              <a:gd name="connsiteY1" fmla="*/ 445853 h 1279755"/>
              <a:gd name="connsiteX2" fmla="*/ 100888 w 108765"/>
              <a:gd name="connsiteY2" fmla="*/ 834473 h 1279755"/>
              <a:gd name="connsiteX3" fmla="*/ 32308 w 108765"/>
              <a:gd name="connsiteY3" fmla="*/ 765893 h 1279755"/>
              <a:gd name="connsiteX4" fmla="*/ 108508 w 108765"/>
              <a:gd name="connsiteY4" fmla="*/ 1276433 h 1279755"/>
              <a:gd name="connsiteX5" fmla="*/ 55168 w 108765"/>
              <a:gd name="connsiteY5" fmla="*/ 964013 h 1279755"/>
              <a:gd name="connsiteX6" fmla="*/ 1828 w 108765"/>
              <a:gd name="connsiteY6" fmla="*/ 529673 h 1279755"/>
              <a:gd name="connsiteX7" fmla="*/ 17068 w 108765"/>
              <a:gd name="connsiteY7" fmla="*/ 712553 h 1279755"/>
              <a:gd name="connsiteX8" fmla="*/ 100888 w 108765"/>
              <a:gd name="connsiteY8" fmla="*/ 3893 h 127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65" h="1279755">
                <a:moveTo>
                  <a:pt x="100888" y="3893"/>
                </a:moveTo>
                <a:cubicBezTo>
                  <a:pt x="100888" y="-40557"/>
                  <a:pt x="17068" y="307423"/>
                  <a:pt x="17068" y="445853"/>
                </a:cubicBezTo>
                <a:cubicBezTo>
                  <a:pt x="17068" y="584283"/>
                  <a:pt x="98348" y="781133"/>
                  <a:pt x="100888" y="834473"/>
                </a:cubicBezTo>
                <a:cubicBezTo>
                  <a:pt x="103428" y="887813"/>
                  <a:pt x="31038" y="692233"/>
                  <a:pt x="32308" y="765893"/>
                </a:cubicBezTo>
                <a:cubicBezTo>
                  <a:pt x="33578" y="839553"/>
                  <a:pt x="104698" y="1243413"/>
                  <a:pt x="108508" y="1276433"/>
                </a:cubicBezTo>
                <a:cubicBezTo>
                  <a:pt x="112318" y="1309453"/>
                  <a:pt x="72948" y="1088473"/>
                  <a:pt x="55168" y="964013"/>
                </a:cubicBezTo>
                <a:cubicBezTo>
                  <a:pt x="37388" y="839553"/>
                  <a:pt x="8178" y="571583"/>
                  <a:pt x="1828" y="529673"/>
                </a:cubicBezTo>
                <a:cubicBezTo>
                  <a:pt x="-4522" y="487763"/>
                  <a:pt x="6908" y="796373"/>
                  <a:pt x="17068" y="712553"/>
                </a:cubicBezTo>
                <a:cubicBezTo>
                  <a:pt x="27228" y="628733"/>
                  <a:pt x="100888" y="48343"/>
                  <a:pt x="100888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7" name="フリーフォーム 6216">
            <a:extLst>
              <a:ext uri="{FF2B5EF4-FFF2-40B4-BE49-F238E27FC236}">
                <a16:creationId xmlns:a16="http://schemas.microsoft.com/office/drawing/2014/main" id="{EEC44831-0117-D78E-39B2-9052D6997721}"/>
              </a:ext>
            </a:extLst>
          </p:cNvPr>
          <p:cNvSpPr/>
          <p:nvPr/>
        </p:nvSpPr>
        <p:spPr>
          <a:xfrm>
            <a:off x="1414624" y="4912637"/>
            <a:ext cx="447701" cy="645403"/>
          </a:xfrm>
          <a:custGeom>
            <a:avLst/>
            <a:gdLst>
              <a:gd name="connsiteX0" fmla="*/ 368456 w 447701"/>
              <a:gd name="connsiteY0" fmla="*/ 642343 h 645403"/>
              <a:gd name="connsiteX1" fmla="*/ 414176 w 447701"/>
              <a:gd name="connsiteY1" fmla="*/ 162283 h 645403"/>
              <a:gd name="connsiteX2" fmla="*/ 353216 w 447701"/>
              <a:gd name="connsiteY2" fmla="*/ 17503 h 645403"/>
              <a:gd name="connsiteX3" fmla="*/ 2696 w 447701"/>
              <a:gd name="connsiteY3" fmla="*/ 230863 h 645403"/>
              <a:gd name="connsiteX4" fmla="*/ 193196 w 447701"/>
              <a:gd name="connsiteY4" fmla="*/ 70843 h 645403"/>
              <a:gd name="connsiteX5" fmla="*/ 231296 w 447701"/>
              <a:gd name="connsiteY5" fmla="*/ 2263 h 645403"/>
              <a:gd name="connsiteX6" fmla="*/ 376076 w 447701"/>
              <a:gd name="connsiteY6" fmla="*/ 147043 h 645403"/>
              <a:gd name="connsiteX7" fmla="*/ 437036 w 447701"/>
              <a:gd name="connsiteY7" fmla="*/ 558523 h 645403"/>
              <a:gd name="connsiteX8" fmla="*/ 437036 w 447701"/>
              <a:gd name="connsiteY8" fmla="*/ 375643 h 645403"/>
              <a:gd name="connsiteX9" fmla="*/ 368456 w 447701"/>
              <a:gd name="connsiteY9" fmla="*/ 642343 h 6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701" h="645403">
                <a:moveTo>
                  <a:pt x="368456" y="642343"/>
                </a:moveTo>
                <a:cubicBezTo>
                  <a:pt x="364646" y="606783"/>
                  <a:pt x="416716" y="266423"/>
                  <a:pt x="414176" y="162283"/>
                </a:cubicBezTo>
                <a:cubicBezTo>
                  <a:pt x="411636" y="58143"/>
                  <a:pt x="421796" y="6073"/>
                  <a:pt x="353216" y="17503"/>
                </a:cubicBezTo>
                <a:cubicBezTo>
                  <a:pt x="284636" y="28933"/>
                  <a:pt x="29366" y="221973"/>
                  <a:pt x="2696" y="230863"/>
                </a:cubicBezTo>
                <a:cubicBezTo>
                  <a:pt x="-23974" y="239753"/>
                  <a:pt x="155096" y="108943"/>
                  <a:pt x="193196" y="70843"/>
                </a:cubicBezTo>
                <a:cubicBezTo>
                  <a:pt x="231296" y="32743"/>
                  <a:pt x="200816" y="-10437"/>
                  <a:pt x="231296" y="2263"/>
                </a:cubicBezTo>
                <a:cubicBezTo>
                  <a:pt x="261776" y="14963"/>
                  <a:pt x="341786" y="54333"/>
                  <a:pt x="376076" y="147043"/>
                </a:cubicBezTo>
                <a:cubicBezTo>
                  <a:pt x="410366" y="239753"/>
                  <a:pt x="426876" y="520423"/>
                  <a:pt x="437036" y="558523"/>
                </a:cubicBezTo>
                <a:cubicBezTo>
                  <a:pt x="447196" y="596623"/>
                  <a:pt x="454816" y="359133"/>
                  <a:pt x="437036" y="375643"/>
                </a:cubicBezTo>
                <a:cubicBezTo>
                  <a:pt x="419256" y="392153"/>
                  <a:pt x="372266" y="677903"/>
                  <a:pt x="368456" y="642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8" name="フリーフォーム 6217">
            <a:extLst>
              <a:ext uri="{FF2B5EF4-FFF2-40B4-BE49-F238E27FC236}">
                <a16:creationId xmlns:a16="http://schemas.microsoft.com/office/drawing/2014/main" id="{B6AEE1BA-6F4F-8DCF-CC33-B1DE44CDF42D}"/>
              </a:ext>
            </a:extLst>
          </p:cNvPr>
          <p:cNvSpPr/>
          <p:nvPr/>
        </p:nvSpPr>
        <p:spPr>
          <a:xfrm>
            <a:off x="1515687" y="5035756"/>
            <a:ext cx="777974" cy="1894563"/>
          </a:xfrm>
          <a:custGeom>
            <a:avLst/>
            <a:gdLst>
              <a:gd name="connsiteX0" fmla="*/ 168333 w 777974"/>
              <a:gd name="connsiteY0" fmla="*/ 1064 h 1894563"/>
              <a:gd name="connsiteX1" fmla="*/ 145473 w 777974"/>
              <a:gd name="connsiteY1" fmla="*/ 443024 h 1894563"/>
              <a:gd name="connsiteX2" fmla="*/ 358833 w 777974"/>
              <a:gd name="connsiteY2" fmla="*/ 1273604 h 1894563"/>
              <a:gd name="connsiteX3" fmla="*/ 313113 w 777974"/>
              <a:gd name="connsiteY3" fmla="*/ 1174544 h 1894563"/>
              <a:gd name="connsiteX4" fmla="*/ 587433 w 777974"/>
              <a:gd name="connsiteY4" fmla="*/ 1677464 h 1894563"/>
              <a:gd name="connsiteX5" fmla="*/ 777933 w 777974"/>
              <a:gd name="connsiteY5" fmla="*/ 1890824 h 1894563"/>
              <a:gd name="connsiteX6" fmla="*/ 572193 w 777974"/>
              <a:gd name="connsiteY6" fmla="*/ 1517444 h 1894563"/>
              <a:gd name="connsiteX7" fmla="*/ 328353 w 777974"/>
              <a:gd name="connsiteY7" fmla="*/ 999284 h 1894563"/>
              <a:gd name="connsiteX8" fmla="*/ 374073 w 777974"/>
              <a:gd name="connsiteY8" fmla="*/ 1174544 h 1894563"/>
              <a:gd name="connsiteX9" fmla="*/ 61653 w 777974"/>
              <a:gd name="connsiteY9" fmla="*/ 267764 h 1894563"/>
              <a:gd name="connsiteX10" fmla="*/ 693 w 777974"/>
              <a:gd name="connsiteY10" fmla="*/ 107744 h 1894563"/>
              <a:gd name="connsiteX11" fmla="*/ 76893 w 777974"/>
              <a:gd name="connsiteY11" fmla="*/ 313484 h 1894563"/>
              <a:gd name="connsiteX12" fmla="*/ 168333 w 777974"/>
              <a:gd name="connsiteY12" fmla="*/ 1064 h 189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974" h="1894563">
                <a:moveTo>
                  <a:pt x="168333" y="1064"/>
                </a:moveTo>
                <a:cubicBezTo>
                  <a:pt x="179763" y="22654"/>
                  <a:pt x="113723" y="230934"/>
                  <a:pt x="145473" y="443024"/>
                </a:cubicBezTo>
                <a:cubicBezTo>
                  <a:pt x="177223" y="655114"/>
                  <a:pt x="330893" y="1151684"/>
                  <a:pt x="358833" y="1273604"/>
                </a:cubicBezTo>
                <a:cubicBezTo>
                  <a:pt x="386773" y="1395524"/>
                  <a:pt x="275013" y="1107234"/>
                  <a:pt x="313113" y="1174544"/>
                </a:cubicBezTo>
                <a:cubicBezTo>
                  <a:pt x="351213" y="1241854"/>
                  <a:pt x="509963" y="1558084"/>
                  <a:pt x="587433" y="1677464"/>
                </a:cubicBezTo>
                <a:cubicBezTo>
                  <a:pt x="664903" y="1796844"/>
                  <a:pt x="780473" y="1917494"/>
                  <a:pt x="777933" y="1890824"/>
                </a:cubicBezTo>
                <a:cubicBezTo>
                  <a:pt x="775393" y="1864154"/>
                  <a:pt x="647123" y="1666034"/>
                  <a:pt x="572193" y="1517444"/>
                </a:cubicBezTo>
                <a:cubicBezTo>
                  <a:pt x="497263" y="1368854"/>
                  <a:pt x="361373" y="1056434"/>
                  <a:pt x="328353" y="999284"/>
                </a:cubicBezTo>
                <a:cubicBezTo>
                  <a:pt x="295333" y="942134"/>
                  <a:pt x="418523" y="1296464"/>
                  <a:pt x="374073" y="1174544"/>
                </a:cubicBezTo>
                <a:cubicBezTo>
                  <a:pt x="329623" y="1052624"/>
                  <a:pt x="123883" y="445564"/>
                  <a:pt x="61653" y="267764"/>
                </a:cubicBezTo>
                <a:cubicBezTo>
                  <a:pt x="-577" y="89964"/>
                  <a:pt x="-1847" y="100124"/>
                  <a:pt x="693" y="107744"/>
                </a:cubicBezTo>
                <a:cubicBezTo>
                  <a:pt x="3233" y="115364"/>
                  <a:pt x="51493" y="333804"/>
                  <a:pt x="76893" y="313484"/>
                </a:cubicBezTo>
                <a:cubicBezTo>
                  <a:pt x="102293" y="293164"/>
                  <a:pt x="156903" y="-20526"/>
                  <a:pt x="168333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9" name="フリーフォーム 6218">
            <a:extLst>
              <a:ext uri="{FF2B5EF4-FFF2-40B4-BE49-F238E27FC236}">
                <a16:creationId xmlns:a16="http://schemas.microsoft.com/office/drawing/2014/main" id="{08E51A3A-7670-6A8D-158D-C91A82F0A49A}"/>
              </a:ext>
            </a:extLst>
          </p:cNvPr>
          <p:cNvSpPr/>
          <p:nvPr/>
        </p:nvSpPr>
        <p:spPr>
          <a:xfrm>
            <a:off x="1561859" y="4996318"/>
            <a:ext cx="291707" cy="659735"/>
          </a:xfrm>
          <a:custGeom>
            <a:avLst/>
            <a:gdLst>
              <a:gd name="connsiteX0" fmla="*/ 35 w 291707"/>
              <a:gd name="connsiteY0" fmla="*/ 754 h 659735"/>
              <a:gd name="connsiteX1" fmla="*/ 168087 w 291707"/>
              <a:gd name="connsiteY1" fmla="*/ 371457 h 659735"/>
              <a:gd name="connsiteX2" fmla="*/ 187858 w 291707"/>
              <a:gd name="connsiteY2" fmla="*/ 658134 h 659735"/>
              <a:gd name="connsiteX3" fmla="*/ 291655 w 291707"/>
              <a:gd name="connsiteY3" fmla="*/ 242947 h 659735"/>
              <a:gd name="connsiteX4" fmla="*/ 173030 w 291707"/>
              <a:gd name="connsiteY4" fmla="*/ 554337 h 659735"/>
              <a:gd name="connsiteX5" fmla="*/ 153259 w 291707"/>
              <a:gd name="connsiteY5" fmla="*/ 282488 h 659735"/>
              <a:gd name="connsiteX6" fmla="*/ 35 w 291707"/>
              <a:gd name="connsiteY6" fmla="*/ 754 h 65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707" h="659735">
                <a:moveTo>
                  <a:pt x="35" y="754"/>
                </a:moveTo>
                <a:cubicBezTo>
                  <a:pt x="2506" y="15582"/>
                  <a:pt x="136783" y="261894"/>
                  <a:pt x="168087" y="371457"/>
                </a:cubicBezTo>
                <a:cubicBezTo>
                  <a:pt x="199391" y="481020"/>
                  <a:pt x="167263" y="679552"/>
                  <a:pt x="187858" y="658134"/>
                </a:cubicBezTo>
                <a:cubicBezTo>
                  <a:pt x="208453" y="636716"/>
                  <a:pt x="294126" y="260246"/>
                  <a:pt x="291655" y="242947"/>
                </a:cubicBezTo>
                <a:cubicBezTo>
                  <a:pt x="289184" y="225648"/>
                  <a:pt x="196096" y="547747"/>
                  <a:pt x="173030" y="554337"/>
                </a:cubicBezTo>
                <a:cubicBezTo>
                  <a:pt x="149964" y="560927"/>
                  <a:pt x="182091" y="371457"/>
                  <a:pt x="153259" y="282488"/>
                </a:cubicBezTo>
                <a:cubicBezTo>
                  <a:pt x="124427" y="193519"/>
                  <a:pt x="-2436" y="-14074"/>
                  <a:pt x="35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0" name="フリーフォーム 6219">
            <a:extLst>
              <a:ext uri="{FF2B5EF4-FFF2-40B4-BE49-F238E27FC236}">
                <a16:creationId xmlns:a16="http://schemas.microsoft.com/office/drawing/2014/main" id="{288BBDB2-8D36-C4C2-24D1-09E99F982F4C}"/>
              </a:ext>
            </a:extLst>
          </p:cNvPr>
          <p:cNvSpPr/>
          <p:nvPr/>
        </p:nvSpPr>
        <p:spPr>
          <a:xfrm>
            <a:off x="1650320" y="5535728"/>
            <a:ext cx="337367" cy="682273"/>
          </a:xfrm>
          <a:custGeom>
            <a:avLst/>
            <a:gdLst>
              <a:gd name="connsiteX0" fmla="*/ 321818 w 337367"/>
              <a:gd name="connsiteY0" fmla="*/ 153323 h 682273"/>
              <a:gd name="connsiteX1" fmla="*/ 267449 w 337367"/>
              <a:gd name="connsiteY1" fmla="*/ 454828 h 682273"/>
              <a:gd name="connsiteX2" fmla="*/ 336646 w 337367"/>
              <a:gd name="connsiteY2" fmla="*/ 682192 h 682273"/>
              <a:gd name="connsiteX3" fmla="*/ 282277 w 337367"/>
              <a:gd name="connsiteY3" fmla="*/ 474598 h 682273"/>
              <a:gd name="connsiteX4" fmla="*/ 543 w 337367"/>
              <a:gd name="connsiteY4" fmla="*/ 99 h 682273"/>
              <a:gd name="connsiteX5" fmla="*/ 213079 w 337367"/>
              <a:gd name="connsiteY5" fmla="*/ 430114 h 682273"/>
              <a:gd name="connsiteX6" fmla="*/ 321818 w 337367"/>
              <a:gd name="connsiteY6" fmla="*/ 153323 h 6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67" h="682273">
                <a:moveTo>
                  <a:pt x="321818" y="153323"/>
                </a:moveTo>
                <a:cubicBezTo>
                  <a:pt x="330880" y="157442"/>
                  <a:pt x="264978" y="366683"/>
                  <a:pt x="267449" y="454828"/>
                </a:cubicBezTo>
                <a:cubicBezTo>
                  <a:pt x="269920" y="542973"/>
                  <a:pt x="334175" y="678897"/>
                  <a:pt x="336646" y="682192"/>
                </a:cubicBezTo>
                <a:cubicBezTo>
                  <a:pt x="339117" y="685487"/>
                  <a:pt x="338294" y="588280"/>
                  <a:pt x="282277" y="474598"/>
                </a:cubicBezTo>
                <a:cubicBezTo>
                  <a:pt x="226260" y="360916"/>
                  <a:pt x="12076" y="7513"/>
                  <a:pt x="543" y="99"/>
                </a:cubicBezTo>
                <a:cubicBezTo>
                  <a:pt x="-10990" y="-7315"/>
                  <a:pt x="164476" y="402105"/>
                  <a:pt x="213079" y="430114"/>
                </a:cubicBezTo>
                <a:cubicBezTo>
                  <a:pt x="261682" y="458123"/>
                  <a:pt x="312756" y="149204"/>
                  <a:pt x="321818" y="15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1" name="フリーフォーム 6220">
            <a:extLst>
              <a:ext uri="{FF2B5EF4-FFF2-40B4-BE49-F238E27FC236}">
                <a16:creationId xmlns:a16="http://schemas.microsoft.com/office/drawing/2014/main" id="{9CE91B1C-4816-473A-D0A8-54BC49185FEC}"/>
              </a:ext>
            </a:extLst>
          </p:cNvPr>
          <p:cNvSpPr/>
          <p:nvPr/>
        </p:nvSpPr>
        <p:spPr>
          <a:xfrm>
            <a:off x="1938839" y="5790344"/>
            <a:ext cx="399126" cy="1026452"/>
          </a:xfrm>
          <a:custGeom>
            <a:avLst/>
            <a:gdLst>
              <a:gd name="connsiteX0" fmla="*/ 8586 w 399126"/>
              <a:gd name="connsiteY0" fmla="*/ 22274 h 1026452"/>
              <a:gd name="connsiteX1" fmla="*/ 334804 w 399126"/>
              <a:gd name="connsiteY1" fmla="*/ 813107 h 1026452"/>
              <a:gd name="connsiteX2" fmla="*/ 399059 w 399126"/>
              <a:gd name="connsiteY2" fmla="*/ 1025643 h 1026452"/>
              <a:gd name="connsiteX3" fmla="*/ 344690 w 399126"/>
              <a:gd name="connsiteY3" fmla="*/ 763680 h 1026452"/>
              <a:gd name="connsiteX4" fmla="*/ 235950 w 399126"/>
              <a:gd name="connsiteY4" fmla="*/ 679654 h 1026452"/>
              <a:gd name="connsiteX5" fmla="*/ 122268 w 399126"/>
              <a:gd name="connsiteY5" fmla="*/ 427576 h 1026452"/>
              <a:gd name="connsiteX6" fmla="*/ 137096 w 399126"/>
              <a:gd name="connsiteY6" fmla="*/ 699425 h 1026452"/>
              <a:gd name="connsiteX7" fmla="*/ 132153 w 399126"/>
              <a:gd name="connsiteY7" fmla="*/ 318837 h 1026452"/>
              <a:gd name="connsiteX8" fmla="*/ 97555 w 399126"/>
              <a:gd name="connsiteY8" fmla="*/ 224925 h 1026452"/>
              <a:gd name="connsiteX9" fmla="*/ 8586 w 399126"/>
              <a:gd name="connsiteY9" fmla="*/ 22274 h 102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126" h="1026452">
                <a:moveTo>
                  <a:pt x="8586" y="22274"/>
                </a:moveTo>
                <a:cubicBezTo>
                  <a:pt x="48128" y="120304"/>
                  <a:pt x="269725" y="645879"/>
                  <a:pt x="334804" y="813107"/>
                </a:cubicBezTo>
                <a:cubicBezTo>
                  <a:pt x="399883" y="980335"/>
                  <a:pt x="397411" y="1033881"/>
                  <a:pt x="399059" y="1025643"/>
                </a:cubicBezTo>
                <a:cubicBezTo>
                  <a:pt x="400707" y="1017405"/>
                  <a:pt x="371875" y="821345"/>
                  <a:pt x="344690" y="763680"/>
                </a:cubicBezTo>
                <a:cubicBezTo>
                  <a:pt x="317505" y="706015"/>
                  <a:pt x="273020" y="735671"/>
                  <a:pt x="235950" y="679654"/>
                </a:cubicBezTo>
                <a:cubicBezTo>
                  <a:pt x="198880" y="623637"/>
                  <a:pt x="138744" y="424281"/>
                  <a:pt x="122268" y="427576"/>
                </a:cubicBezTo>
                <a:cubicBezTo>
                  <a:pt x="105792" y="430871"/>
                  <a:pt x="135449" y="717548"/>
                  <a:pt x="137096" y="699425"/>
                </a:cubicBezTo>
                <a:cubicBezTo>
                  <a:pt x="138743" y="681302"/>
                  <a:pt x="138743" y="397920"/>
                  <a:pt x="132153" y="318837"/>
                </a:cubicBezTo>
                <a:cubicBezTo>
                  <a:pt x="125563" y="239754"/>
                  <a:pt x="117326" y="271057"/>
                  <a:pt x="97555" y="224925"/>
                </a:cubicBezTo>
                <a:cubicBezTo>
                  <a:pt x="77784" y="178793"/>
                  <a:pt x="-30956" y="-75756"/>
                  <a:pt x="8586" y="2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2" name="フリーフォーム 6221">
            <a:extLst>
              <a:ext uri="{FF2B5EF4-FFF2-40B4-BE49-F238E27FC236}">
                <a16:creationId xmlns:a16="http://schemas.microsoft.com/office/drawing/2014/main" id="{2FAFF2CB-FDFA-0E47-738E-A76B7934089A}"/>
              </a:ext>
            </a:extLst>
          </p:cNvPr>
          <p:cNvSpPr/>
          <p:nvPr/>
        </p:nvSpPr>
        <p:spPr>
          <a:xfrm>
            <a:off x="6811044" y="4715214"/>
            <a:ext cx="405649" cy="667389"/>
          </a:xfrm>
          <a:custGeom>
            <a:avLst/>
            <a:gdLst>
              <a:gd name="connsiteX0" fmla="*/ 0 w 405649"/>
              <a:gd name="connsiteY0" fmla="*/ 84150 h 667389"/>
              <a:gd name="connsiteX1" fmla="*/ 222422 w 405649"/>
              <a:gd name="connsiteY1" fmla="*/ 89093 h 667389"/>
              <a:gd name="connsiteX2" fmla="*/ 375646 w 405649"/>
              <a:gd name="connsiteY2" fmla="*/ 296687 h 667389"/>
              <a:gd name="connsiteX3" fmla="*/ 370703 w 405649"/>
              <a:gd name="connsiteY3" fmla="*/ 202775 h 667389"/>
              <a:gd name="connsiteX4" fmla="*/ 405302 w 405649"/>
              <a:gd name="connsiteY4" fmla="*/ 375770 h 667389"/>
              <a:gd name="connsiteX5" fmla="*/ 345990 w 405649"/>
              <a:gd name="connsiteY5" fmla="*/ 667389 h 667389"/>
              <a:gd name="connsiteX6" fmla="*/ 405302 w 405649"/>
              <a:gd name="connsiteY6" fmla="*/ 375770 h 667389"/>
              <a:gd name="connsiteX7" fmla="*/ 355875 w 405649"/>
              <a:gd name="connsiteY7" fmla="*/ 84150 h 667389"/>
              <a:gd name="connsiteX8" fmla="*/ 350932 w 405649"/>
              <a:gd name="connsiteY8" fmla="*/ 262088 h 667389"/>
              <a:gd name="connsiteX9" fmla="*/ 266906 w 405649"/>
              <a:gd name="connsiteY9" fmla="*/ 10010 h 667389"/>
              <a:gd name="connsiteX10" fmla="*/ 222422 w 405649"/>
              <a:gd name="connsiteY10" fmla="*/ 54494 h 667389"/>
              <a:gd name="connsiteX11" fmla="*/ 0 w 405649"/>
              <a:gd name="connsiteY11" fmla="*/ 84150 h 66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649" h="667389">
                <a:moveTo>
                  <a:pt x="0" y="84150"/>
                </a:moveTo>
                <a:cubicBezTo>
                  <a:pt x="0" y="89916"/>
                  <a:pt x="159814" y="53670"/>
                  <a:pt x="222422" y="89093"/>
                </a:cubicBezTo>
                <a:cubicBezTo>
                  <a:pt x="285030" y="124516"/>
                  <a:pt x="350933" y="277740"/>
                  <a:pt x="375646" y="296687"/>
                </a:cubicBezTo>
                <a:cubicBezTo>
                  <a:pt x="400360" y="315634"/>
                  <a:pt x="365760" y="189595"/>
                  <a:pt x="370703" y="202775"/>
                </a:cubicBezTo>
                <a:cubicBezTo>
                  <a:pt x="375646" y="215955"/>
                  <a:pt x="409421" y="298334"/>
                  <a:pt x="405302" y="375770"/>
                </a:cubicBezTo>
                <a:cubicBezTo>
                  <a:pt x="401183" y="453206"/>
                  <a:pt x="345990" y="667389"/>
                  <a:pt x="345990" y="667389"/>
                </a:cubicBezTo>
                <a:cubicBezTo>
                  <a:pt x="345990" y="667389"/>
                  <a:pt x="403655" y="472977"/>
                  <a:pt x="405302" y="375770"/>
                </a:cubicBezTo>
                <a:cubicBezTo>
                  <a:pt x="406950" y="278564"/>
                  <a:pt x="364937" y="103097"/>
                  <a:pt x="355875" y="84150"/>
                </a:cubicBezTo>
                <a:cubicBezTo>
                  <a:pt x="346813" y="65203"/>
                  <a:pt x="365760" y="274445"/>
                  <a:pt x="350932" y="262088"/>
                </a:cubicBezTo>
                <a:cubicBezTo>
                  <a:pt x="336104" y="249731"/>
                  <a:pt x="288324" y="44609"/>
                  <a:pt x="266906" y="10010"/>
                </a:cubicBezTo>
                <a:cubicBezTo>
                  <a:pt x="245488" y="-24589"/>
                  <a:pt x="268554" y="40490"/>
                  <a:pt x="222422" y="54494"/>
                </a:cubicBezTo>
                <a:cubicBezTo>
                  <a:pt x="176290" y="68498"/>
                  <a:pt x="0" y="78384"/>
                  <a:pt x="0" y="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3" name="フリーフォーム 6222">
            <a:extLst>
              <a:ext uri="{FF2B5EF4-FFF2-40B4-BE49-F238E27FC236}">
                <a16:creationId xmlns:a16="http://schemas.microsoft.com/office/drawing/2014/main" id="{452923B3-59DC-236F-9BAC-9784CE505DEB}"/>
              </a:ext>
            </a:extLst>
          </p:cNvPr>
          <p:cNvSpPr/>
          <p:nvPr/>
        </p:nvSpPr>
        <p:spPr>
          <a:xfrm>
            <a:off x="6992448" y="5018593"/>
            <a:ext cx="236925" cy="1137185"/>
          </a:xfrm>
          <a:custGeom>
            <a:avLst/>
            <a:gdLst>
              <a:gd name="connsiteX0" fmla="*/ 204127 w 236925"/>
              <a:gd name="connsiteY0" fmla="*/ 3193 h 1137185"/>
              <a:gd name="connsiteX1" fmla="*/ 134929 w 236925"/>
              <a:gd name="connsiteY1" fmla="*/ 487578 h 1137185"/>
              <a:gd name="connsiteX2" fmla="*/ 1476 w 236925"/>
              <a:gd name="connsiteY2" fmla="*/ 1130129 h 1137185"/>
              <a:gd name="connsiteX3" fmla="*/ 65731 w 236925"/>
              <a:gd name="connsiteY3" fmla="*/ 808853 h 1137185"/>
              <a:gd name="connsiteX4" fmla="*/ 100330 w 236925"/>
              <a:gd name="connsiteY4" fmla="*/ 472750 h 1137185"/>
              <a:gd name="connsiteX5" fmla="*/ 70674 w 236925"/>
              <a:gd name="connsiteY5" fmla="*/ 645744 h 1137185"/>
              <a:gd name="connsiteX6" fmla="*/ 233783 w 236925"/>
              <a:gd name="connsiteY6" fmla="*/ 191016 h 1137185"/>
              <a:gd name="connsiteX7" fmla="*/ 179414 w 236925"/>
              <a:gd name="connsiteY7" fmla="*/ 275042 h 1137185"/>
              <a:gd name="connsiteX8" fmla="*/ 204127 w 236925"/>
              <a:gd name="connsiteY8" fmla="*/ 3193 h 113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5" h="1137185">
                <a:moveTo>
                  <a:pt x="204127" y="3193"/>
                </a:moveTo>
                <a:cubicBezTo>
                  <a:pt x="196713" y="38616"/>
                  <a:pt x="168704" y="299755"/>
                  <a:pt x="134929" y="487578"/>
                </a:cubicBezTo>
                <a:cubicBezTo>
                  <a:pt x="101154" y="675401"/>
                  <a:pt x="13009" y="1076583"/>
                  <a:pt x="1476" y="1130129"/>
                </a:cubicBezTo>
                <a:cubicBezTo>
                  <a:pt x="-10057" y="1183675"/>
                  <a:pt x="49255" y="918416"/>
                  <a:pt x="65731" y="808853"/>
                </a:cubicBezTo>
                <a:cubicBezTo>
                  <a:pt x="82207" y="699290"/>
                  <a:pt x="99506" y="499935"/>
                  <a:pt x="100330" y="472750"/>
                </a:cubicBezTo>
                <a:cubicBezTo>
                  <a:pt x="101154" y="445565"/>
                  <a:pt x="48432" y="692700"/>
                  <a:pt x="70674" y="645744"/>
                </a:cubicBezTo>
                <a:cubicBezTo>
                  <a:pt x="92916" y="598788"/>
                  <a:pt x="215660" y="252800"/>
                  <a:pt x="233783" y="191016"/>
                </a:cubicBezTo>
                <a:cubicBezTo>
                  <a:pt x="251906" y="129232"/>
                  <a:pt x="186004" y="312112"/>
                  <a:pt x="179414" y="275042"/>
                </a:cubicBezTo>
                <a:cubicBezTo>
                  <a:pt x="172824" y="237972"/>
                  <a:pt x="211541" y="-32230"/>
                  <a:pt x="204127" y="3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4" name="フリーフォーム 6223">
            <a:extLst>
              <a:ext uri="{FF2B5EF4-FFF2-40B4-BE49-F238E27FC236}">
                <a16:creationId xmlns:a16="http://schemas.microsoft.com/office/drawing/2014/main" id="{24614E7B-F587-4B46-129C-5727824422B0}"/>
              </a:ext>
            </a:extLst>
          </p:cNvPr>
          <p:cNvSpPr/>
          <p:nvPr/>
        </p:nvSpPr>
        <p:spPr>
          <a:xfrm>
            <a:off x="6394581" y="6449446"/>
            <a:ext cx="402984" cy="293877"/>
          </a:xfrm>
          <a:custGeom>
            <a:avLst/>
            <a:gdLst>
              <a:gd name="connsiteX0" fmla="*/ 371979 w 402984"/>
              <a:gd name="connsiteY0" fmla="*/ 781 h 293877"/>
              <a:gd name="connsiteX1" fmla="*/ 396693 w 402984"/>
              <a:gd name="connsiteY1" fmla="*/ 203432 h 293877"/>
              <a:gd name="connsiteX2" fmla="*/ 233583 w 402984"/>
              <a:gd name="connsiteY2" fmla="*/ 247916 h 293877"/>
              <a:gd name="connsiteX3" fmla="*/ 1276 w 402984"/>
              <a:gd name="connsiteY3" fmla="*/ 173776 h 293877"/>
              <a:gd name="connsiteX4" fmla="*/ 149557 w 402984"/>
              <a:gd name="connsiteY4" fmla="*/ 257802 h 293877"/>
              <a:gd name="connsiteX5" fmla="*/ 347265 w 402984"/>
              <a:gd name="connsiteY5" fmla="*/ 287458 h 293877"/>
              <a:gd name="connsiteX6" fmla="*/ 396693 w 402984"/>
              <a:gd name="connsiteY6" fmla="*/ 139177 h 293877"/>
              <a:gd name="connsiteX7" fmla="*/ 371979 w 402984"/>
              <a:gd name="connsiteY7" fmla="*/ 781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984" h="293877">
                <a:moveTo>
                  <a:pt x="371979" y="781"/>
                </a:moveTo>
                <a:cubicBezTo>
                  <a:pt x="371979" y="11490"/>
                  <a:pt x="419759" y="162243"/>
                  <a:pt x="396693" y="203432"/>
                </a:cubicBezTo>
                <a:cubicBezTo>
                  <a:pt x="373627" y="244621"/>
                  <a:pt x="299486" y="252859"/>
                  <a:pt x="233583" y="247916"/>
                </a:cubicBezTo>
                <a:cubicBezTo>
                  <a:pt x="167680" y="242973"/>
                  <a:pt x="15280" y="172128"/>
                  <a:pt x="1276" y="173776"/>
                </a:cubicBezTo>
                <a:cubicBezTo>
                  <a:pt x="-12728" y="175424"/>
                  <a:pt x="91892" y="238855"/>
                  <a:pt x="149557" y="257802"/>
                </a:cubicBezTo>
                <a:cubicBezTo>
                  <a:pt x="207222" y="276749"/>
                  <a:pt x="306076" y="307229"/>
                  <a:pt x="347265" y="287458"/>
                </a:cubicBezTo>
                <a:cubicBezTo>
                  <a:pt x="388454" y="267687"/>
                  <a:pt x="394222" y="186133"/>
                  <a:pt x="396693" y="139177"/>
                </a:cubicBezTo>
                <a:cubicBezTo>
                  <a:pt x="399164" y="92221"/>
                  <a:pt x="371979" y="-9928"/>
                  <a:pt x="371979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5" name="フリーフォーム 6224">
            <a:extLst>
              <a:ext uri="{FF2B5EF4-FFF2-40B4-BE49-F238E27FC236}">
                <a16:creationId xmlns:a16="http://schemas.microsoft.com/office/drawing/2014/main" id="{A551FBA4-1D49-D676-9D23-394E9FB20DF8}"/>
              </a:ext>
            </a:extLst>
          </p:cNvPr>
          <p:cNvSpPr/>
          <p:nvPr/>
        </p:nvSpPr>
        <p:spPr>
          <a:xfrm>
            <a:off x="6825872" y="4868417"/>
            <a:ext cx="363812" cy="1082950"/>
          </a:xfrm>
          <a:custGeom>
            <a:avLst/>
            <a:gdLst>
              <a:gd name="connsiteX0" fmla="*/ 187823 w 363812"/>
              <a:gd name="connsiteY0" fmla="*/ 145 h 1082950"/>
              <a:gd name="connsiteX1" fmla="*/ 84026 w 363812"/>
              <a:gd name="connsiteY1" fmla="*/ 217624 h 1082950"/>
              <a:gd name="connsiteX2" fmla="*/ 222422 w 363812"/>
              <a:gd name="connsiteY2" fmla="*/ 128655 h 1082950"/>
              <a:gd name="connsiteX3" fmla="*/ 281734 w 363812"/>
              <a:gd name="connsiteY3" fmla="*/ 222567 h 1082950"/>
              <a:gd name="connsiteX4" fmla="*/ 252078 w 363812"/>
              <a:gd name="connsiteY4" fmla="*/ 346134 h 1082950"/>
              <a:gd name="connsiteX5" fmla="*/ 163110 w 363812"/>
              <a:gd name="connsiteY5" fmla="*/ 1077654 h 1082950"/>
              <a:gd name="connsiteX6" fmla="*/ 192766 w 363812"/>
              <a:gd name="connsiteY6" fmla="*/ 657525 h 1082950"/>
              <a:gd name="connsiteX7" fmla="*/ 271849 w 363812"/>
              <a:gd name="connsiteY7" fmla="*/ 306593 h 1082950"/>
              <a:gd name="connsiteX8" fmla="*/ 336104 w 363812"/>
              <a:gd name="connsiteY8" fmla="*/ 217624 h 1082950"/>
              <a:gd name="connsiteX9" fmla="*/ 355875 w 363812"/>
              <a:gd name="connsiteY9" fmla="*/ 178082 h 1082950"/>
              <a:gd name="connsiteX10" fmla="*/ 207594 w 363812"/>
              <a:gd name="connsiteY10" fmla="*/ 153369 h 1082950"/>
              <a:gd name="connsiteX11" fmla="*/ 0 w 363812"/>
              <a:gd name="connsiteY11" fmla="*/ 183025 h 1082950"/>
              <a:gd name="connsiteX12" fmla="*/ 187823 w 363812"/>
              <a:gd name="connsiteY12" fmla="*/ 145 h 10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812" h="1082950">
                <a:moveTo>
                  <a:pt x="187823" y="145"/>
                </a:moveTo>
                <a:cubicBezTo>
                  <a:pt x="201827" y="5911"/>
                  <a:pt x="78260" y="196206"/>
                  <a:pt x="84026" y="217624"/>
                </a:cubicBezTo>
                <a:cubicBezTo>
                  <a:pt x="89792" y="239042"/>
                  <a:pt x="189471" y="127831"/>
                  <a:pt x="222422" y="128655"/>
                </a:cubicBezTo>
                <a:cubicBezTo>
                  <a:pt x="255373" y="129479"/>
                  <a:pt x="276791" y="186321"/>
                  <a:pt x="281734" y="222567"/>
                </a:cubicBezTo>
                <a:cubicBezTo>
                  <a:pt x="286677" y="258814"/>
                  <a:pt x="271849" y="203619"/>
                  <a:pt x="252078" y="346134"/>
                </a:cubicBezTo>
                <a:cubicBezTo>
                  <a:pt x="232307" y="488649"/>
                  <a:pt x="172995" y="1025756"/>
                  <a:pt x="163110" y="1077654"/>
                </a:cubicBezTo>
                <a:cubicBezTo>
                  <a:pt x="153225" y="1129553"/>
                  <a:pt x="174643" y="786035"/>
                  <a:pt x="192766" y="657525"/>
                </a:cubicBezTo>
                <a:cubicBezTo>
                  <a:pt x="210889" y="529015"/>
                  <a:pt x="247959" y="379910"/>
                  <a:pt x="271849" y="306593"/>
                </a:cubicBezTo>
                <a:cubicBezTo>
                  <a:pt x="295739" y="233276"/>
                  <a:pt x="322100" y="239042"/>
                  <a:pt x="336104" y="217624"/>
                </a:cubicBezTo>
                <a:cubicBezTo>
                  <a:pt x="350108" y="196206"/>
                  <a:pt x="377293" y="188791"/>
                  <a:pt x="355875" y="178082"/>
                </a:cubicBezTo>
                <a:cubicBezTo>
                  <a:pt x="334457" y="167373"/>
                  <a:pt x="266906" y="152545"/>
                  <a:pt x="207594" y="153369"/>
                </a:cubicBezTo>
                <a:cubicBezTo>
                  <a:pt x="148282" y="154193"/>
                  <a:pt x="0" y="204443"/>
                  <a:pt x="0" y="183025"/>
                </a:cubicBezTo>
                <a:cubicBezTo>
                  <a:pt x="0" y="161607"/>
                  <a:pt x="173819" y="-5621"/>
                  <a:pt x="187823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6" name="フリーフォーム 6225">
            <a:extLst>
              <a:ext uri="{FF2B5EF4-FFF2-40B4-BE49-F238E27FC236}">
                <a16:creationId xmlns:a16="http://schemas.microsoft.com/office/drawing/2014/main" id="{BD7642C8-5017-A05E-EEC1-6EA777F39DD4}"/>
              </a:ext>
            </a:extLst>
          </p:cNvPr>
          <p:cNvSpPr/>
          <p:nvPr/>
        </p:nvSpPr>
        <p:spPr>
          <a:xfrm>
            <a:off x="6641201" y="5273625"/>
            <a:ext cx="207430" cy="1236351"/>
          </a:xfrm>
          <a:custGeom>
            <a:avLst/>
            <a:gdLst>
              <a:gd name="connsiteX0" fmla="*/ 184671 w 207430"/>
              <a:gd name="connsiteY0" fmla="*/ 239 h 1236351"/>
              <a:gd name="connsiteX1" fmla="*/ 194557 w 207430"/>
              <a:gd name="connsiteY1" fmla="*/ 316572 h 1236351"/>
              <a:gd name="connsiteX2" fmla="*/ 1791 w 207430"/>
              <a:gd name="connsiteY2" fmla="*/ 623019 h 1236351"/>
              <a:gd name="connsiteX3" fmla="*/ 100645 w 207430"/>
              <a:gd name="connsiteY3" fmla="*/ 519223 h 1236351"/>
              <a:gd name="connsiteX4" fmla="*/ 140187 w 207430"/>
              <a:gd name="connsiteY4" fmla="*/ 632905 h 1236351"/>
              <a:gd name="connsiteX5" fmla="*/ 115474 w 207430"/>
              <a:gd name="connsiteY5" fmla="*/ 860269 h 1236351"/>
              <a:gd name="connsiteX6" fmla="*/ 100645 w 207430"/>
              <a:gd name="connsiteY6" fmla="*/ 1235914 h 1236351"/>
              <a:gd name="connsiteX7" fmla="*/ 120416 w 207430"/>
              <a:gd name="connsiteY7" fmla="*/ 781186 h 1236351"/>
              <a:gd name="connsiteX8" fmla="*/ 199500 w 207430"/>
              <a:gd name="connsiteY8" fmla="*/ 529108 h 1236351"/>
              <a:gd name="connsiteX9" fmla="*/ 80875 w 207430"/>
              <a:gd name="connsiteY9" fmla="*/ 509337 h 1236351"/>
              <a:gd name="connsiteX10" fmla="*/ 164901 w 207430"/>
              <a:gd name="connsiteY10" fmla="*/ 277030 h 1236351"/>
              <a:gd name="connsiteX11" fmla="*/ 95703 w 207430"/>
              <a:gd name="connsiteY11" fmla="*/ 207832 h 1236351"/>
              <a:gd name="connsiteX12" fmla="*/ 90760 w 207430"/>
              <a:gd name="connsiteY12" fmla="*/ 430254 h 1236351"/>
              <a:gd name="connsiteX13" fmla="*/ 145130 w 207430"/>
              <a:gd name="connsiteY13" fmla="*/ 267145 h 1236351"/>
              <a:gd name="connsiteX14" fmla="*/ 184671 w 207430"/>
              <a:gd name="connsiteY14" fmla="*/ 239 h 123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30" h="1236351">
                <a:moveTo>
                  <a:pt x="184671" y="239"/>
                </a:moveTo>
                <a:cubicBezTo>
                  <a:pt x="192909" y="8477"/>
                  <a:pt x="225037" y="212775"/>
                  <a:pt x="194557" y="316572"/>
                </a:cubicBezTo>
                <a:cubicBezTo>
                  <a:pt x="164077" y="420369"/>
                  <a:pt x="17443" y="589244"/>
                  <a:pt x="1791" y="623019"/>
                </a:cubicBezTo>
                <a:cubicBezTo>
                  <a:pt x="-13861" y="656794"/>
                  <a:pt x="77579" y="517575"/>
                  <a:pt x="100645" y="519223"/>
                </a:cubicBezTo>
                <a:cubicBezTo>
                  <a:pt x="123711" y="520871"/>
                  <a:pt x="137715" y="576064"/>
                  <a:pt x="140187" y="632905"/>
                </a:cubicBezTo>
                <a:cubicBezTo>
                  <a:pt x="142658" y="689746"/>
                  <a:pt x="122064" y="759768"/>
                  <a:pt x="115474" y="860269"/>
                </a:cubicBezTo>
                <a:cubicBezTo>
                  <a:pt x="108884" y="960770"/>
                  <a:pt x="99821" y="1249094"/>
                  <a:pt x="100645" y="1235914"/>
                </a:cubicBezTo>
                <a:cubicBezTo>
                  <a:pt x="101469" y="1222734"/>
                  <a:pt x="103940" y="898987"/>
                  <a:pt x="120416" y="781186"/>
                </a:cubicBezTo>
                <a:cubicBezTo>
                  <a:pt x="136892" y="663385"/>
                  <a:pt x="206090" y="574416"/>
                  <a:pt x="199500" y="529108"/>
                </a:cubicBezTo>
                <a:cubicBezTo>
                  <a:pt x="192910" y="483800"/>
                  <a:pt x="86642" y="551350"/>
                  <a:pt x="80875" y="509337"/>
                </a:cubicBezTo>
                <a:cubicBezTo>
                  <a:pt x="75108" y="467324"/>
                  <a:pt x="162430" y="327281"/>
                  <a:pt x="164901" y="277030"/>
                </a:cubicBezTo>
                <a:cubicBezTo>
                  <a:pt x="167372" y="226779"/>
                  <a:pt x="108060" y="182295"/>
                  <a:pt x="95703" y="207832"/>
                </a:cubicBezTo>
                <a:cubicBezTo>
                  <a:pt x="83346" y="233369"/>
                  <a:pt x="82522" y="420369"/>
                  <a:pt x="90760" y="430254"/>
                </a:cubicBezTo>
                <a:cubicBezTo>
                  <a:pt x="98998" y="440140"/>
                  <a:pt x="124535" y="335519"/>
                  <a:pt x="145130" y="267145"/>
                </a:cubicBezTo>
                <a:cubicBezTo>
                  <a:pt x="165725" y="198771"/>
                  <a:pt x="176433" y="-7999"/>
                  <a:pt x="184671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7" name="フリーフォーム 6226">
            <a:extLst>
              <a:ext uri="{FF2B5EF4-FFF2-40B4-BE49-F238E27FC236}">
                <a16:creationId xmlns:a16="http://schemas.microsoft.com/office/drawing/2014/main" id="{F8EFABDB-DAF4-F4F5-34DF-9AF5FB1D54E0}"/>
              </a:ext>
            </a:extLst>
          </p:cNvPr>
          <p:cNvSpPr/>
          <p:nvPr/>
        </p:nvSpPr>
        <p:spPr>
          <a:xfrm>
            <a:off x="6482882" y="5254875"/>
            <a:ext cx="191711" cy="1437084"/>
          </a:xfrm>
          <a:custGeom>
            <a:avLst/>
            <a:gdLst>
              <a:gd name="connsiteX0" fmla="*/ 189767 w 191711"/>
              <a:gd name="connsiteY0" fmla="*/ 23931 h 1437084"/>
              <a:gd name="connsiteX1" fmla="*/ 1944 w 191711"/>
              <a:gd name="connsiteY1" fmla="*/ 1427659 h 1437084"/>
              <a:gd name="connsiteX2" fmla="*/ 95855 w 191711"/>
              <a:gd name="connsiteY2" fmla="*/ 607170 h 1437084"/>
              <a:gd name="connsiteX3" fmla="*/ 189767 w 191711"/>
              <a:gd name="connsiteY3" fmla="*/ 23931 h 143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1" h="1437084">
                <a:moveTo>
                  <a:pt x="189767" y="23931"/>
                </a:moveTo>
                <a:cubicBezTo>
                  <a:pt x="174115" y="160679"/>
                  <a:pt x="17596" y="1330453"/>
                  <a:pt x="1944" y="1427659"/>
                </a:cubicBezTo>
                <a:cubicBezTo>
                  <a:pt x="-13708" y="1524866"/>
                  <a:pt x="69494" y="843596"/>
                  <a:pt x="95855" y="607170"/>
                </a:cubicBezTo>
                <a:cubicBezTo>
                  <a:pt x="122216" y="370744"/>
                  <a:pt x="205419" y="-112817"/>
                  <a:pt x="189767" y="2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8" name="フリーフォーム 6227">
            <a:extLst>
              <a:ext uri="{FF2B5EF4-FFF2-40B4-BE49-F238E27FC236}">
                <a16:creationId xmlns:a16="http://schemas.microsoft.com/office/drawing/2014/main" id="{43235419-2F4E-2A6B-F96A-79DB1281C88A}"/>
              </a:ext>
            </a:extLst>
          </p:cNvPr>
          <p:cNvSpPr/>
          <p:nvPr/>
        </p:nvSpPr>
        <p:spPr>
          <a:xfrm>
            <a:off x="6603427" y="5861209"/>
            <a:ext cx="168088" cy="776853"/>
          </a:xfrm>
          <a:custGeom>
            <a:avLst/>
            <a:gdLst>
              <a:gd name="connsiteX0" fmla="*/ 24 w 168088"/>
              <a:gd name="connsiteY0" fmla="*/ 183716 h 776853"/>
              <a:gd name="connsiteX1" fmla="*/ 98878 w 168088"/>
              <a:gd name="connsiteY1" fmla="*/ 65092 h 776853"/>
              <a:gd name="connsiteX2" fmla="*/ 103821 w 168088"/>
              <a:gd name="connsiteY2" fmla="*/ 159003 h 776853"/>
              <a:gd name="connsiteX3" fmla="*/ 168076 w 168088"/>
              <a:gd name="connsiteY3" fmla="*/ 495107 h 776853"/>
              <a:gd name="connsiteX4" fmla="*/ 108763 w 168088"/>
              <a:gd name="connsiteY4" fmla="*/ 539591 h 776853"/>
              <a:gd name="connsiteX5" fmla="*/ 54394 w 168088"/>
              <a:gd name="connsiteY5" fmla="*/ 776841 h 776853"/>
              <a:gd name="connsiteX6" fmla="*/ 88992 w 168088"/>
              <a:gd name="connsiteY6" fmla="*/ 549476 h 776853"/>
              <a:gd name="connsiteX7" fmla="*/ 49451 w 168088"/>
              <a:gd name="connsiteY7" fmla="*/ 366596 h 776853"/>
              <a:gd name="connsiteX8" fmla="*/ 113706 w 168088"/>
              <a:gd name="connsiteY8" fmla="*/ 564305 h 776853"/>
              <a:gd name="connsiteX9" fmla="*/ 158190 w 168088"/>
              <a:gd name="connsiteY9" fmla="*/ 282570 h 776853"/>
              <a:gd name="connsiteX10" fmla="*/ 153248 w 168088"/>
              <a:gd name="connsiteY10" fmla="*/ 287513 h 776853"/>
              <a:gd name="connsiteX11" fmla="*/ 108763 w 168088"/>
              <a:gd name="connsiteY11" fmla="*/ 836 h 776853"/>
              <a:gd name="connsiteX12" fmla="*/ 24 w 168088"/>
              <a:gd name="connsiteY12" fmla="*/ 183716 h 7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88" h="776853">
                <a:moveTo>
                  <a:pt x="24" y="183716"/>
                </a:moveTo>
                <a:cubicBezTo>
                  <a:pt x="-1623" y="194425"/>
                  <a:pt x="81579" y="69211"/>
                  <a:pt x="98878" y="65092"/>
                </a:cubicBezTo>
                <a:cubicBezTo>
                  <a:pt x="116178" y="60973"/>
                  <a:pt x="92288" y="87334"/>
                  <a:pt x="103821" y="159003"/>
                </a:cubicBezTo>
                <a:cubicBezTo>
                  <a:pt x="115354" y="230672"/>
                  <a:pt x="167252" y="431676"/>
                  <a:pt x="168076" y="495107"/>
                </a:cubicBezTo>
                <a:cubicBezTo>
                  <a:pt x="168900" y="558538"/>
                  <a:pt x="127710" y="492635"/>
                  <a:pt x="108763" y="539591"/>
                </a:cubicBezTo>
                <a:cubicBezTo>
                  <a:pt x="89816" y="586547"/>
                  <a:pt x="57689" y="775194"/>
                  <a:pt x="54394" y="776841"/>
                </a:cubicBezTo>
                <a:cubicBezTo>
                  <a:pt x="51099" y="778488"/>
                  <a:pt x="89816" y="617850"/>
                  <a:pt x="88992" y="549476"/>
                </a:cubicBezTo>
                <a:cubicBezTo>
                  <a:pt x="88168" y="481102"/>
                  <a:pt x="45332" y="364125"/>
                  <a:pt x="49451" y="366596"/>
                </a:cubicBezTo>
                <a:cubicBezTo>
                  <a:pt x="53570" y="369068"/>
                  <a:pt x="95583" y="578309"/>
                  <a:pt x="113706" y="564305"/>
                </a:cubicBezTo>
                <a:cubicBezTo>
                  <a:pt x="131829" y="550301"/>
                  <a:pt x="151600" y="328702"/>
                  <a:pt x="158190" y="282570"/>
                </a:cubicBezTo>
                <a:cubicBezTo>
                  <a:pt x="164780" y="236438"/>
                  <a:pt x="161486" y="334469"/>
                  <a:pt x="153248" y="287513"/>
                </a:cubicBezTo>
                <a:cubicBezTo>
                  <a:pt x="145010" y="240557"/>
                  <a:pt x="139243" y="15664"/>
                  <a:pt x="108763" y="836"/>
                </a:cubicBezTo>
                <a:cubicBezTo>
                  <a:pt x="78283" y="-13992"/>
                  <a:pt x="1671" y="173007"/>
                  <a:pt x="24" y="183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9" name="フリーフォーム 6228">
            <a:extLst>
              <a:ext uri="{FF2B5EF4-FFF2-40B4-BE49-F238E27FC236}">
                <a16:creationId xmlns:a16="http://schemas.microsoft.com/office/drawing/2014/main" id="{7CA7A70B-AA58-6DD0-F5D7-12C88A21B560}"/>
              </a:ext>
            </a:extLst>
          </p:cNvPr>
          <p:cNvSpPr/>
          <p:nvPr/>
        </p:nvSpPr>
        <p:spPr>
          <a:xfrm>
            <a:off x="6494277" y="5650286"/>
            <a:ext cx="183956" cy="1038204"/>
          </a:xfrm>
          <a:custGeom>
            <a:avLst/>
            <a:gdLst>
              <a:gd name="connsiteX0" fmla="*/ 178372 w 183956"/>
              <a:gd name="connsiteY0" fmla="*/ 18994 h 1038204"/>
              <a:gd name="connsiteX1" fmla="*/ 434 w 183956"/>
              <a:gd name="connsiteY1" fmla="*/ 1032248 h 1038204"/>
              <a:gd name="connsiteX2" fmla="*/ 128945 w 183956"/>
              <a:gd name="connsiteY2" fmla="*/ 419353 h 1038204"/>
              <a:gd name="connsiteX3" fmla="*/ 178372 w 183956"/>
              <a:gd name="connsiteY3" fmla="*/ 18994 h 10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956" h="1038204">
                <a:moveTo>
                  <a:pt x="178372" y="18994"/>
                </a:moveTo>
                <a:cubicBezTo>
                  <a:pt x="156954" y="121143"/>
                  <a:pt x="8672" y="965522"/>
                  <a:pt x="434" y="1032248"/>
                </a:cubicBezTo>
                <a:cubicBezTo>
                  <a:pt x="-7804" y="1098974"/>
                  <a:pt x="103408" y="586581"/>
                  <a:pt x="128945" y="419353"/>
                </a:cubicBezTo>
                <a:cubicBezTo>
                  <a:pt x="154482" y="252125"/>
                  <a:pt x="199790" y="-83155"/>
                  <a:pt x="178372" y="18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0" name="フリーフォーム 6229">
            <a:extLst>
              <a:ext uri="{FF2B5EF4-FFF2-40B4-BE49-F238E27FC236}">
                <a16:creationId xmlns:a16="http://schemas.microsoft.com/office/drawing/2014/main" id="{F4F13B04-BEFC-5316-0470-C37889BDFBBE}"/>
              </a:ext>
            </a:extLst>
          </p:cNvPr>
          <p:cNvSpPr/>
          <p:nvPr/>
        </p:nvSpPr>
        <p:spPr>
          <a:xfrm>
            <a:off x="6552749" y="6074559"/>
            <a:ext cx="233921" cy="563520"/>
          </a:xfrm>
          <a:custGeom>
            <a:avLst/>
            <a:gdLst>
              <a:gd name="connsiteX0" fmla="*/ 95186 w 233921"/>
              <a:gd name="connsiteY0" fmla="*/ 9908 h 563520"/>
              <a:gd name="connsiteX1" fmla="*/ 139670 w 233921"/>
              <a:gd name="connsiteY1" fmla="*/ 331184 h 563520"/>
              <a:gd name="connsiteX2" fmla="*/ 100129 w 233921"/>
              <a:gd name="connsiteY2" fmla="*/ 232330 h 563520"/>
              <a:gd name="connsiteX3" fmla="*/ 25988 w 233921"/>
              <a:gd name="connsiteY3" fmla="*/ 346012 h 563520"/>
              <a:gd name="connsiteX4" fmla="*/ 119900 w 233921"/>
              <a:gd name="connsiteY4" fmla="*/ 563491 h 563520"/>
              <a:gd name="connsiteX5" fmla="*/ 1275 w 233921"/>
              <a:gd name="connsiteY5" fmla="*/ 360840 h 563520"/>
              <a:gd name="connsiteX6" fmla="*/ 60587 w 233921"/>
              <a:gd name="connsiteY6" fmla="*/ 261986 h 563520"/>
              <a:gd name="connsiteX7" fmla="*/ 114957 w 233921"/>
              <a:gd name="connsiteY7" fmla="*/ 415210 h 563520"/>
              <a:gd name="connsiteX8" fmla="*/ 90243 w 233921"/>
              <a:gd name="connsiteY8" fmla="*/ 439923 h 563520"/>
              <a:gd name="connsiteX9" fmla="*/ 164384 w 233921"/>
              <a:gd name="connsiteY9" fmla="*/ 207616 h 563520"/>
              <a:gd name="connsiteX10" fmla="*/ 233582 w 233921"/>
              <a:gd name="connsiteY10" fmla="*/ 23 h 563520"/>
              <a:gd name="connsiteX11" fmla="*/ 134728 w 233921"/>
              <a:gd name="connsiteY11" fmla="*/ 192788 h 563520"/>
              <a:gd name="connsiteX12" fmla="*/ 95186 w 233921"/>
              <a:gd name="connsiteY12" fmla="*/ 9908 h 5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921" h="563520">
                <a:moveTo>
                  <a:pt x="95186" y="9908"/>
                </a:moveTo>
                <a:cubicBezTo>
                  <a:pt x="96010" y="32974"/>
                  <a:pt x="138846" y="294114"/>
                  <a:pt x="139670" y="331184"/>
                </a:cubicBezTo>
                <a:cubicBezTo>
                  <a:pt x="140494" y="368254"/>
                  <a:pt x="119076" y="229859"/>
                  <a:pt x="100129" y="232330"/>
                </a:cubicBezTo>
                <a:cubicBezTo>
                  <a:pt x="81182" y="234801"/>
                  <a:pt x="22693" y="290819"/>
                  <a:pt x="25988" y="346012"/>
                </a:cubicBezTo>
                <a:cubicBezTo>
                  <a:pt x="29283" y="401205"/>
                  <a:pt x="124019" y="561020"/>
                  <a:pt x="119900" y="563491"/>
                </a:cubicBezTo>
                <a:cubicBezTo>
                  <a:pt x="115781" y="565962"/>
                  <a:pt x="11160" y="411091"/>
                  <a:pt x="1275" y="360840"/>
                </a:cubicBezTo>
                <a:cubicBezTo>
                  <a:pt x="-8611" y="310589"/>
                  <a:pt x="41640" y="252924"/>
                  <a:pt x="60587" y="261986"/>
                </a:cubicBezTo>
                <a:cubicBezTo>
                  <a:pt x="79534" y="271048"/>
                  <a:pt x="110014" y="385554"/>
                  <a:pt x="114957" y="415210"/>
                </a:cubicBezTo>
                <a:cubicBezTo>
                  <a:pt x="119900" y="444866"/>
                  <a:pt x="82005" y="474522"/>
                  <a:pt x="90243" y="439923"/>
                </a:cubicBezTo>
                <a:cubicBezTo>
                  <a:pt x="98481" y="405324"/>
                  <a:pt x="140494" y="280933"/>
                  <a:pt x="164384" y="207616"/>
                </a:cubicBezTo>
                <a:cubicBezTo>
                  <a:pt x="188274" y="134299"/>
                  <a:pt x="238525" y="2494"/>
                  <a:pt x="233582" y="23"/>
                </a:cubicBezTo>
                <a:cubicBezTo>
                  <a:pt x="228639" y="-2448"/>
                  <a:pt x="157794" y="190317"/>
                  <a:pt x="134728" y="192788"/>
                </a:cubicBezTo>
                <a:cubicBezTo>
                  <a:pt x="111662" y="195259"/>
                  <a:pt x="94362" y="-13158"/>
                  <a:pt x="95186" y="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1" name="フリーフォーム 6230">
            <a:extLst>
              <a:ext uri="{FF2B5EF4-FFF2-40B4-BE49-F238E27FC236}">
                <a16:creationId xmlns:a16="http://schemas.microsoft.com/office/drawing/2014/main" id="{33B86AF3-C76B-9821-96ED-0C6C81413135}"/>
              </a:ext>
            </a:extLst>
          </p:cNvPr>
          <p:cNvSpPr/>
          <p:nvPr/>
        </p:nvSpPr>
        <p:spPr>
          <a:xfrm>
            <a:off x="6075447" y="5862851"/>
            <a:ext cx="53869" cy="267900"/>
          </a:xfrm>
          <a:custGeom>
            <a:avLst/>
            <a:gdLst>
              <a:gd name="connsiteX0" fmla="*/ 41101 w 53869"/>
              <a:gd name="connsiteY0" fmla="*/ 268 h 267900"/>
              <a:gd name="connsiteX1" fmla="*/ 47951 w 53869"/>
              <a:gd name="connsiteY1" fmla="*/ 144106 h 267900"/>
              <a:gd name="connsiteX2" fmla="*/ 5 w 53869"/>
              <a:gd name="connsiteY2" fmla="*/ 267396 h 267900"/>
              <a:gd name="connsiteX3" fmla="*/ 51375 w 53869"/>
              <a:gd name="connsiteY3" fmla="*/ 181778 h 267900"/>
              <a:gd name="connsiteX4" fmla="*/ 41101 w 53869"/>
              <a:gd name="connsiteY4" fmla="*/ 268 h 26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9" h="267900">
                <a:moveTo>
                  <a:pt x="41101" y="268"/>
                </a:moveTo>
                <a:cubicBezTo>
                  <a:pt x="40530" y="-6011"/>
                  <a:pt x="54800" y="99585"/>
                  <a:pt x="47951" y="144106"/>
                </a:cubicBezTo>
                <a:cubicBezTo>
                  <a:pt x="41102" y="188627"/>
                  <a:pt x="-566" y="261117"/>
                  <a:pt x="5" y="267396"/>
                </a:cubicBezTo>
                <a:cubicBezTo>
                  <a:pt x="576" y="273675"/>
                  <a:pt x="42243" y="220021"/>
                  <a:pt x="51375" y="181778"/>
                </a:cubicBezTo>
                <a:cubicBezTo>
                  <a:pt x="60507" y="143535"/>
                  <a:pt x="41672" y="6547"/>
                  <a:pt x="41101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2" name="フリーフォーム 6231">
            <a:extLst>
              <a:ext uri="{FF2B5EF4-FFF2-40B4-BE49-F238E27FC236}">
                <a16:creationId xmlns:a16="http://schemas.microsoft.com/office/drawing/2014/main" id="{BF2C4853-4E0C-4451-C558-35A94D99D1BE}"/>
              </a:ext>
            </a:extLst>
          </p:cNvPr>
          <p:cNvSpPr/>
          <p:nvPr/>
        </p:nvSpPr>
        <p:spPr>
          <a:xfrm>
            <a:off x="3397331" y="6140798"/>
            <a:ext cx="251441" cy="224164"/>
          </a:xfrm>
          <a:custGeom>
            <a:avLst/>
            <a:gdLst>
              <a:gd name="connsiteX0" fmla="*/ 251304 w 251441"/>
              <a:gd name="connsiteY0" fmla="*/ 26 h 224164"/>
              <a:gd name="connsiteX1" fmla="*/ 107869 w 251441"/>
              <a:gd name="connsiteY1" fmla="*/ 98637 h 224164"/>
              <a:gd name="connsiteX2" fmla="*/ 293 w 251441"/>
              <a:gd name="connsiteY2" fmla="*/ 224143 h 224164"/>
              <a:gd name="connsiteX3" fmla="*/ 80975 w 251441"/>
              <a:gd name="connsiteY3" fmla="*/ 107602 h 224164"/>
              <a:gd name="connsiteX4" fmla="*/ 251304 w 251441"/>
              <a:gd name="connsiteY4" fmla="*/ 26 h 2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41" h="224164">
                <a:moveTo>
                  <a:pt x="251304" y="26"/>
                </a:moveTo>
                <a:cubicBezTo>
                  <a:pt x="255786" y="-1468"/>
                  <a:pt x="149704" y="61284"/>
                  <a:pt x="107869" y="98637"/>
                </a:cubicBezTo>
                <a:cubicBezTo>
                  <a:pt x="66034" y="135990"/>
                  <a:pt x="4775" y="222649"/>
                  <a:pt x="293" y="224143"/>
                </a:cubicBezTo>
                <a:cubicBezTo>
                  <a:pt x="-4189" y="225637"/>
                  <a:pt x="43622" y="147943"/>
                  <a:pt x="80975" y="107602"/>
                </a:cubicBezTo>
                <a:cubicBezTo>
                  <a:pt x="118328" y="67261"/>
                  <a:pt x="246822" y="1520"/>
                  <a:pt x="25130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3" name="フリーフォーム 6232">
            <a:extLst>
              <a:ext uri="{FF2B5EF4-FFF2-40B4-BE49-F238E27FC236}">
                <a16:creationId xmlns:a16="http://schemas.microsoft.com/office/drawing/2014/main" id="{5C3D9723-52B9-E462-918B-6E45C0E996F8}"/>
              </a:ext>
            </a:extLst>
          </p:cNvPr>
          <p:cNvSpPr/>
          <p:nvPr/>
        </p:nvSpPr>
        <p:spPr>
          <a:xfrm>
            <a:off x="3334648" y="7296503"/>
            <a:ext cx="90032" cy="226077"/>
          </a:xfrm>
          <a:custGeom>
            <a:avLst/>
            <a:gdLst>
              <a:gd name="connsiteX0" fmla="*/ 223 w 90032"/>
              <a:gd name="connsiteY0" fmla="*/ 768 h 226077"/>
              <a:gd name="connsiteX1" fmla="*/ 62976 w 90032"/>
              <a:gd name="connsiteY1" fmla="*/ 153168 h 226077"/>
              <a:gd name="connsiteX2" fmla="*/ 18152 w 90032"/>
              <a:gd name="connsiteY2" fmla="*/ 224885 h 226077"/>
              <a:gd name="connsiteX3" fmla="*/ 89870 w 90032"/>
              <a:gd name="connsiteY3" fmla="*/ 99379 h 226077"/>
              <a:gd name="connsiteX4" fmla="*/ 223 w 90032"/>
              <a:gd name="connsiteY4" fmla="*/ 768 h 2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" h="226077">
                <a:moveTo>
                  <a:pt x="223" y="768"/>
                </a:moveTo>
                <a:cubicBezTo>
                  <a:pt x="-4259" y="9733"/>
                  <a:pt x="59988" y="115815"/>
                  <a:pt x="62976" y="153168"/>
                </a:cubicBezTo>
                <a:cubicBezTo>
                  <a:pt x="65964" y="190521"/>
                  <a:pt x="13670" y="233850"/>
                  <a:pt x="18152" y="224885"/>
                </a:cubicBezTo>
                <a:cubicBezTo>
                  <a:pt x="22634" y="215920"/>
                  <a:pt x="85388" y="135238"/>
                  <a:pt x="89870" y="99379"/>
                </a:cubicBezTo>
                <a:cubicBezTo>
                  <a:pt x="94352" y="63520"/>
                  <a:pt x="4705" y="-8197"/>
                  <a:pt x="223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4" name="フリーフォーム 6233">
            <a:extLst>
              <a:ext uri="{FF2B5EF4-FFF2-40B4-BE49-F238E27FC236}">
                <a16:creationId xmlns:a16="http://schemas.microsoft.com/office/drawing/2014/main" id="{68FCFEB2-5AA7-2ED4-7718-576A410695A1}"/>
              </a:ext>
            </a:extLst>
          </p:cNvPr>
          <p:cNvSpPr/>
          <p:nvPr/>
        </p:nvSpPr>
        <p:spPr>
          <a:xfrm>
            <a:off x="5620154" y="6122832"/>
            <a:ext cx="81399" cy="215421"/>
          </a:xfrm>
          <a:custGeom>
            <a:avLst/>
            <a:gdLst>
              <a:gd name="connsiteX0" fmla="*/ 81399 w 81399"/>
              <a:gd name="connsiteY0" fmla="*/ 62 h 215421"/>
              <a:gd name="connsiteX1" fmla="*/ 9681 w 81399"/>
              <a:gd name="connsiteY1" fmla="*/ 152462 h 215421"/>
              <a:gd name="connsiteX2" fmla="*/ 717 w 81399"/>
              <a:gd name="connsiteY2" fmla="*/ 215215 h 215421"/>
              <a:gd name="connsiteX3" fmla="*/ 9681 w 81399"/>
              <a:gd name="connsiteY3" fmla="*/ 134533 h 215421"/>
              <a:gd name="connsiteX4" fmla="*/ 81399 w 81399"/>
              <a:gd name="connsiteY4" fmla="*/ 62 h 21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99" h="215421">
                <a:moveTo>
                  <a:pt x="81399" y="62"/>
                </a:moveTo>
                <a:cubicBezTo>
                  <a:pt x="81399" y="3050"/>
                  <a:pt x="23128" y="116603"/>
                  <a:pt x="9681" y="152462"/>
                </a:cubicBezTo>
                <a:cubicBezTo>
                  <a:pt x="-3766" y="188321"/>
                  <a:pt x="717" y="218203"/>
                  <a:pt x="717" y="215215"/>
                </a:cubicBezTo>
                <a:cubicBezTo>
                  <a:pt x="717" y="212227"/>
                  <a:pt x="-2272" y="167403"/>
                  <a:pt x="9681" y="134533"/>
                </a:cubicBezTo>
                <a:cubicBezTo>
                  <a:pt x="21634" y="101663"/>
                  <a:pt x="81399" y="-2926"/>
                  <a:pt x="8139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5" name="フリーフォーム 6234">
            <a:extLst>
              <a:ext uri="{FF2B5EF4-FFF2-40B4-BE49-F238E27FC236}">
                <a16:creationId xmlns:a16="http://schemas.microsoft.com/office/drawing/2014/main" id="{4DF72A8B-62FC-2D07-6553-DF3E1D8E7EAF}"/>
              </a:ext>
            </a:extLst>
          </p:cNvPr>
          <p:cNvSpPr/>
          <p:nvPr/>
        </p:nvSpPr>
        <p:spPr>
          <a:xfrm>
            <a:off x="4069976" y="4177264"/>
            <a:ext cx="65263" cy="413940"/>
          </a:xfrm>
          <a:custGeom>
            <a:avLst/>
            <a:gdLst>
              <a:gd name="connsiteX0" fmla="*/ 0 w 65263"/>
              <a:gd name="connsiteY0" fmla="*/ 289 h 413940"/>
              <a:gd name="connsiteX1" fmla="*/ 62753 w 65263"/>
              <a:gd name="connsiteY1" fmla="*/ 314054 h 413940"/>
              <a:gd name="connsiteX2" fmla="*/ 53789 w 65263"/>
              <a:gd name="connsiteY2" fmla="*/ 412665 h 413940"/>
              <a:gd name="connsiteX3" fmla="*/ 62753 w 65263"/>
              <a:gd name="connsiteY3" fmla="*/ 260265 h 413940"/>
              <a:gd name="connsiteX4" fmla="*/ 0 w 65263"/>
              <a:gd name="connsiteY4" fmla="*/ 289 h 4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3" h="413940">
                <a:moveTo>
                  <a:pt x="0" y="289"/>
                </a:moveTo>
                <a:cubicBezTo>
                  <a:pt x="0" y="9254"/>
                  <a:pt x="53788" y="245325"/>
                  <a:pt x="62753" y="314054"/>
                </a:cubicBezTo>
                <a:cubicBezTo>
                  <a:pt x="71718" y="382783"/>
                  <a:pt x="53789" y="421630"/>
                  <a:pt x="53789" y="412665"/>
                </a:cubicBezTo>
                <a:cubicBezTo>
                  <a:pt x="53789" y="403700"/>
                  <a:pt x="68729" y="327500"/>
                  <a:pt x="62753" y="260265"/>
                </a:cubicBezTo>
                <a:cubicBezTo>
                  <a:pt x="56777" y="193030"/>
                  <a:pt x="0" y="-8676"/>
                  <a:pt x="0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6" name="フリーフォーム 6235">
            <a:extLst>
              <a:ext uri="{FF2B5EF4-FFF2-40B4-BE49-F238E27FC236}">
                <a16:creationId xmlns:a16="http://schemas.microsoft.com/office/drawing/2014/main" id="{C1CC2FBB-EF6A-2732-9932-885B018C35B2}"/>
              </a:ext>
            </a:extLst>
          </p:cNvPr>
          <p:cNvSpPr/>
          <p:nvPr/>
        </p:nvSpPr>
        <p:spPr>
          <a:xfrm>
            <a:off x="4276035" y="4078867"/>
            <a:ext cx="72634" cy="385866"/>
          </a:xfrm>
          <a:custGeom>
            <a:avLst/>
            <a:gdLst>
              <a:gd name="connsiteX0" fmla="*/ 130 w 72634"/>
              <a:gd name="connsiteY0" fmla="*/ 74 h 385866"/>
              <a:gd name="connsiteX1" fmla="*/ 53918 w 72634"/>
              <a:gd name="connsiteY1" fmla="*/ 260051 h 385866"/>
              <a:gd name="connsiteX2" fmla="*/ 44953 w 72634"/>
              <a:gd name="connsiteY2" fmla="*/ 385557 h 385866"/>
              <a:gd name="connsiteX3" fmla="*/ 71847 w 72634"/>
              <a:gd name="connsiteY3" fmla="*/ 286945 h 385866"/>
              <a:gd name="connsiteX4" fmla="*/ 130 w 72634"/>
              <a:gd name="connsiteY4" fmla="*/ 74 h 3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4" h="385866">
                <a:moveTo>
                  <a:pt x="130" y="74"/>
                </a:moveTo>
                <a:cubicBezTo>
                  <a:pt x="-2858" y="-4408"/>
                  <a:pt x="46448" y="195804"/>
                  <a:pt x="53918" y="260051"/>
                </a:cubicBezTo>
                <a:cubicBezTo>
                  <a:pt x="61388" y="324298"/>
                  <a:pt x="41965" y="381075"/>
                  <a:pt x="44953" y="385557"/>
                </a:cubicBezTo>
                <a:cubicBezTo>
                  <a:pt x="47941" y="390039"/>
                  <a:pt x="77823" y="345216"/>
                  <a:pt x="71847" y="286945"/>
                </a:cubicBezTo>
                <a:cubicBezTo>
                  <a:pt x="65871" y="228674"/>
                  <a:pt x="3118" y="4556"/>
                  <a:pt x="1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7" name="フリーフォーム 6236">
            <a:extLst>
              <a:ext uri="{FF2B5EF4-FFF2-40B4-BE49-F238E27FC236}">
                <a16:creationId xmlns:a16="http://schemas.microsoft.com/office/drawing/2014/main" id="{0BA5B24E-81C3-C5C0-8EC9-4DE32184CF50}"/>
              </a:ext>
            </a:extLst>
          </p:cNvPr>
          <p:cNvSpPr/>
          <p:nvPr/>
        </p:nvSpPr>
        <p:spPr>
          <a:xfrm>
            <a:off x="4733164" y="4052047"/>
            <a:ext cx="189744" cy="251063"/>
          </a:xfrm>
          <a:custGeom>
            <a:avLst/>
            <a:gdLst>
              <a:gd name="connsiteX0" fmla="*/ 201 w 189744"/>
              <a:gd name="connsiteY0" fmla="*/ 0 h 251063"/>
              <a:gd name="connsiteX1" fmla="*/ 71918 w 189744"/>
              <a:gd name="connsiteY1" fmla="*/ 179294 h 251063"/>
              <a:gd name="connsiteX2" fmla="*/ 27095 w 189744"/>
              <a:gd name="connsiteY2" fmla="*/ 251012 h 251063"/>
              <a:gd name="connsiteX3" fmla="*/ 188460 w 189744"/>
              <a:gd name="connsiteY3" fmla="*/ 170329 h 251063"/>
              <a:gd name="connsiteX4" fmla="*/ 98812 w 189744"/>
              <a:gd name="connsiteY4" fmla="*/ 179294 h 251063"/>
              <a:gd name="connsiteX5" fmla="*/ 201 w 189744"/>
              <a:gd name="connsiteY5" fmla="*/ 0 h 25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4" h="251063">
                <a:moveTo>
                  <a:pt x="201" y="0"/>
                </a:moveTo>
                <a:cubicBezTo>
                  <a:pt x="-4281" y="0"/>
                  <a:pt x="67436" y="137459"/>
                  <a:pt x="71918" y="179294"/>
                </a:cubicBezTo>
                <a:cubicBezTo>
                  <a:pt x="76400" y="221129"/>
                  <a:pt x="7671" y="252506"/>
                  <a:pt x="27095" y="251012"/>
                </a:cubicBezTo>
                <a:cubicBezTo>
                  <a:pt x="46519" y="249518"/>
                  <a:pt x="176507" y="182282"/>
                  <a:pt x="188460" y="170329"/>
                </a:cubicBezTo>
                <a:cubicBezTo>
                  <a:pt x="200413" y="158376"/>
                  <a:pt x="125706" y="206188"/>
                  <a:pt x="98812" y="179294"/>
                </a:cubicBezTo>
                <a:cubicBezTo>
                  <a:pt x="71918" y="152400"/>
                  <a:pt x="4683" y="0"/>
                  <a:pt x="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8" name="フリーフォーム 6237">
            <a:extLst>
              <a:ext uri="{FF2B5EF4-FFF2-40B4-BE49-F238E27FC236}">
                <a16:creationId xmlns:a16="http://schemas.microsoft.com/office/drawing/2014/main" id="{E5A94CC3-7C9F-ECDD-83F7-5FF7FBE2A6D9}"/>
              </a:ext>
            </a:extLst>
          </p:cNvPr>
          <p:cNvSpPr/>
          <p:nvPr/>
        </p:nvSpPr>
        <p:spPr>
          <a:xfrm>
            <a:off x="2904556" y="4213226"/>
            <a:ext cx="234567" cy="153788"/>
          </a:xfrm>
          <a:custGeom>
            <a:avLst/>
            <a:gdLst>
              <a:gd name="connsiteX0" fmla="*/ 9 w 234567"/>
              <a:gd name="connsiteY0" fmla="*/ 152586 h 153788"/>
              <a:gd name="connsiteX1" fmla="*/ 197232 w 234567"/>
              <a:gd name="connsiteY1" fmla="*/ 98798 h 153788"/>
              <a:gd name="connsiteX2" fmla="*/ 188268 w 234567"/>
              <a:gd name="connsiteY2" fmla="*/ 186 h 153788"/>
              <a:gd name="connsiteX3" fmla="*/ 233091 w 234567"/>
              <a:gd name="connsiteY3" fmla="*/ 125692 h 153788"/>
              <a:gd name="connsiteX4" fmla="*/ 206197 w 234567"/>
              <a:gd name="connsiteY4" fmla="*/ 134656 h 153788"/>
              <a:gd name="connsiteX5" fmla="*/ 9 w 234567"/>
              <a:gd name="connsiteY5" fmla="*/ 152586 h 15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67" h="153788">
                <a:moveTo>
                  <a:pt x="9" y="152586"/>
                </a:moveTo>
                <a:cubicBezTo>
                  <a:pt x="-1485" y="146610"/>
                  <a:pt x="165856" y="124198"/>
                  <a:pt x="197232" y="98798"/>
                </a:cubicBezTo>
                <a:cubicBezTo>
                  <a:pt x="228609" y="73398"/>
                  <a:pt x="182292" y="-4296"/>
                  <a:pt x="188268" y="186"/>
                </a:cubicBezTo>
                <a:cubicBezTo>
                  <a:pt x="194244" y="4668"/>
                  <a:pt x="230103" y="103280"/>
                  <a:pt x="233091" y="125692"/>
                </a:cubicBezTo>
                <a:cubicBezTo>
                  <a:pt x="236079" y="148104"/>
                  <a:pt x="237573" y="128680"/>
                  <a:pt x="206197" y="134656"/>
                </a:cubicBezTo>
                <a:cubicBezTo>
                  <a:pt x="174821" y="140632"/>
                  <a:pt x="1503" y="158562"/>
                  <a:pt x="9" y="15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9" name="フリーフォーム 6238">
            <a:extLst>
              <a:ext uri="{FF2B5EF4-FFF2-40B4-BE49-F238E27FC236}">
                <a16:creationId xmlns:a16="http://schemas.microsoft.com/office/drawing/2014/main" id="{E6650355-419C-F0A5-AFF5-938C55B3A9F2}"/>
              </a:ext>
            </a:extLst>
          </p:cNvPr>
          <p:cNvSpPr/>
          <p:nvPr/>
        </p:nvSpPr>
        <p:spPr>
          <a:xfrm>
            <a:off x="3532014" y="4222359"/>
            <a:ext cx="323514" cy="268979"/>
          </a:xfrm>
          <a:custGeom>
            <a:avLst/>
            <a:gdLst>
              <a:gd name="connsiteX0" fmla="*/ 80 w 323514"/>
              <a:gd name="connsiteY0" fmla="*/ 17 h 268979"/>
              <a:gd name="connsiteX1" fmla="*/ 233162 w 323514"/>
              <a:gd name="connsiteY1" fmla="*/ 143453 h 268979"/>
              <a:gd name="connsiteX2" fmla="*/ 322810 w 323514"/>
              <a:gd name="connsiteY2" fmla="*/ 268959 h 268979"/>
              <a:gd name="connsiteX3" fmla="*/ 260057 w 323514"/>
              <a:gd name="connsiteY3" fmla="*/ 134488 h 268979"/>
              <a:gd name="connsiteX4" fmla="*/ 80 w 323514"/>
              <a:gd name="connsiteY4" fmla="*/ 17 h 26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14" h="268979">
                <a:moveTo>
                  <a:pt x="80" y="17"/>
                </a:moveTo>
                <a:cubicBezTo>
                  <a:pt x="-4402" y="1511"/>
                  <a:pt x="179374" y="98629"/>
                  <a:pt x="233162" y="143453"/>
                </a:cubicBezTo>
                <a:cubicBezTo>
                  <a:pt x="286950" y="188277"/>
                  <a:pt x="318328" y="270453"/>
                  <a:pt x="322810" y="268959"/>
                </a:cubicBezTo>
                <a:cubicBezTo>
                  <a:pt x="327292" y="267465"/>
                  <a:pt x="310857" y="176323"/>
                  <a:pt x="260057" y="134488"/>
                </a:cubicBezTo>
                <a:cubicBezTo>
                  <a:pt x="209257" y="92653"/>
                  <a:pt x="4562" y="-1477"/>
                  <a:pt x="8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0" name="フリーフォーム 6239">
            <a:extLst>
              <a:ext uri="{FF2B5EF4-FFF2-40B4-BE49-F238E27FC236}">
                <a16:creationId xmlns:a16="http://schemas.microsoft.com/office/drawing/2014/main" id="{698992B3-333E-B9F3-9732-4A448FCE6E9E}"/>
              </a:ext>
            </a:extLst>
          </p:cNvPr>
          <p:cNvSpPr/>
          <p:nvPr/>
        </p:nvSpPr>
        <p:spPr>
          <a:xfrm>
            <a:off x="2895564" y="6293208"/>
            <a:ext cx="99049" cy="325055"/>
          </a:xfrm>
          <a:custGeom>
            <a:avLst/>
            <a:gdLst>
              <a:gd name="connsiteX0" fmla="*/ 36 w 99049"/>
              <a:gd name="connsiteY0" fmla="*/ 16 h 325055"/>
              <a:gd name="connsiteX1" fmla="*/ 62789 w 99049"/>
              <a:gd name="connsiteY1" fmla="*/ 152416 h 325055"/>
              <a:gd name="connsiteX2" fmla="*/ 62789 w 99049"/>
              <a:gd name="connsiteY2" fmla="*/ 322745 h 325055"/>
              <a:gd name="connsiteX3" fmla="*/ 98648 w 99049"/>
              <a:gd name="connsiteY3" fmla="*/ 251027 h 325055"/>
              <a:gd name="connsiteX4" fmla="*/ 35895 w 99049"/>
              <a:gd name="connsiteY4" fmla="*/ 251027 h 325055"/>
              <a:gd name="connsiteX5" fmla="*/ 53824 w 99049"/>
              <a:gd name="connsiteY5" fmla="*/ 161380 h 325055"/>
              <a:gd name="connsiteX6" fmla="*/ 36 w 99049"/>
              <a:gd name="connsiteY6" fmla="*/ 16 h 3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49" h="325055">
                <a:moveTo>
                  <a:pt x="36" y="16"/>
                </a:moveTo>
                <a:cubicBezTo>
                  <a:pt x="1530" y="-1478"/>
                  <a:pt x="52330" y="98628"/>
                  <a:pt x="62789" y="152416"/>
                </a:cubicBezTo>
                <a:cubicBezTo>
                  <a:pt x="73248" y="206204"/>
                  <a:pt x="56813" y="306310"/>
                  <a:pt x="62789" y="322745"/>
                </a:cubicBezTo>
                <a:cubicBezTo>
                  <a:pt x="68765" y="339180"/>
                  <a:pt x="103130" y="262980"/>
                  <a:pt x="98648" y="251027"/>
                </a:cubicBezTo>
                <a:cubicBezTo>
                  <a:pt x="94166" y="239074"/>
                  <a:pt x="43366" y="265968"/>
                  <a:pt x="35895" y="251027"/>
                </a:cubicBezTo>
                <a:cubicBezTo>
                  <a:pt x="28424" y="236086"/>
                  <a:pt x="64283" y="204709"/>
                  <a:pt x="53824" y="161380"/>
                </a:cubicBezTo>
                <a:cubicBezTo>
                  <a:pt x="43365" y="118051"/>
                  <a:pt x="-1458" y="1510"/>
                  <a:pt x="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1" name="フリーフォーム 6240">
            <a:extLst>
              <a:ext uri="{FF2B5EF4-FFF2-40B4-BE49-F238E27FC236}">
                <a16:creationId xmlns:a16="http://schemas.microsoft.com/office/drawing/2014/main" id="{8707B10F-D8B7-6EEB-854F-85CF933B346E}"/>
              </a:ext>
            </a:extLst>
          </p:cNvPr>
          <p:cNvSpPr/>
          <p:nvPr/>
        </p:nvSpPr>
        <p:spPr>
          <a:xfrm>
            <a:off x="2805579" y="6909052"/>
            <a:ext cx="120282" cy="348261"/>
          </a:xfrm>
          <a:custGeom>
            <a:avLst/>
            <a:gdLst>
              <a:gd name="connsiteX0" fmla="*/ 374 w 120282"/>
              <a:gd name="connsiteY0" fmla="*/ 2736 h 348261"/>
              <a:gd name="connsiteX1" fmla="*/ 116915 w 120282"/>
              <a:gd name="connsiteY1" fmla="*/ 343395 h 348261"/>
              <a:gd name="connsiteX2" fmla="*/ 81056 w 120282"/>
              <a:gd name="connsiteY2" fmla="*/ 190995 h 348261"/>
              <a:gd name="connsiteX3" fmla="*/ 374 w 120282"/>
              <a:gd name="connsiteY3" fmla="*/ 2736 h 3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82" h="348261">
                <a:moveTo>
                  <a:pt x="374" y="2736"/>
                </a:moveTo>
                <a:cubicBezTo>
                  <a:pt x="6351" y="28136"/>
                  <a:pt x="103468" y="312019"/>
                  <a:pt x="116915" y="343395"/>
                </a:cubicBezTo>
                <a:cubicBezTo>
                  <a:pt x="130362" y="374771"/>
                  <a:pt x="100479" y="246277"/>
                  <a:pt x="81056" y="190995"/>
                </a:cubicBezTo>
                <a:cubicBezTo>
                  <a:pt x="61633" y="135713"/>
                  <a:pt x="-5603" y="-22664"/>
                  <a:pt x="374" y="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2" name="フリーフォーム 6241">
            <a:extLst>
              <a:ext uri="{FF2B5EF4-FFF2-40B4-BE49-F238E27FC236}">
                <a16:creationId xmlns:a16="http://schemas.microsoft.com/office/drawing/2014/main" id="{17B91ED7-CE50-D50C-FE3A-21417CF7FFC8}"/>
              </a:ext>
            </a:extLst>
          </p:cNvPr>
          <p:cNvSpPr/>
          <p:nvPr/>
        </p:nvSpPr>
        <p:spPr>
          <a:xfrm>
            <a:off x="5459495" y="7440700"/>
            <a:ext cx="152610" cy="318090"/>
          </a:xfrm>
          <a:custGeom>
            <a:avLst/>
            <a:gdLst>
              <a:gd name="connsiteX0" fmla="*/ 11 w 152610"/>
              <a:gd name="connsiteY0" fmla="*/ 6 h 318090"/>
              <a:gd name="connsiteX1" fmla="*/ 143446 w 152610"/>
              <a:gd name="connsiteY1" fmla="*/ 295841 h 318090"/>
              <a:gd name="connsiteX2" fmla="*/ 26905 w 152610"/>
              <a:gd name="connsiteY2" fmla="*/ 295841 h 318090"/>
              <a:gd name="connsiteX3" fmla="*/ 152411 w 152610"/>
              <a:gd name="connsiteY3" fmla="*/ 286876 h 318090"/>
              <a:gd name="connsiteX4" fmla="*/ 11 w 152610"/>
              <a:gd name="connsiteY4" fmla="*/ 6 h 31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0" h="318090">
                <a:moveTo>
                  <a:pt x="11" y="6"/>
                </a:moveTo>
                <a:cubicBezTo>
                  <a:pt x="-1483" y="1500"/>
                  <a:pt x="138964" y="246535"/>
                  <a:pt x="143446" y="295841"/>
                </a:cubicBezTo>
                <a:cubicBezTo>
                  <a:pt x="147928" y="345147"/>
                  <a:pt x="25411" y="297335"/>
                  <a:pt x="26905" y="295841"/>
                </a:cubicBezTo>
                <a:cubicBezTo>
                  <a:pt x="28399" y="294347"/>
                  <a:pt x="158387" y="333194"/>
                  <a:pt x="152411" y="286876"/>
                </a:cubicBezTo>
                <a:cubicBezTo>
                  <a:pt x="146435" y="240558"/>
                  <a:pt x="1505" y="-1488"/>
                  <a:pt x="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3" name="フリーフォーム 6242">
            <a:extLst>
              <a:ext uri="{FF2B5EF4-FFF2-40B4-BE49-F238E27FC236}">
                <a16:creationId xmlns:a16="http://schemas.microsoft.com/office/drawing/2014/main" id="{5C33FE58-6596-F107-E1FD-D9DB519E4F55}"/>
              </a:ext>
            </a:extLst>
          </p:cNvPr>
          <p:cNvSpPr/>
          <p:nvPr/>
        </p:nvSpPr>
        <p:spPr>
          <a:xfrm>
            <a:off x="5674603" y="6723518"/>
            <a:ext cx="36085" cy="304840"/>
          </a:xfrm>
          <a:custGeom>
            <a:avLst/>
            <a:gdLst>
              <a:gd name="connsiteX0" fmla="*/ 56 w 36085"/>
              <a:gd name="connsiteY0" fmla="*/ 11 h 304840"/>
              <a:gd name="connsiteX1" fmla="*/ 26950 w 36085"/>
              <a:gd name="connsiteY1" fmla="*/ 197235 h 304840"/>
              <a:gd name="connsiteX2" fmla="*/ 56 w 36085"/>
              <a:gd name="connsiteY2" fmla="*/ 304811 h 304840"/>
              <a:gd name="connsiteX3" fmla="*/ 35915 w 36085"/>
              <a:gd name="connsiteY3" fmla="*/ 206200 h 304840"/>
              <a:gd name="connsiteX4" fmla="*/ 56 w 36085"/>
              <a:gd name="connsiteY4" fmla="*/ 11 h 3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5" h="304840">
                <a:moveTo>
                  <a:pt x="56" y="11"/>
                </a:moveTo>
                <a:cubicBezTo>
                  <a:pt x="-1438" y="-1483"/>
                  <a:pt x="26950" y="146435"/>
                  <a:pt x="26950" y="197235"/>
                </a:cubicBezTo>
                <a:cubicBezTo>
                  <a:pt x="26950" y="248035"/>
                  <a:pt x="-1438" y="303317"/>
                  <a:pt x="56" y="304811"/>
                </a:cubicBezTo>
                <a:cubicBezTo>
                  <a:pt x="1550" y="306305"/>
                  <a:pt x="32927" y="251023"/>
                  <a:pt x="35915" y="206200"/>
                </a:cubicBezTo>
                <a:cubicBezTo>
                  <a:pt x="38903" y="161377"/>
                  <a:pt x="1550" y="1505"/>
                  <a:pt x="5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2A36BA1-3D6B-EF93-2B14-0B44A11CE9D8}"/>
              </a:ext>
            </a:extLst>
          </p:cNvPr>
          <p:cNvSpPr/>
          <p:nvPr/>
        </p:nvSpPr>
        <p:spPr>
          <a:xfrm>
            <a:off x="2489636" y="7061712"/>
            <a:ext cx="474621" cy="777885"/>
          </a:xfrm>
          <a:custGeom>
            <a:avLst/>
            <a:gdLst>
              <a:gd name="connsiteX0" fmla="*/ 176 w 474621"/>
              <a:gd name="connsiteY0" fmla="*/ 100 h 777885"/>
              <a:gd name="connsiteX1" fmla="*/ 286615 w 474621"/>
              <a:gd name="connsiteY1" fmla="*/ 495859 h 777885"/>
              <a:gd name="connsiteX2" fmla="*/ 468393 w 474621"/>
              <a:gd name="connsiteY2" fmla="*/ 771281 h 777885"/>
              <a:gd name="connsiteX3" fmla="*/ 407800 w 474621"/>
              <a:gd name="connsiteY3" fmla="*/ 666621 h 777885"/>
              <a:gd name="connsiteX4" fmla="*/ 170937 w 474621"/>
              <a:gd name="connsiteY4" fmla="*/ 385690 h 777885"/>
              <a:gd name="connsiteX5" fmla="*/ 242547 w 474621"/>
              <a:gd name="connsiteY5" fmla="*/ 451792 h 777885"/>
              <a:gd name="connsiteX6" fmla="*/ 176 w 474621"/>
              <a:gd name="connsiteY6" fmla="*/ 100 h 77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621" h="777885">
                <a:moveTo>
                  <a:pt x="176" y="100"/>
                </a:moveTo>
                <a:cubicBezTo>
                  <a:pt x="7521" y="7444"/>
                  <a:pt x="208579" y="367329"/>
                  <a:pt x="286615" y="495859"/>
                </a:cubicBezTo>
                <a:cubicBezTo>
                  <a:pt x="364651" y="624389"/>
                  <a:pt x="448196" y="742821"/>
                  <a:pt x="468393" y="771281"/>
                </a:cubicBezTo>
                <a:cubicBezTo>
                  <a:pt x="488590" y="799741"/>
                  <a:pt x="457376" y="730886"/>
                  <a:pt x="407800" y="666621"/>
                </a:cubicBezTo>
                <a:cubicBezTo>
                  <a:pt x="358224" y="602356"/>
                  <a:pt x="198479" y="421495"/>
                  <a:pt x="170937" y="385690"/>
                </a:cubicBezTo>
                <a:cubicBezTo>
                  <a:pt x="143395" y="349885"/>
                  <a:pt x="268253" y="514221"/>
                  <a:pt x="242547" y="451792"/>
                </a:cubicBezTo>
                <a:cubicBezTo>
                  <a:pt x="216841" y="389363"/>
                  <a:pt x="-7169" y="-7244"/>
                  <a:pt x="17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4" name="フリーフォーム 6243">
            <a:extLst>
              <a:ext uri="{FF2B5EF4-FFF2-40B4-BE49-F238E27FC236}">
                <a16:creationId xmlns:a16="http://schemas.microsoft.com/office/drawing/2014/main" id="{864A49FA-1161-2269-D003-6E4B4EFE2C6E}"/>
              </a:ext>
            </a:extLst>
          </p:cNvPr>
          <p:cNvSpPr/>
          <p:nvPr/>
        </p:nvSpPr>
        <p:spPr>
          <a:xfrm>
            <a:off x="3188900" y="7912834"/>
            <a:ext cx="303859" cy="394067"/>
          </a:xfrm>
          <a:custGeom>
            <a:avLst/>
            <a:gdLst>
              <a:gd name="connsiteX0" fmla="*/ 171245 w 303859"/>
              <a:gd name="connsiteY0" fmla="*/ 2785 h 394067"/>
              <a:gd name="connsiteX1" fmla="*/ 171245 w 303859"/>
              <a:gd name="connsiteY1" fmla="*/ 250665 h 394067"/>
              <a:gd name="connsiteX2" fmla="*/ 303447 w 303859"/>
              <a:gd name="connsiteY2" fmla="*/ 393884 h 394067"/>
              <a:gd name="connsiteX3" fmla="*/ 121669 w 303859"/>
              <a:gd name="connsiteY3" fmla="*/ 223123 h 394067"/>
              <a:gd name="connsiteX4" fmla="*/ 483 w 303859"/>
              <a:gd name="connsiteY4" fmla="*/ 118462 h 394067"/>
              <a:gd name="connsiteX5" fmla="*/ 165736 w 303859"/>
              <a:gd name="connsiteY5" fmla="*/ 217614 h 394067"/>
              <a:gd name="connsiteX6" fmla="*/ 138194 w 303859"/>
              <a:gd name="connsiteY6" fmla="*/ 123971 h 394067"/>
              <a:gd name="connsiteX7" fmla="*/ 171245 w 303859"/>
              <a:gd name="connsiteY7" fmla="*/ 2785 h 39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59" h="394067">
                <a:moveTo>
                  <a:pt x="171245" y="2785"/>
                </a:moveTo>
                <a:cubicBezTo>
                  <a:pt x="176753" y="23901"/>
                  <a:pt x="149211" y="185482"/>
                  <a:pt x="171245" y="250665"/>
                </a:cubicBezTo>
                <a:cubicBezTo>
                  <a:pt x="193279" y="315848"/>
                  <a:pt x="311710" y="398474"/>
                  <a:pt x="303447" y="393884"/>
                </a:cubicBezTo>
                <a:cubicBezTo>
                  <a:pt x="295184" y="389294"/>
                  <a:pt x="172163" y="269027"/>
                  <a:pt x="121669" y="223123"/>
                </a:cubicBezTo>
                <a:cubicBezTo>
                  <a:pt x="71175" y="177219"/>
                  <a:pt x="-6861" y="119380"/>
                  <a:pt x="483" y="118462"/>
                </a:cubicBezTo>
                <a:cubicBezTo>
                  <a:pt x="7827" y="117544"/>
                  <a:pt x="142784" y="216696"/>
                  <a:pt x="165736" y="217614"/>
                </a:cubicBezTo>
                <a:cubicBezTo>
                  <a:pt x="188688" y="218532"/>
                  <a:pt x="133604" y="161612"/>
                  <a:pt x="138194" y="123971"/>
                </a:cubicBezTo>
                <a:cubicBezTo>
                  <a:pt x="142784" y="86330"/>
                  <a:pt x="165737" y="-18331"/>
                  <a:pt x="171245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5" name="フリーフォーム 6244">
            <a:extLst>
              <a:ext uri="{FF2B5EF4-FFF2-40B4-BE49-F238E27FC236}">
                <a16:creationId xmlns:a16="http://schemas.microsoft.com/office/drawing/2014/main" id="{263BF857-7CFD-8694-C64D-C2F72829B4C6}"/>
              </a:ext>
            </a:extLst>
          </p:cNvPr>
          <p:cNvSpPr/>
          <p:nvPr/>
        </p:nvSpPr>
        <p:spPr>
          <a:xfrm>
            <a:off x="4889213" y="4959323"/>
            <a:ext cx="38519" cy="279482"/>
          </a:xfrm>
          <a:custGeom>
            <a:avLst/>
            <a:gdLst>
              <a:gd name="connsiteX0" fmla="*/ 38387 w 38519"/>
              <a:gd name="connsiteY0" fmla="*/ 27 h 279482"/>
              <a:gd name="connsiteX1" fmla="*/ 12987 w 38519"/>
              <a:gd name="connsiteY1" fmla="*/ 165127 h 279482"/>
              <a:gd name="connsiteX2" fmla="*/ 16162 w 38519"/>
              <a:gd name="connsiteY2" fmla="*/ 279427 h 279482"/>
              <a:gd name="connsiteX3" fmla="*/ 287 w 38519"/>
              <a:gd name="connsiteY3" fmla="*/ 177827 h 279482"/>
              <a:gd name="connsiteX4" fmla="*/ 38387 w 38519"/>
              <a:gd name="connsiteY4" fmla="*/ 27 h 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9" h="279482">
                <a:moveTo>
                  <a:pt x="38387" y="27"/>
                </a:moveTo>
                <a:cubicBezTo>
                  <a:pt x="40504" y="-2090"/>
                  <a:pt x="16691" y="118560"/>
                  <a:pt x="12987" y="165127"/>
                </a:cubicBezTo>
                <a:cubicBezTo>
                  <a:pt x="9283" y="211694"/>
                  <a:pt x="18279" y="277310"/>
                  <a:pt x="16162" y="279427"/>
                </a:cubicBezTo>
                <a:cubicBezTo>
                  <a:pt x="14045" y="281544"/>
                  <a:pt x="-2359" y="222806"/>
                  <a:pt x="287" y="177827"/>
                </a:cubicBezTo>
                <a:cubicBezTo>
                  <a:pt x="2933" y="132848"/>
                  <a:pt x="36270" y="2144"/>
                  <a:pt x="3838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6" name="フリーフォーム 6245">
            <a:extLst>
              <a:ext uri="{FF2B5EF4-FFF2-40B4-BE49-F238E27FC236}">
                <a16:creationId xmlns:a16="http://schemas.microsoft.com/office/drawing/2014/main" id="{46F92957-2418-0454-E2E1-F112DC491C69}"/>
              </a:ext>
            </a:extLst>
          </p:cNvPr>
          <p:cNvSpPr/>
          <p:nvPr/>
        </p:nvSpPr>
        <p:spPr>
          <a:xfrm>
            <a:off x="4971862" y="5194291"/>
            <a:ext cx="534861" cy="67264"/>
          </a:xfrm>
          <a:custGeom>
            <a:avLst/>
            <a:gdLst>
              <a:gd name="connsiteX0" fmla="*/ 188 w 534861"/>
              <a:gd name="connsiteY0" fmla="*/ 9 h 67264"/>
              <a:gd name="connsiteX1" fmla="*/ 270063 w 534861"/>
              <a:gd name="connsiteY1" fmla="*/ 25409 h 67264"/>
              <a:gd name="connsiteX2" fmla="*/ 241488 w 534861"/>
              <a:gd name="connsiteY2" fmla="*/ 19059 h 67264"/>
              <a:gd name="connsiteX3" fmla="*/ 533588 w 534861"/>
              <a:gd name="connsiteY3" fmla="*/ 66684 h 67264"/>
              <a:gd name="connsiteX4" fmla="*/ 343088 w 534861"/>
              <a:gd name="connsiteY4" fmla="*/ 44459 h 67264"/>
              <a:gd name="connsiteX5" fmla="*/ 228788 w 534861"/>
              <a:gd name="connsiteY5" fmla="*/ 28584 h 67264"/>
              <a:gd name="connsiteX6" fmla="*/ 188 w 534861"/>
              <a:gd name="connsiteY6" fmla="*/ 9 h 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861" h="67264">
                <a:moveTo>
                  <a:pt x="188" y="9"/>
                </a:moveTo>
                <a:cubicBezTo>
                  <a:pt x="7067" y="-520"/>
                  <a:pt x="229846" y="22234"/>
                  <a:pt x="270063" y="25409"/>
                </a:cubicBezTo>
                <a:cubicBezTo>
                  <a:pt x="310280" y="28584"/>
                  <a:pt x="241488" y="19059"/>
                  <a:pt x="241488" y="19059"/>
                </a:cubicBezTo>
                <a:lnTo>
                  <a:pt x="533588" y="66684"/>
                </a:lnTo>
                <a:cubicBezTo>
                  <a:pt x="550521" y="70917"/>
                  <a:pt x="393888" y="50809"/>
                  <a:pt x="343088" y="44459"/>
                </a:cubicBezTo>
                <a:cubicBezTo>
                  <a:pt x="292288" y="38109"/>
                  <a:pt x="281175" y="33346"/>
                  <a:pt x="228788" y="28584"/>
                </a:cubicBezTo>
                <a:cubicBezTo>
                  <a:pt x="176401" y="23822"/>
                  <a:pt x="-6691" y="538"/>
                  <a:pt x="18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7" name="フリーフォーム 6246">
            <a:extLst>
              <a:ext uri="{FF2B5EF4-FFF2-40B4-BE49-F238E27FC236}">
                <a16:creationId xmlns:a16="http://schemas.microsoft.com/office/drawing/2014/main" id="{B2DB201F-A237-D0E9-43D7-7CCA19A4FF7D}"/>
              </a:ext>
            </a:extLst>
          </p:cNvPr>
          <p:cNvSpPr/>
          <p:nvPr/>
        </p:nvSpPr>
        <p:spPr>
          <a:xfrm>
            <a:off x="5196252" y="5263752"/>
            <a:ext cx="613779" cy="72494"/>
          </a:xfrm>
          <a:custGeom>
            <a:avLst/>
            <a:gdLst>
              <a:gd name="connsiteX0" fmla="*/ 4398 w 613779"/>
              <a:gd name="connsiteY0" fmla="*/ 398 h 72494"/>
              <a:gd name="connsiteX1" fmla="*/ 334598 w 613779"/>
              <a:gd name="connsiteY1" fmla="*/ 60723 h 72494"/>
              <a:gd name="connsiteX2" fmla="*/ 299673 w 613779"/>
              <a:gd name="connsiteY2" fmla="*/ 70248 h 72494"/>
              <a:gd name="connsiteX3" fmla="*/ 610823 w 613779"/>
              <a:gd name="connsiteY3" fmla="*/ 32148 h 72494"/>
              <a:gd name="connsiteX4" fmla="*/ 458423 w 613779"/>
              <a:gd name="connsiteY4" fmla="*/ 28973 h 72494"/>
              <a:gd name="connsiteX5" fmla="*/ 493348 w 613779"/>
              <a:gd name="connsiteY5" fmla="*/ 38498 h 72494"/>
              <a:gd name="connsiteX6" fmla="*/ 299673 w 613779"/>
              <a:gd name="connsiteY6" fmla="*/ 67073 h 72494"/>
              <a:gd name="connsiteX7" fmla="*/ 258398 w 613779"/>
              <a:gd name="connsiteY7" fmla="*/ 48023 h 72494"/>
              <a:gd name="connsiteX8" fmla="*/ 150448 w 613779"/>
              <a:gd name="connsiteY8" fmla="*/ 35323 h 72494"/>
              <a:gd name="connsiteX9" fmla="*/ 4398 w 613779"/>
              <a:gd name="connsiteY9" fmla="*/ 398 h 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779" h="72494">
                <a:moveTo>
                  <a:pt x="4398" y="398"/>
                </a:moveTo>
                <a:cubicBezTo>
                  <a:pt x="35090" y="4631"/>
                  <a:pt x="285386" y="49081"/>
                  <a:pt x="334598" y="60723"/>
                </a:cubicBezTo>
                <a:cubicBezTo>
                  <a:pt x="383811" y="72365"/>
                  <a:pt x="253636" y="75011"/>
                  <a:pt x="299673" y="70248"/>
                </a:cubicBezTo>
                <a:cubicBezTo>
                  <a:pt x="345711" y="65486"/>
                  <a:pt x="584365" y="39027"/>
                  <a:pt x="610823" y="32148"/>
                </a:cubicBezTo>
                <a:cubicBezTo>
                  <a:pt x="637281" y="25269"/>
                  <a:pt x="478002" y="27915"/>
                  <a:pt x="458423" y="28973"/>
                </a:cubicBezTo>
                <a:cubicBezTo>
                  <a:pt x="438844" y="30031"/>
                  <a:pt x="519806" y="32148"/>
                  <a:pt x="493348" y="38498"/>
                </a:cubicBezTo>
                <a:cubicBezTo>
                  <a:pt x="466890" y="44848"/>
                  <a:pt x="338831" y="65486"/>
                  <a:pt x="299673" y="67073"/>
                </a:cubicBezTo>
                <a:cubicBezTo>
                  <a:pt x="260515" y="68660"/>
                  <a:pt x="283269" y="53315"/>
                  <a:pt x="258398" y="48023"/>
                </a:cubicBezTo>
                <a:cubicBezTo>
                  <a:pt x="233527" y="42731"/>
                  <a:pt x="188548" y="43790"/>
                  <a:pt x="150448" y="35323"/>
                </a:cubicBezTo>
                <a:cubicBezTo>
                  <a:pt x="112348" y="26856"/>
                  <a:pt x="-26294" y="-3835"/>
                  <a:pt x="4398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8" name="フリーフォーム 6247">
            <a:extLst>
              <a:ext uri="{FF2B5EF4-FFF2-40B4-BE49-F238E27FC236}">
                <a16:creationId xmlns:a16="http://schemas.microsoft.com/office/drawing/2014/main" id="{257FA0C4-98DB-C23F-1B18-E36639302BA0}"/>
              </a:ext>
            </a:extLst>
          </p:cNvPr>
          <p:cNvSpPr/>
          <p:nvPr/>
        </p:nvSpPr>
        <p:spPr>
          <a:xfrm>
            <a:off x="5480050" y="6016543"/>
            <a:ext cx="28664" cy="136865"/>
          </a:xfrm>
          <a:custGeom>
            <a:avLst/>
            <a:gdLst>
              <a:gd name="connsiteX0" fmla="*/ 25400 w 28664"/>
              <a:gd name="connsiteY0" fmla="*/ 82 h 136865"/>
              <a:gd name="connsiteX1" fmla="*/ 9525 w 28664"/>
              <a:gd name="connsiteY1" fmla="*/ 98507 h 136865"/>
              <a:gd name="connsiteX2" fmla="*/ 28575 w 28664"/>
              <a:gd name="connsiteY2" fmla="*/ 136607 h 136865"/>
              <a:gd name="connsiteX3" fmla="*/ 0 w 28664"/>
              <a:gd name="connsiteY3" fmla="*/ 82632 h 136865"/>
              <a:gd name="connsiteX4" fmla="*/ 25400 w 28664"/>
              <a:gd name="connsiteY4" fmla="*/ 82 h 1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4" h="136865">
                <a:moveTo>
                  <a:pt x="25400" y="82"/>
                </a:moveTo>
                <a:cubicBezTo>
                  <a:pt x="26988" y="2728"/>
                  <a:pt x="8996" y="75753"/>
                  <a:pt x="9525" y="98507"/>
                </a:cubicBezTo>
                <a:cubicBezTo>
                  <a:pt x="10054" y="121261"/>
                  <a:pt x="30163" y="139253"/>
                  <a:pt x="28575" y="136607"/>
                </a:cubicBezTo>
                <a:cubicBezTo>
                  <a:pt x="26988" y="133961"/>
                  <a:pt x="0" y="105915"/>
                  <a:pt x="0" y="82632"/>
                </a:cubicBezTo>
                <a:cubicBezTo>
                  <a:pt x="0" y="59349"/>
                  <a:pt x="23812" y="-2564"/>
                  <a:pt x="2540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9" name="フリーフォーム 6248">
            <a:extLst>
              <a:ext uri="{FF2B5EF4-FFF2-40B4-BE49-F238E27FC236}">
                <a16:creationId xmlns:a16="http://schemas.microsoft.com/office/drawing/2014/main" id="{0CF58159-6699-4050-824C-0C2598A6FA7A}"/>
              </a:ext>
            </a:extLst>
          </p:cNvPr>
          <p:cNvSpPr/>
          <p:nvPr/>
        </p:nvSpPr>
        <p:spPr>
          <a:xfrm>
            <a:off x="5436810" y="6597422"/>
            <a:ext cx="62367" cy="175420"/>
          </a:xfrm>
          <a:custGeom>
            <a:avLst/>
            <a:gdLst>
              <a:gd name="connsiteX0" fmla="*/ 62290 w 62367"/>
              <a:gd name="connsiteY0" fmla="*/ 228 h 175420"/>
              <a:gd name="connsiteX1" fmla="*/ 14665 w 62367"/>
              <a:gd name="connsiteY1" fmla="*/ 95478 h 175420"/>
              <a:gd name="connsiteX2" fmla="*/ 14665 w 62367"/>
              <a:gd name="connsiteY2" fmla="*/ 174853 h 175420"/>
              <a:gd name="connsiteX3" fmla="*/ 1965 w 62367"/>
              <a:gd name="connsiteY3" fmla="*/ 124053 h 175420"/>
              <a:gd name="connsiteX4" fmla="*/ 62290 w 62367"/>
              <a:gd name="connsiteY4" fmla="*/ 228 h 1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7" h="175420">
                <a:moveTo>
                  <a:pt x="62290" y="228"/>
                </a:moveTo>
                <a:cubicBezTo>
                  <a:pt x="64407" y="-4534"/>
                  <a:pt x="22602" y="66374"/>
                  <a:pt x="14665" y="95478"/>
                </a:cubicBezTo>
                <a:cubicBezTo>
                  <a:pt x="6728" y="124582"/>
                  <a:pt x="16782" y="170091"/>
                  <a:pt x="14665" y="174853"/>
                </a:cubicBezTo>
                <a:cubicBezTo>
                  <a:pt x="12548" y="179615"/>
                  <a:pt x="-5972" y="153686"/>
                  <a:pt x="1965" y="124053"/>
                </a:cubicBezTo>
                <a:cubicBezTo>
                  <a:pt x="9902" y="94420"/>
                  <a:pt x="60173" y="4990"/>
                  <a:pt x="6229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0" name="フリーフォーム 6249">
            <a:extLst>
              <a:ext uri="{FF2B5EF4-FFF2-40B4-BE49-F238E27FC236}">
                <a16:creationId xmlns:a16="http://schemas.microsoft.com/office/drawing/2014/main" id="{4042A8F0-9779-F071-DD61-72507B99A795}"/>
              </a:ext>
            </a:extLst>
          </p:cNvPr>
          <p:cNvSpPr/>
          <p:nvPr/>
        </p:nvSpPr>
        <p:spPr>
          <a:xfrm>
            <a:off x="2752181" y="5680009"/>
            <a:ext cx="35469" cy="117681"/>
          </a:xfrm>
          <a:custGeom>
            <a:avLst/>
            <a:gdLst>
              <a:gd name="connsiteX0" fmla="*/ 13244 w 35469"/>
              <a:gd name="connsiteY0" fmla="*/ 66 h 117681"/>
              <a:gd name="connsiteX1" fmla="*/ 544 w 35469"/>
              <a:gd name="connsiteY1" fmla="*/ 66741 h 117681"/>
              <a:gd name="connsiteX2" fmla="*/ 35469 w 35469"/>
              <a:gd name="connsiteY2" fmla="*/ 117541 h 117681"/>
              <a:gd name="connsiteX3" fmla="*/ 544 w 35469"/>
              <a:gd name="connsiteY3" fmla="*/ 79441 h 117681"/>
              <a:gd name="connsiteX4" fmla="*/ 13244 w 35469"/>
              <a:gd name="connsiteY4" fmla="*/ 66 h 1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" h="117681">
                <a:moveTo>
                  <a:pt x="13244" y="66"/>
                </a:moveTo>
                <a:cubicBezTo>
                  <a:pt x="13244" y="-2051"/>
                  <a:pt x="-3160" y="47162"/>
                  <a:pt x="544" y="66741"/>
                </a:cubicBezTo>
                <a:cubicBezTo>
                  <a:pt x="4248" y="86320"/>
                  <a:pt x="35469" y="115424"/>
                  <a:pt x="35469" y="117541"/>
                </a:cubicBezTo>
                <a:cubicBezTo>
                  <a:pt x="35469" y="119658"/>
                  <a:pt x="3190" y="97433"/>
                  <a:pt x="544" y="79441"/>
                </a:cubicBezTo>
                <a:cubicBezTo>
                  <a:pt x="-2102" y="61449"/>
                  <a:pt x="13244" y="2183"/>
                  <a:pt x="1324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1" name="フリーフォーム 6250">
            <a:extLst>
              <a:ext uri="{FF2B5EF4-FFF2-40B4-BE49-F238E27FC236}">
                <a16:creationId xmlns:a16="http://schemas.microsoft.com/office/drawing/2014/main" id="{A920A53C-4049-7AB9-17CC-012217CB71EA}"/>
              </a:ext>
            </a:extLst>
          </p:cNvPr>
          <p:cNvSpPr/>
          <p:nvPr/>
        </p:nvSpPr>
        <p:spPr>
          <a:xfrm>
            <a:off x="4037780" y="4834927"/>
            <a:ext cx="32654" cy="305402"/>
          </a:xfrm>
          <a:custGeom>
            <a:avLst/>
            <a:gdLst>
              <a:gd name="connsiteX0" fmla="*/ 32570 w 32654"/>
              <a:gd name="connsiteY0" fmla="*/ 598 h 305402"/>
              <a:gd name="connsiteX1" fmla="*/ 10345 w 32654"/>
              <a:gd name="connsiteY1" fmla="*/ 203798 h 305402"/>
              <a:gd name="connsiteX2" fmla="*/ 16695 w 32654"/>
              <a:gd name="connsiteY2" fmla="*/ 305398 h 305402"/>
              <a:gd name="connsiteX3" fmla="*/ 7170 w 32654"/>
              <a:gd name="connsiteY3" fmla="*/ 200623 h 305402"/>
              <a:gd name="connsiteX4" fmla="*/ 820 w 32654"/>
              <a:gd name="connsiteY4" fmla="*/ 143473 h 305402"/>
              <a:gd name="connsiteX5" fmla="*/ 32570 w 32654"/>
              <a:gd name="connsiteY5" fmla="*/ 598 h 30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4" h="305402">
                <a:moveTo>
                  <a:pt x="32570" y="598"/>
                </a:moveTo>
                <a:cubicBezTo>
                  <a:pt x="34157" y="10652"/>
                  <a:pt x="12991" y="152998"/>
                  <a:pt x="10345" y="203798"/>
                </a:cubicBezTo>
                <a:cubicBezTo>
                  <a:pt x="7699" y="254598"/>
                  <a:pt x="17224" y="305927"/>
                  <a:pt x="16695" y="305398"/>
                </a:cubicBezTo>
                <a:cubicBezTo>
                  <a:pt x="16166" y="304869"/>
                  <a:pt x="9816" y="227611"/>
                  <a:pt x="7170" y="200623"/>
                </a:cubicBezTo>
                <a:cubicBezTo>
                  <a:pt x="4524" y="173636"/>
                  <a:pt x="-2355" y="176810"/>
                  <a:pt x="820" y="143473"/>
                </a:cubicBezTo>
                <a:cubicBezTo>
                  <a:pt x="3995" y="110136"/>
                  <a:pt x="30983" y="-9456"/>
                  <a:pt x="32570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2" name="フリーフォーム 6251">
            <a:extLst>
              <a:ext uri="{FF2B5EF4-FFF2-40B4-BE49-F238E27FC236}">
                <a16:creationId xmlns:a16="http://schemas.microsoft.com/office/drawing/2014/main" id="{FBA0D6D4-0AEF-065A-0B1C-914BF2F3DD99}"/>
              </a:ext>
            </a:extLst>
          </p:cNvPr>
          <p:cNvSpPr/>
          <p:nvPr/>
        </p:nvSpPr>
        <p:spPr>
          <a:xfrm>
            <a:off x="3733773" y="4965486"/>
            <a:ext cx="110769" cy="416152"/>
          </a:xfrm>
          <a:custGeom>
            <a:avLst/>
            <a:gdLst>
              <a:gd name="connsiteX0" fmla="*/ 27 w 110769"/>
              <a:gd name="connsiteY0" fmla="*/ 214 h 416152"/>
              <a:gd name="connsiteX1" fmla="*/ 79402 w 110769"/>
              <a:gd name="connsiteY1" fmla="*/ 209764 h 416152"/>
              <a:gd name="connsiteX2" fmla="*/ 82577 w 110769"/>
              <a:gd name="connsiteY2" fmla="*/ 336764 h 416152"/>
              <a:gd name="connsiteX3" fmla="*/ 107977 w 110769"/>
              <a:gd name="connsiteY3" fmla="*/ 260564 h 416152"/>
              <a:gd name="connsiteX4" fmla="*/ 107977 w 110769"/>
              <a:gd name="connsiteY4" fmla="*/ 416139 h 416152"/>
              <a:gd name="connsiteX5" fmla="*/ 88927 w 110769"/>
              <a:gd name="connsiteY5" fmla="*/ 251039 h 416152"/>
              <a:gd name="connsiteX6" fmla="*/ 27 w 110769"/>
              <a:gd name="connsiteY6" fmla="*/ 214 h 4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69" h="416152">
                <a:moveTo>
                  <a:pt x="27" y="214"/>
                </a:moveTo>
                <a:cubicBezTo>
                  <a:pt x="-1560" y="-6665"/>
                  <a:pt x="65644" y="153672"/>
                  <a:pt x="79402" y="209764"/>
                </a:cubicBezTo>
                <a:cubicBezTo>
                  <a:pt x="93160" y="265856"/>
                  <a:pt x="77814" y="328297"/>
                  <a:pt x="82577" y="336764"/>
                </a:cubicBezTo>
                <a:cubicBezTo>
                  <a:pt x="87340" y="345231"/>
                  <a:pt x="103744" y="247335"/>
                  <a:pt x="107977" y="260564"/>
                </a:cubicBezTo>
                <a:cubicBezTo>
                  <a:pt x="112210" y="273793"/>
                  <a:pt x="111152" y="417726"/>
                  <a:pt x="107977" y="416139"/>
                </a:cubicBezTo>
                <a:cubicBezTo>
                  <a:pt x="104802" y="414552"/>
                  <a:pt x="105331" y="317185"/>
                  <a:pt x="88927" y="251039"/>
                </a:cubicBezTo>
                <a:cubicBezTo>
                  <a:pt x="72523" y="184893"/>
                  <a:pt x="1614" y="7093"/>
                  <a:pt x="27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3" name="フリーフォーム 6252">
            <a:extLst>
              <a:ext uri="{FF2B5EF4-FFF2-40B4-BE49-F238E27FC236}">
                <a16:creationId xmlns:a16="http://schemas.microsoft.com/office/drawing/2014/main" id="{C0C4F404-330E-628B-8769-5CC0A48D796A}"/>
              </a:ext>
            </a:extLst>
          </p:cNvPr>
          <p:cNvSpPr/>
          <p:nvPr/>
        </p:nvSpPr>
        <p:spPr>
          <a:xfrm>
            <a:off x="2924035" y="5343511"/>
            <a:ext cx="127169" cy="152923"/>
          </a:xfrm>
          <a:custGeom>
            <a:avLst/>
            <a:gdLst>
              <a:gd name="connsiteX0" fmla="*/ 41415 w 127169"/>
              <a:gd name="connsiteY0" fmla="*/ 14 h 152923"/>
              <a:gd name="connsiteX1" fmla="*/ 16015 w 127169"/>
              <a:gd name="connsiteY1" fmla="*/ 66689 h 152923"/>
              <a:gd name="connsiteX2" fmla="*/ 44590 w 127169"/>
              <a:gd name="connsiteY2" fmla="*/ 57164 h 152923"/>
              <a:gd name="connsiteX3" fmla="*/ 38240 w 127169"/>
              <a:gd name="connsiteY3" fmla="*/ 152414 h 152923"/>
              <a:gd name="connsiteX4" fmla="*/ 50940 w 127169"/>
              <a:gd name="connsiteY4" fmla="*/ 92089 h 152923"/>
              <a:gd name="connsiteX5" fmla="*/ 127140 w 127169"/>
              <a:gd name="connsiteY5" fmla="*/ 28589 h 152923"/>
              <a:gd name="connsiteX6" fmla="*/ 41415 w 127169"/>
              <a:gd name="connsiteY6" fmla="*/ 66689 h 152923"/>
              <a:gd name="connsiteX7" fmla="*/ 140 w 127169"/>
              <a:gd name="connsiteY7" fmla="*/ 73039 h 152923"/>
              <a:gd name="connsiteX8" fmla="*/ 41415 w 127169"/>
              <a:gd name="connsiteY8" fmla="*/ 14 h 15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69" h="152923">
                <a:moveTo>
                  <a:pt x="41415" y="14"/>
                </a:moveTo>
                <a:cubicBezTo>
                  <a:pt x="44061" y="-1044"/>
                  <a:pt x="15486" y="57164"/>
                  <a:pt x="16015" y="66689"/>
                </a:cubicBezTo>
                <a:cubicBezTo>
                  <a:pt x="16544" y="76214"/>
                  <a:pt x="40886" y="42877"/>
                  <a:pt x="44590" y="57164"/>
                </a:cubicBezTo>
                <a:cubicBezTo>
                  <a:pt x="48294" y="71451"/>
                  <a:pt x="37182" y="146593"/>
                  <a:pt x="38240" y="152414"/>
                </a:cubicBezTo>
                <a:cubicBezTo>
                  <a:pt x="39298" y="158235"/>
                  <a:pt x="36123" y="112726"/>
                  <a:pt x="50940" y="92089"/>
                </a:cubicBezTo>
                <a:cubicBezTo>
                  <a:pt x="65757" y="71452"/>
                  <a:pt x="128727" y="32822"/>
                  <a:pt x="127140" y="28589"/>
                </a:cubicBezTo>
                <a:cubicBezTo>
                  <a:pt x="125553" y="24356"/>
                  <a:pt x="62582" y="59281"/>
                  <a:pt x="41415" y="66689"/>
                </a:cubicBezTo>
                <a:cubicBezTo>
                  <a:pt x="20248" y="74097"/>
                  <a:pt x="-1977" y="85739"/>
                  <a:pt x="140" y="73039"/>
                </a:cubicBezTo>
                <a:cubicBezTo>
                  <a:pt x="2257" y="60339"/>
                  <a:pt x="38769" y="1072"/>
                  <a:pt x="4141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4" name="フリーフォーム 6253">
            <a:extLst>
              <a:ext uri="{FF2B5EF4-FFF2-40B4-BE49-F238E27FC236}">
                <a16:creationId xmlns:a16="http://schemas.microsoft.com/office/drawing/2014/main" id="{0E7C2C6E-4671-6630-C09F-49E5DCA95FA5}"/>
              </a:ext>
            </a:extLst>
          </p:cNvPr>
          <p:cNvSpPr/>
          <p:nvPr/>
        </p:nvSpPr>
        <p:spPr>
          <a:xfrm>
            <a:off x="3861418" y="7041380"/>
            <a:ext cx="330670" cy="175388"/>
          </a:xfrm>
          <a:custGeom>
            <a:avLst/>
            <a:gdLst>
              <a:gd name="connsiteX0" fmla="*/ 329582 w 330670"/>
              <a:gd name="connsiteY0" fmla="*/ 770 h 175388"/>
              <a:gd name="connsiteX1" fmla="*/ 8907 w 330670"/>
              <a:gd name="connsiteY1" fmla="*/ 172220 h 175388"/>
              <a:gd name="connsiteX2" fmla="*/ 91457 w 330670"/>
              <a:gd name="connsiteY2" fmla="*/ 111895 h 175388"/>
              <a:gd name="connsiteX3" fmla="*/ 113682 w 330670"/>
              <a:gd name="connsiteY3" fmla="*/ 108720 h 175388"/>
              <a:gd name="connsiteX4" fmla="*/ 329582 w 330670"/>
              <a:gd name="connsiteY4" fmla="*/ 770 h 1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70" h="175388">
                <a:moveTo>
                  <a:pt x="329582" y="770"/>
                </a:moveTo>
                <a:cubicBezTo>
                  <a:pt x="312119" y="11353"/>
                  <a:pt x="48594" y="153699"/>
                  <a:pt x="8907" y="172220"/>
                </a:cubicBezTo>
                <a:cubicBezTo>
                  <a:pt x="-30780" y="190741"/>
                  <a:pt x="73994" y="122478"/>
                  <a:pt x="91457" y="111895"/>
                </a:cubicBezTo>
                <a:cubicBezTo>
                  <a:pt x="108919" y="101312"/>
                  <a:pt x="78228" y="125653"/>
                  <a:pt x="113682" y="108720"/>
                </a:cubicBezTo>
                <a:cubicBezTo>
                  <a:pt x="149136" y="91787"/>
                  <a:pt x="347045" y="-9813"/>
                  <a:pt x="329582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5" name="フリーフォーム 6254">
            <a:extLst>
              <a:ext uri="{FF2B5EF4-FFF2-40B4-BE49-F238E27FC236}">
                <a16:creationId xmlns:a16="http://schemas.microsoft.com/office/drawing/2014/main" id="{CD1A199E-9A88-7B5F-B105-B5E2A2B0FA44}"/>
              </a:ext>
            </a:extLst>
          </p:cNvPr>
          <p:cNvSpPr/>
          <p:nvPr/>
        </p:nvSpPr>
        <p:spPr>
          <a:xfrm>
            <a:off x="3486138" y="7302500"/>
            <a:ext cx="19103" cy="136525"/>
          </a:xfrm>
          <a:custGeom>
            <a:avLst/>
            <a:gdLst>
              <a:gd name="connsiteX0" fmla="*/ 12 w 19103"/>
              <a:gd name="connsiteY0" fmla="*/ 0 h 136525"/>
              <a:gd name="connsiteX1" fmla="*/ 15887 w 19103"/>
              <a:gd name="connsiteY1" fmla="*/ 76200 h 136525"/>
              <a:gd name="connsiteX2" fmla="*/ 12 w 19103"/>
              <a:gd name="connsiteY2" fmla="*/ 136525 h 136525"/>
              <a:gd name="connsiteX3" fmla="*/ 19062 w 19103"/>
              <a:gd name="connsiteY3" fmla="*/ 76200 h 136525"/>
              <a:gd name="connsiteX4" fmla="*/ 12 w 19103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3" h="136525">
                <a:moveTo>
                  <a:pt x="12" y="0"/>
                </a:moveTo>
                <a:cubicBezTo>
                  <a:pt x="-517" y="0"/>
                  <a:pt x="15887" y="53446"/>
                  <a:pt x="15887" y="76200"/>
                </a:cubicBezTo>
                <a:cubicBezTo>
                  <a:pt x="15887" y="98954"/>
                  <a:pt x="-517" y="136525"/>
                  <a:pt x="12" y="136525"/>
                </a:cubicBezTo>
                <a:cubicBezTo>
                  <a:pt x="541" y="136525"/>
                  <a:pt x="20120" y="99483"/>
                  <a:pt x="19062" y="76200"/>
                </a:cubicBezTo>
                <a:cubicBezTo>
                  <a:pt x="18004" y="52917"/>
                  <a:pt x="541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6" name="フリーフォーム 6255">
            <a:extLst>
              <a:ext uri="{FF2B5EF4-FFF2-40B4-BE49-F238E27FC236}">
                <a16:creationId xmlns:a16="http://schemas.microsoft.com/office/drawing/2014/main" id="{24F24872-3BE2-3D8A-ED3A-254F08DB4486}"/>
              </a:ext>
            </a:extLst>
          </p:cNvPr>
          <p:cNvSpPr/>
          <p:nvPr/>
        </p:nvSpPr>
        <p:spPr>
          <a:xfrm>
            <a:off x="3617886" y="7285454"/>
            <a:ext cx="38179" cy="149628"/>
          </a:xfrm>
          <a:custGeom>
            <a:avLst/>
            <a:gdLst>
              <a:gd name="connsiteX0" fmla="*/ 7964 w 38179"/>
              <a:gd name="connsiteY0" fmla="*/ 1171 h 149628"/>
              <a:gd name="connsiteX1" fmla="*/ 1614 w 38179"/>
              <a:gd name="connsiteY1" fmla="*/ 61496 h 149628"/>
              <a:gd name="connsiteX2" fmla="*/ 36539 w 38179"/>
              <a:gd name="connsiteY2" fmla="*/ 147221 h 149628"/>
              <a:gd name="connsiteX3" fmla="*/ 27014 w 38179"/>
              <a:gd name="connsiteY3" fmla="*/ 115471 h 149628"/>
              <a:gd name="connsiteX4" fmla="*/ 7964 w 38179"/>
              <a:gd name="connsiteY4" fmla="*/ 1171 h 14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" h="149628">
                <a:moveTo>
                  <a:pt x="7964" y="1171"/>
                </a:moveTo>
                <a:cubicBezTo>
                  <a:pt x="3731" y="-7825"/>
                  <a:pt x="-3148" y="37154"/>
                  <a:pt x="1614" y="61496"/>
                </a:cubicBezTo>
                <a:cubicBezTo>
                  <a:pt x="6376" y="85838"/>
                  <a:pt x="32306" y="138225"/>
                  <a:pt x="36539" y="147221"/>
                </a:cubicBezTo>
                <a:cubicBezTo>
                  <a:pt x="40772" y="156217"/>
                  <a:pt x="36539" y="138754"/>
                  <a:pt x="27014" y="115471"/>
                </a:cubicBezTo>
                <a:cubicBezTo>
                  <a:pt x="17489" y="92188"/>
                  <a:pt x="12197" y="10167"/>
                  <a:pt x="7964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7" name="フリーフォーム 6256">
            <a:extLst>
              <a:ext uri="{FF2B5EF4-FFF2-40B4-BE49-F238E27FC236}">
                <a16:creationId xmlns:a16="http://schemas.microsoft.com/office/drawing/2014/main" id="{CD2559C4-8263-3D6A-9675-64907E16C1D9}"/>
              </a:ext>
            </a:extLst>
          </p:cNvPr>
          <p:cNvSpPr/>
          <p:nvPr/>
        </p:nvSpPr>
        <p:spPr>
          <a:xfrm>
            <a:off x="4162387" y="7000827"/>
            <a:ext cx="311371" cy="160578"/>
          </a:xfrm>
          <a:custGeom>
            <a:avLst/>
            <a:gdLst>
              <a:gd name="connsiteX0" fmla="*/ 38 w 311371"/>
              <a:gd name="connsiteY0" fmla="*/ 48 h 160578"/>
              <a:gd name="connsiteX1" fmla="*/ 187363 w 311371"/>
              <a:gd name="connsiteY1" fmla="*/ 101648 h 160578"/>
              <a:gd name="connsiteX2" fmla="*/ 215938 w 311371"/>
              <a:gd name="connsiteY2" fmla="*/ 158798 h 160578"/>
              <a:gd name="connsiteX3" fmla="*/ 215938 w 311371"/>
              <a:gd name="connsiteY3" fmla="*/ 139748 h 160578"/>
              <a:gd name="connsiteX4" fmla="*/ 311188 w 311371"/>
              <a:gd name="connsiteY4" fmla="*/ 76248 h 160578"/>
              <a:gd name="connsiteX5" fmla="*/ 238163 w 311371"/>
              <a:gd name="connsiteY5" fmla="*/ 120698 h 160578"/>
              <a:gd name="connsiteX6" fmla="*/ 171488 w 311371"/>
              <a:gd name="connsiteY6" fmla="*/ 88948 h 160578"/>
              <a:gd name="connsiteX7" fmla="*/ 38 w 311371"/>
              <a:gd name="connsiteY7" fmla="*/ 48 h 16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71" h="160578">
                <a:moveTo>
                  <a:pt x="38" y="48"/>
                </a:moveTo>
                <a:cubicBezTo>
                  <a:pt x="2684" y="2165"/>
                  <a:pt x="151380" y="75190"/>
                  <a:pt x="187363" y="101648"/>
                </a:cubicBezTo>
                <a:cubicBezTo>
                  <a:pt x="223346" y="128106"/>
                  <a:pt x="215938" y="158798"/>
                  <a:pt x="215938" y="158798"/>
                </a:cubicBezTo>
                <a:cubicBezTo>
                  <a:pt x="220700" y="165148"/>
                  <a:pt x="200063" y="153506"/>
                  <a:pt x="215938" y="139748"/>
                </a:cubicBezTo>
                <a:cubicBezTo>
                  <a:pt x="231813" y="125990"/>
                  <a:pt x="307484" y="79423"/>
                  <a:pt x="311188" y="76248"/>
                </a:cubicBezTo>
                <a:cubicBezTo>
                  <a:pt x="314892" y="73073"/>
                  <a:pt x="261446" y="118581"/>
                  <a:pt x="238163" y="120698"/>
                </a:cubicBezTo>
                <a:cubicBezTo>
                  <a:pt x="214880" y="122815"/>
                  <a:pt x="209588" y="112231"/>
                  <a:pt x="171488" y="88948"/>
                </a:cubicBezTo>
                <a:cubicBezTo>
                  <a:pt x="133388" y="65665"/>
                  <a:pt x="-2608" y="-2069"/>
                  <a:pt x="3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8" name="フリーフォーム 6257">
            <a:extLst>
              <a:ext uri="{FF2B5EF4-FFF2-40B4-BE49-F238E27FC236}">
                <a16:creationId xmlns:a16="http://schemas.microsoft.com/office/drawing/2014/main" id="{0CA5869A-A74F-E542-BE86-B9AA6039DC29}"/>
              </a:ext>
            </a:extLst>
          </p:cNvPr>
          <p:cNvSpPr/>
          <p:nvPr/>
        </p:nvSpPr>
        <p:spPr>
          <a:xfrm>
            <a:off x="4012553" y="1075773"/>
            <a:ext cx="684351" cy="247408"/>
          </a:xfrm>
          <a:custGeom>
            <a:avLst/>
            <a:gdLst>
              <a:gd name="connsiteX0" fmla="*/ 2557 w 684351"/>
              <a:gd name="connsiteY0" fmla="*/ 244263 h 247408"/>
              <a:gd name="connsiteX1" fmla="*/ 256939 w 684351"/>
              <a:gd name="connsiteY1" fmla="*/ 10507 h 247408"/>
              <a:gd name="connsiteX2" fmla="*/ 181312 w 684351"/>
              <a:gd name="connsiteY2" fmla="*/ 93009 h 247408"/>
              <a:gd name="connsiteX3" fmla="*/ 353191 w 684351"/>
              <a:gd name="connsiteY3" fmla="*/ 3632 h 247408"/>
              <a:gd name="connsiteX4" fmla="*/ 683200 w 684351"/>
              <a:gd name="connsiteY4" fmla="*/ 17382 h 247408"/>
              <a:gd name="connsiteX5" fmla="*/ 463194 w 684351"/>
              <a:gd name="connsiteY5" fmla="*/ 17382 h 247408"/>
              <a:gd name="connsiteX6" fmla="*/ 490695 w 684351"/>
              <a:gd name="connsiteY6" fmla="*/ 65508 h 247408"/>
              <a:gd name="connsiteX7" fmla="*/ 621324 w 684351"/>
              <a:gd name="connsiteY7" fmla="*/ 65508 h 247408"/>
              <a:gd name="connsiteX8" fmla="*/ 126310 w 684351"/>
              <a:gd name="connsiteY8" fmla="*/ 79259 h 247408"/>
              <a:gd name="connsiteX9" fmla="*/ 126310 w 684351"/>
              <a:gd name="connsiteY9" fmla="*/ 141135 h 247408"/>
              <a:gd name="connsiteX10" fmla="*/ 2557 w 684351"/>
              <a:gd name="connsiteY10" fmla="*/ 244263 h 24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351" h="247408">
                <a:moveTo>
                  <a:pt x="2557" y="244263"/>
                </a:moveTo>
                <a:cubicBezTo>
                  <a:pt x="24328" y="222492"/>
                  <a:pt x="227147" y="35716"/>
                  <a:pt x="256939" y="10507"/>
                </a:cubicBezTo>
                <a:cubicBezTo>
                  <a:pt x="286732" y="-14702"/>
                  <a:pt x="165270" y="94155"/>
                  <a:pt x="181312" y="93009"/>
                </a:cubicBezTo>
                <a:cubicBezTo>
                  <a:pt x="197354" y="91863"/>
                  <a:pt x="269543" y="16236"/>
                  <a:pt x="353191" y="3632"/>
                </a:cubicBezTo>
                <a:cubicBezTo>
                  <a:pt x="436839" y="-8973"/>
                  <a:pt x="664866" y="15090"/>
                  <a:pt x="683200" y="17382"/>
                </a:cubicBezTo>
                <a:cubicBezTo>
                  <a:pt x="701534" y="19674"/>
                  <a:pt x="495278" y="9361"/>
                  <a:pt x="463194" y="17382"/>
                </a:cubicBezTo>
                <a:cubicBezTo>
                  <a:pt x="431110" y="25403"/>
                  <a:pt x="464340" y="57487"/>
                  <a:pt x="490695" y="65508"/>
                </a:cubicBezTo>
                <a:cubicBezTo>
                  <a:pt x="517050" y="73529"/>
                  <a:pt x="621324" y="65508"/>
                  <a:pt x="621324" y="65508"/>
                </a:cubicBezTo>
                <a:lnTo>
                  <a:pt x="126310" y="79259"/>
                </a:lnTo>
                <a:cubicBezTo>
                  <a:pt x="43808" y="91863"/>
                  <a:pt x="148081" y="113634"/>
                  <a:pt x="126310" y="141135"/>
                </a:cubicBezTo>
                <a:cubicBezTo>
                  <a:pt x="104539" y="168636"/>
                  <a:pt x="-19214" y="266034"/>
                  <a:pt x="2557" y="244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9" name="フリーフォーム 6258">
            <a:extLst>
              <a:ext uri="{FF2B5EF4-FFF2-40B4-BE49-F238E27FC236}">
                <a16:creationId xmlns:a16="http://schemas.microsoft.com/office/drawing/2014/main" id="{DC079597-9E2A-B1F6-C853-406EC4B993CE}"/>
              </a:ext>
            </a:extLst>
          </p:cNvPr>
          <p:cNvSpPr/>
          <p:nvPr/>
        </p:nvSpPr>
        <p:spPr>
          <a:xfrm>
            <a:off x="3300039" y="1086514"/>
            <a:ext cx="777151" cy="192661"/>
          </a:xfrm>
          <a:custGeom>
            <a:avLst/>
            <a:gdLst>
              <a:gd name="connsiteX0" fmla="*/ 776947 w 777151"/>
              <a:gd name="connsiteY0" fmla="*/ 192271 h 192661"/>
              <a:gd name="connsiteX1" fmla="*/ 673820 w 777151"/>
              <a:gd name="connsiteY1" fmla="*/ 54767 h 192661"/>
              <a:gd name="connsiteX2" fmla="*/ 378187 w 777151"/>
              <a:gd name="connsiteY2" fmla="*/ 27266 h 192661"/>
              <a:gd name="connsiteX3" fmla="*/ 433188 w 777151"/>
              <a:gd name="connsiteY3" fmla="*/ 34142 h 192661"/>
              <a:gd name="connsiteX4" fmla="*/ 51 w 777151"/>
              <a:gd name="connsiteY4" fmla="*/ 96018 h 192661"/>
              <a:gd name="connsiteX5" fmla="*/ 405687 w 777151"/>
              <a:gd name="connsiteY5" fmla="*/ 54767 h 192661"/>
              <a:gd name="connsiteX6" fmla="*/ 653194 w 777151"/>
              <a:gd name="connsiteY6" fmla="*/ 6641 h 192661"/>
              <a:gd name="connsiteX7" fmla="*/ 776947 w 777151"/>
              <a:gd name="connsiteY7" fmla="*/ 192271 h 19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51" h="192661">
                <a:moveTo>
                  <a:pt x="776947" y="192271"/>
                </a:moveTo>
                <a:cubicBezTo>
                  <a:pt x="780385" y="200292"/>
                  <a:pt x="740280" y="82268"/>
                  <a:pt x="673820" y="54767"/>
                </a:cubicBezTo>
                <a:cubicBezTo>
                  <a:pt x="607360" y="27266"/>
                  <a:pt x="418292" y="30703"/>
                  <a:pt x="378187" y="27266"/>
                </a:cubicBezTo>
                <a:cubicBezTo>
                  <a:pt x="338082" y="23829"/>
                  <a:pt x="496211" y="22683"/>
                  <a:pt x="433188" y="34142"/>
                </a:cubicBezTo>
                <a:cubicBezTo>
                  <a:pt x="370165" y="45601"/>
                  <a:pt x="4634" y="92581"/>
                  <a:pt x="51" y="96018"/>
                </a:cubicBezTo>
                <a:cubicBezTo>
                  <a:pt x="-4532" y="99455"/>
                  <a:pt x="296830" y="69663"/>
                  <a:pt x="405687" y="54767"/>
                </a:cubicBezTo>
                <a:cubicBezTo>
                  <a:pt x="514544" y="39871"/>
                  <a:pt x="589026" y="-19714"/>
                  <a:pt x="653194" y="6641"/>
                </a:cubicBezTo>
                <a:cubicBezTo>
                  <a:pt x="717362" y="32996"/>
                  <a:pt x="773509" y="184250"/>
                  <a:pt x="776947" y="19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0" name="フリーフォーム 6259">
            <a:extLst>
              <a:ext uri="{FF2B5EF4-FFF2-40B4-BE49-F238E27FC236}">
                <a16:creationId xmlns:a16="http://schemas.microsoft.com/office/drawing/2014/main" id="{182FF93C-CB08-C568-0523-9CEC3A0FAE62}"/>
              </a:ext>
            </a:extLst>
          </p:cNvPr>
          <p:cNvSpPr/>
          <p:nvPr/>
        </p:nvSpPr>
        <p:spPr>
          <a:xfrm>
            <a:off x="3320624" y="1065654"/>
            <a:ext cx="570975" cy="172237"/>
          </a:xfrm>
          <a:custGeom>
            <a:avLst/>
            <a:gdLst>
              <a:gd name="connsiteX0" fmla="*/ 570732 w 570975"/>
              <a:gd name="connsiteY0" fmla="*/ 158129 h 172237"/>
              <a:gd name="connsiteX1" fmla="*/ 385102 w 570975"/>
              <a:gd name="connsiteY1" fmla="*/ 48126 h 172237"/>
              <a:gd name="connsiteX2" fmla="*/ 92 w 570975"/>
              <a:gd name="connsiteY2" fmla="*/ 171880 h 172237"/>
              <a:gd name="connsiteX3" fmla="*/ 350726 w 570975"/>
              <a:gd name="connsiteY3" fmla="*/ 0 h 172237"/>
              <a:gd name="connsiteX4" fmla="*/ 570732 w 570975"/>
              <a:gd name="connsiteY4" fmla="*/ 158129 h 1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975" h="172237">
                <a:moveTo>
                  <a:pt x="570732" y="158129"/>
                </a:moveTo>
                <a:cubicBezTo>
                  <a:pt x="576461" y="166150"/>
                  <a:pt x="480209" y="45834"/>
                  <a:pt x="385102" y="48126"/>
                </a:cubicBezTo>
                <a:cubicBezTo>
                  <a:pt x="289995" y="50418"/>
                  <a:pt x="5821" y="179901"/>
                  <a:pt x="92" y="171880"/>
                </a:cubicBezTo>
                <a:cubicBezTo>
                  <a:pt x="-5637" y="163859"/>
                  <a:pt x="255619" y="0"/>
                  <a:pt x="350726" y="0"/>
                </a:cubicBezTo>
                <a:cubicBezTo>
                  <a:pt x="445833" y="0"/>
                  <a:pt x="565003" y="150108"/>
                  <a:pt x="570732" y="15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1" name="フリーフォーム 6260">
            <a:extLst>
              <a:ext uri="{FF2B5EF4-FFF2-40B4-BE49-F238E27FC236}">
                <a16:creationId xmlns:a16="http://schemas.microsoft.com/office/drawing/2014/main" id="{41AB4202-7970-10E6-A692-111D79AAE3BA}"/>
              </a:ext>
            </a:extLst>
          </p:cNvPr>
          <p:cNvSpPr/>
          <p:nvPr/>
        </p:nvSpPr>
        <p:spPr>
          <a:xfrm>
            <a:off x="2122177" y="1238909"/>
            <a:ext cx="1831058" cy="645586"/>
          </a:xfrm>
          <a:custGeom>
            <a:avLst/>
            <a:gdLst>
              <a:gd name="connsiteX0" fmla="*/ 1831056 w 1831058"/>
              <a:gd name="connsiteY0" fmla="*/ 74252 h 645586"/>
              <a:gd name="connsiteX1" fmla="*/ 1253540 w 1831058"/>
              <a:gd name="connsiteY1" fmla="*/ 12375 h 645586"/>
              <a:gd name="connsiteX2" fmla="*/ 689775 w 1831058"/>
              <a:gd name="connsiteY2" fmla="*/ 67377 h 645586"/>
              <a:gd name="connsiteX3" fmla="*/ 916656 w 1831058"/>
              <a:gd name="connsiteY3" fmla="*/ 60502 h 645586"/>
              <a:gd name="connsiteX4" fmla="*/ 710400 w 1831058"/>
              <a:gd name="connsiteY4" fmla="*/ 170505 h 645586"/>
              <a:gd name="connsiteX5" fmla="*/ 2256 w 1831058"/>
              <a:gd name="connsiteY5" fmla="*/ 644893 h 645586"/>
              <a:gd name="connsiteX6" fmla="*/ 971658 w 1831058"/>
              <a:gd name="connsiteY6" fmla="*/ 53626 h 645586"/>
              <a:gd name="connsiteX7" fmla="*/ 1246665 w 1831058"/>
              <a:gd name="connsiteY7" fmla="*/ 33001 h 645586"/>
              <a:gd name="connsiteX8" fmla="*/ 1831056 w 1831058"/>
              <a:gd name="connsiteY8" fmla="*/ 74252 h 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058" h="645586">
                <a:moveTo>
                  <a:pt x="1831056" y="74252"/>
                </a:moveTo>
                <a:cubicBezTo>
                  <a:pt x="1832202" y="70814"/>
                  <a:pt x="1443753" y="13521"/>
                  <a:pt x="1253540" y="12375"/>
                </a:cubicBezTo>
                <a:cubicBezTo>
                  <a:pt x="1063327" y="11229"/>
                  <a:pt x="745922" y="59356"/>
                  <a:pt x="689775" y="67377"/>
                </a:cubicBezTo>
                <a:cubicBezTo>
                  <a:pt x="633628" y="75398"/>
                  <a:pt x="913218" y="43314"/>
                  <a:pt x="916656" y="60502"/>
                </a:cubicBezTo>
                <a:cubicBezTo>
                  <a:pt x="920093" y="77690"/>
                  <a:pt x="862800" y="73107"/>
                  <a:pt x="710400" y="170505"/>
                </a:cubicBezTo>
                <a:cubicBezTo>
                  <a:pt x="558000" y="267903"/>
                  <a:pt x="-41287" y="664373"/>
                  <a:pt x="2256" y="644893"/>
                </a:cubicBezTo>
                <a:cubicBezTo>
                  <a:pt x="45799" y="625413"/>
                  <a:pt x="764257" y="155608"/>
                  <a:pt x="971658" y="53626"/>
                </a:cubicBezTo>
                <a:cubicBezTo>
                  <a:pt x="1179059" y="-48356"/>
                  <a:pt x="1101140" y="24980"/>
                  <a:pt x="1246665" y="33001"/>
                </a:cubicBezTo>
                <a:cubicBezTo>
                  <a:pt x="1392190" y="41022"/>
                  <a:pt x="1829910" y="77690"/>
                  <a:pt x="1831056" y="7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2" name="フリーフォーム 6261">
            <a:extLst>
              <a:ext uri="{FF2B5EF4-FFF2-40B4-BE49-F238E27FC236}">
                <a16:creationId xmlns:a16="http://schemas.microsoft.com/office/drawing/2014/main" id="{1B789629-F685-A80A-886A-A1E31DB0B2FA}"/>
              </a:ext>
            </a:extLst>
          </p:cNvPr>
          <p:cNvSpPr/>
          <p:nvPr/>
        </p:nvSpPr>
        <p:spPr>
          <a:xfrm>
            <a:off x="1505813" y="1548542"/>
            <a:ext cx="2333432" cy="2285429"/>
          </a:xfrm>
          <a:custGeom>
            <a:avLst/>
            <a:gdLst>
              <a:gd name="connsiteX0" fmla="*/ 2323667 w 2333432"/>
              <a:gd name="connsiteY0" fmla="*/ 197756 h 2285429"/>
              <a:gd name="connsiteX1" fmla="*/ 1051757 w 2333432"/>
              <a:gd name="connsiteY1" fmla="*/ 349010 h 2285429"/>
              <a:gd name="connsiteX2" fmla="*/ 384864 w 2333432"/>
              <a:gd name="connsiteY2" fmla="*/ 905900 h 2285429"/>
              <a:gd name="connsiteX3" fmla="*/ 27354 w 2333432"/>
              <a:gd name="connsiteY3" fmla="*/ 2191560 h 2285429"/>
              <a:gd name="connsiteX4" fmla="*/ 61730 w 2333432"/>
              <a:gd name="connsiteY4" fmla="*/ 2019681 h 2285429"/>
              <a:gd name="connsiteX5" fmla="*/ 357363 w 2333432"/>
              <a:gd name="connsiteY5" fmla="*/ 685894 h 2285429"/>
              <a:gd name="connsiteX6" fmla="*/ 336737 w 2333432"/>
              <a:gd name="connsiteY6" fmla="*/ 967777 h 2285429"/>
              <a:gd name="connsiteX7" fmla="*/ 873002 w 2333432"/>
              <a:gd name="connsiteY7" fmla="*/ 211506 h 2285429"/>
              <a:gd name="connsiteX8" fmla="*/ 350488 w 2333432"/>
              <a:gd name="connsiteY8" fmla="*/ 899025 h 2285429"/>
              <a:gd name="connsiteX9" fmla="*/ 1127384 w 2333432"/>
              <a:gd name="connsiteY9" fmla="*/ 12126 h 2285429"/>
              <a:gd name="connsiteX10" fmla="*/ 879877 w 2333432"/>
              <a:gd name="connsiteY10" fmla="*/ 376511 h 2285429"/>
              <a:gd name="connsiteX11" fmla="*/ 1326764 w 2333432"/>
              <a:gd name="connsiteY11" fmla="*/ 266508 h 2285429"/>
              <a:gd name="connsiteX12" fmla="*/ 1622398 w 2333432"/>
              <a:gd name="connsiteY12" fmla="*/ 197756 h 2285429"/>
              <a:gd name="connsiteX13" fmla="*/ 2323667 w 2333432"/>
              <a:gd name="connsiteY13" fmla="*/ 197756 h 228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3432" h="2285429">
                <a:moveTo>
                  <a:pt x="2323667" y="197756"/>
                </a:moveTo>
                <a:cubicBezTo>
                  <a:pt x="2228560" y="222965"/>
                  <a:pt x="1374891" y="230986"/>
                  <a:pt x="1051757" y="349010"/>
                </a:cubicBezTo>
                <a:cubicBezTo>
                  <a:pt x="728623" y="467034"/>
                  <a:pt x="555598" y="598808"/>
                  <a:pt x="384864" y="905900"/>
                </a:cubicBezTo>
                <a:cubicBezTo>
                  <a:pt x="214130" y="1212992"/>
                  <a:pt x="81210" y="2005930"/>
                  <a:pt x="27354" y="2191560"/>
                </a:cubicBezTo>
                <a:cubicBezTo>
                  <a:pt x="-26502" y="2377190"/>
                  <a:pt x="6729" y="2270625"/>
                  <a:pt x="61730" y="2019681"/>
                </a:cubicBezTo>
                <a:cubicBezTo>
                  <a:pt x="116731" y="1768737"/>
                  <a:pt x="311528" y="861211"/>
                  <a:pt x="357363" y="685894"/>
                </a:cubicBezTo>
                <a:cubicBezTo>
                  <a:pt x="403197" y="510577"/>
                  <a:pt x="250797" y="1046842"/>
                  <a:pt x="336737" y="967777"/>
                </a:cubicBezTo>
                <a:cubicBezTo>
                  <a:pt x="422677" y="888712"/>
                  <a:pt x="870710" y="222965"/>
                  <a:pt x="873002" y="211506"/>
                </a:cubicBezTo>
                <a:cubicBezTo>
                  <a:pt x="875294" y="200047"/>
                  <a:pt x="308091" y="932255"/>
                  <a:pt x="350488" y="899025"/>
                </a:cubicBezTo>
                <a:cubicBezTo>
                  <a:pt x="392885" y="865795"/>
                  <a:pt x="1039153" y="99212"/>
                  <a:pt x="1127384" y="12126"/>
                </a:cubicBezTo>
                <a:cubicBezTo>
                  <a:pt x="1215615" y="-74960"/>
                  <a:pt x="846647" y="334114"/>
                  <a:pt x="879877" y="376511"/>
                </a:cubicBezTo>
                <a:cubicBezTo>
                  <a:pt x="913107" y="418908"/>
                  <a:pt x="1326764" y="266508"/>
                  <a:pt x="1326764" y="266508"/>
                </a:cubicBezTo>
                <a:cubicBezTo>
                  <a:pt x="1450517" y="236716"/>
                  <a:pt x="1452810" y="203485"/>
                  <a:pt x="1622398" y="197756"/>
                </a:cubicBezTo>
                <a:cubicBezTo>
                  <a:pt x="1791986" y="192027"/>
                  <a:pt x="2418774" y="172547"/>
                  <a:pt x="2323667" y="197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3" name="フリーフォーム 6262">
            <a:extLst>
              <a:ext uri="{FF2B5EF4-FFF2-40B4-BE49-F238E27FC236}">
                <a16:creationId xmlns:a16="http://schemas.microsoft.com/office/drawing/2014/main" id="{2ECEFF1D-1AF8-B4BE-EC39-B677006A0E13}"/>
              </a:ext>
            </a:extLst>
          </p:cNvPr>
          <p:cNvSpPr/>
          <p:nvPr/>
        </p:nvSpPr>
        <p:spPr>
          <a:xfrm>
            <a:off x="1759042" y="2000191"/>
            <a:ext cx="2329419" cy="2910613"/>
          </a:xfrm>
          <a:custGeom>
            <a:avLst/>
            <a:gdLst>
              <a:gd name="connsiteX0" fmla="*/ 2304194 w 2329419"/>
              <a:gd name="connsiteY0" fmla="*/ 48615 h 2910613"/>
              <a:gd name="connsiteX1" fmla="*/ 764152 w 2329419"/>
              <a:gd name="connsiteY1" fmla="*/ 440501 h 2910613"/>
              <a:gd name="connsiteX2" fmla="*/ 28507 w 2329419"/>
              <a:gd name="connsiteY2" fmla="*/ 1980543 h 2910613"/>
              <a:gd name="connsiteX3" fmla="*/ 138510 w 2329419"/>
              <a:gd name="connsiteY3" fmla="*/ 1712411 h 2910613"/>
              <a:gd name="connsiteX4" fmla="*/ 21632 w 2329419"/>
              <a:gd name="connsiteY4" fmla="*/ 2908693 h 2910613"/>
              <a:gd name="connsiteX5" fmla="*/ 179761 w 2329419"/>
              <a:gd name="connsiteY5" fmla="*/ 1389277 h 2910613"/>
              <a:gd name="connsiteX6" fmla="*/ 166011 w 2329419"/>
              <a:gd name="connsiteY6" fmla="*/ 1588657 h 2910613"/>
              <a:gd name="connsiteX7" fmla="*/ 695400 w 2329419"/>
              <a:gd name="connsiteY7" fmla="*/ 337373 h 2910613"/>
              <a:gd name="connsiteX8" fmla="*/ 516645 w 2329419"/>
              <a:gd name="connsiteY8" fmla="*/ 674257 h 2910613"/>
              <a:gd name="connsiteX9" fmla="*/ 1114787 w 2329419"/>
              <a:gd name="connsiteY9" fmla="*/ 14239 h 2910613"/>
              <a:gd name="connsiteX10" fmla="*/ 977283 w 2329419"/>
              <a:gd name="connsiteY10" fmla="*/ 213620 h 2910613"/>
              <a:gd name="connsiteX11" fmla="*/ 1321042 w 2329419"/>
              <a:gd name="connsiteY11" fmla="*/ 124242 h 2910613"/>
              <a:gd name="connsiteX12" fmla="*/ 956657 w 2329419"/>
              <a:gd name="connsiteY12" fmla="*/ 357998 h 2910613"/>
              <a:gd name="connsiteX13" fmla="*/ 1664802 w 2329419"/>
              <a:gd name="connsiteY13" fmla="*/ 89866 h 2910613"/>
              <a:gd name="connsiteX14" fmla="*/ 2304194 w 2329419"/>
              <a:gd name="connsiteY14" fmla="*/ 48615 h 29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29419" h="2910613">
                <a:moveTo>
                  <a:pt x="2304194" y="48615"/>
                </a:moveTo>
                <a:cubicBezTo>
                  <a:pt x="2154086" y="107054"/>
                  <a:pt x="1143433" y="118513"/>
                  <a:pt x="764152" y="440501"/>
                </a:cubicBezTo>
                <a:cubicBezTo>
                  <a:pt x="384871" y="762489"/>
                  <a:pt x="132781" y="1768558"/>
                  <a:pt x="28507" y="1980543"/>
                </a:cubicBezTo>
                <a:cubicBezTo>
                  <a:pt x="-75767" y="2192528"/>
                  <a:pt x="139656" y="1557719"/>
                  <a:pt x="138510" y="1712411"/>
                </a:cubicBezTo>
                <a:cubicBezTo>
                  <a:pt x="137364" y="1867103"/>
                  <a:pt x="14757" y="2962549"/>
                  <a:pt x="21632" y="2908693"/>
                </a:cubicBezTo>
                <a:cubicBezTo>
                  <a:pt x="28507" y="2854837"/>
                  <a:pt x="155698" y="1609283"/>
                  <a:pt x="179761" y="1389277"/>
                </a:cubicBezTo>
                <a:cubicBezTo>
                  <a:pt x="203824" y="1169271"/>
                  <a:pt x="80071" y="1763974"/>
                  <a:pt x="166011" y="1588657"/>
                </a:cubicBezTo>
                <a:cubicBezTo>
                  <a:pt x="251951" y="1413340"/>
                  <a:pt x="636961" y="489773"/>
                  <a:pt x="695400" y="337373"/>
                </a:cubicBezTo>
                <a:cubicBezTo>
                  <a:pt x="753839" y="184973"/>
                  <a:pt x="446747" y="728113"/>
                  <a:pt x="516645" y="674257"/>
                </a:cubicBezTo>
                <a:cubicBezTo>
                  <a:pt x="586543" y="620401"/>
                  <a:pt x="1038014" y="91012"/>
                  <a:pt x="1114787" y="14239"/>
                </a:cubicBezTo>
                <a:cubicBezTo>
                  <a:pt x="1191560" y="-62534"/>
                  <a:pt x="942907" y="195286"/>
                  <a:pt x="977283" y="213620"/>
                </a:cubicBezTo>
                <a:cubicBezTo>
                  <a:pt x="1011659" y="231954"/>
                  <a:pt x="1324480" y="100179"/>
                  <a:pt x="1321042" y="124242"/>
                </a:cubicBezTo>
                <a:cubicBezTo>
                  <a:pt x="1317604" y="148305"/>
                  <a:pt x="899364" y="363727"/>
                  <a:pt x="956657" y="357998"/>
                </a:cubicBezTo>
                <a:cubicBezTo>
                  <a:pt x="1013950" y="352269"/>
                  <a:pt x="1434483" y="137992"/>
                  <a:pt x="1664802" y="89866"/>
                </a:cubicBezTo>
                <a:cubicBezTo>
                  <a:pt x="1895121" y="41740"/>
                  <a:pt x="2454302" y="-9824"/>
                  <a:pt x="2304194" y="48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4" name="フリーフォーム 6263">
            <a:extLst>
              <a:ext uri="{FF2B5EF4-FFF2-40B4-BE49-F238E27FC236}">
                <a16:creationId xmlns:a16="http://schemas.microsoft.com/office/drawing/2014/main" id="{78BFD051-88D0-B9A2-5244-49C9F6B3AEE4}"/>
              </a:ext>
            </a:extLst>
          </p:cNvPr>
          <p:cNvSpPr/>
          <p:nvPr/>
        </p:nvSpPr>
        <p:spPr>
          <a:xfrm>
            <a:off x="1294726" y="3698820"/>
            <a:ext cx="280938" cy="1226911"/>
          </a:xfrm>
          <a:custGeom>
            <a:avLst/>
            <a:gdLst>
              <a:gd name="connsiteX0" fmla="*/ 252191 w 280938"/>
              <a:gd name="connsiteY0" fmla="*/ 31 h 1226911"/>
              <a:gd name="connsiteX1" fmla="*/ 39060 w 280938"/>
              <a:gd name="connsiteY1" fmla="*/ 563797 h 1226911"/>
              <a:gd name="connsiteX2" fmla="*/ 272817 w 280938"/>
              <a:gd name="connsiteY2" fmla="*/ 1196314 h 1226911"/>
              <a:gd name="connsiteX3" fmla="*/ 231566 w 280938"/>
              <a:gd name="connsiteY3" fmla="*/ 1134437 h 1226911"/>
              <a:gd name="connsiteX4" fmla="*/ 18435 w 280938"/>
              <a:gd name="connsiteY4" fmla="*/ 804428 h 1226911"/>
              <a:gd name="connsiteX5" fmla="*/ 32185 w 280938"/>
              <a:gd name="connsiteY5" fmla="*/ 831929 h 1226911"/>
              <a:gd name="connsiteX6" fmla="*/ 204065 w 280938"/>
              <a:gd name="connsiteY6" fmla="*/ 275039 h 1226911"/>
              <a:gd name="connsiteX7" fmla="*/ 52811 w 280938"/>
              <a:gd name="connsiteY7" fmla="*/ 536296 h 1226911"/>
              <a:gd name="connsiteX8" fmla="*/ 252191 w 280938"/>
              <a:gd name="connsiteY8" fmla="*/ 31 h 12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38" h="1226911">
                <a:moveTo>
                  <a:pt x="252191" y="31"/>
                </a:moveTo>
                <a:cubicBezTo>
                  <a:pt x="249899" y="4615"/>
                  <a:pt x="35622" y="364417"/>
                  <a:pt x="39060" y="563797"/>
                </a:cubicBezTo>
                <a:cubicBezTo>
                  <a:pt x="42498" y="763178"/>
                  <a:pt x="240733" y="1101207"/>
                  <a:pt x="272817" y="1196314"/>
                </a:cubicBezTo>
                <a:cubicBezTo>
                  <a:pt x="304901" y="1291421"/>
                  <a:pt x="231566" y="1134437"/>
                  <a:pt x="231566" y="1134437"/>
                </a:cubicBezTo>
                <a:lnTo>
                  <a:pt x="18435" y="804428"/>
                </a:lnTo>
                <a:cubicBezTo>
                  <a:pt x="-14795" y="754010"/>
                  <a:pt x="1247" y="920160"/>
                  <a:pt x="32185" y="831929"/>
                </a:cubicBezTo>
                <a:cubicBezTo>
                  <a:pt x="63123" y="743698"/>
                  <a:pt x="200627" y="324311"/>
                  <a:pt x="204065" y="275039"/>
                </a:cubicBezTo>
                <a:cubicBezTo>
                  <a:pt x="207503" y="225767"/>
                  <a:pt x="49373" y="584422"/>
                  <a:pt x="52811" y="536296"/>
                </a:cubicBezTo>
                <a:cubicBezTo>
                  <a:pt x="56249" y="488170"/>
                  <a:pt x="254483" y="-4553"/>
                  <a:pt x="25219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5" name="フリーフォーム 6264">
            <a:extLst>
              <a:ext uri="{FF2B5EF4-FFF2-40B4-BE49-F238E27FC236}">
                <a16:creationId xmlns:a16="http://schemas.microsoft.com/office/drawing/2014/main" id="{5B71D7C2-A479-32EB-3B57-DC348EF1A189}"/>
              </a:ext>
            </a:extLst>
          </p:cNvPr>
          <p:cNvSpPr/>
          <p:nvPr/>
        </p:nvSpPr>
        <p:spPr>
          <a:xfrm>
            <a:off x="1587758" y="3850057"/>
            <a:ext cx="426985" cy="990798"/>
          </a:xfrm>
          <a:custGeom>
            <a:avLst/>
            <a:gdLst>
              <a:gd name="connsiteX0" fmla="*/ 426672 w 426985"/>
              <a:gd name="connsiteY0" fmla="*/ 48 h 990798"/>
              <a:gd name="connsiteX1" fmla="*/ 144789 w 426985"/>
              <a:gd name="connsiteY1" fmla="*/ 605065 h 990798"/>
              <a:gd name="connsiteX2" fmla="*/ 158540 w 426985"/>
              <a:gd name="connsiteY2" fmla="*/ 969450 h 990798"/>
              <a:gd name="connsiteX3" fmla="*/ 144789 w 426985"/>
              <a:gd name="connsiteY3" fmla="*/ 893823 h 990798"/>
              <a:gd name="connsiteX4" fmla="*/ 410 w 426985"/>
              <a:gd name="connsiteY4" fmla="*/ 446935 h 990798"/>
              <a:gd name="connsiteX5" fmla="*/ 103538 w 426985"/>
              <a:gd name="connsiteY5" fmla="*/ 625690 h 990798"/>
              <a:gd name="connsiteX6" fmla="*/ 172290 w 426985"/>
              <a:gd name="connsiteY6" fmla="*/ 412560 h 990798"/>
              <a:gd name="connsiteX7" fmla="*/ 82913 w 426985"/>
              <a:gd name="connsiteY7" fmla="*/ 570689 h 990798"/>
              <a:gd name="connsiteX8" fmla="*/ 426672 w 426985"/>
              <a:gd name="connsiteY8" fmla="*/ 48 h 9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985" h="990798">
                <a:moveTo>
                  <a:pt x="426672" y="48"/>
                </a:moveTo>
                <a:cubicBezTo>
                  <a:pt x="436985" y="5777"/>
                  <a:pt x="189478" y="443498"/>
                  <a:pt x="144789" y="605065"/>
                </a:cubicBezTo>
                <a:cubicBezTo>
                  <a:pt x="100100" y="766632"/>
                  <a:pt x="158540" y="921324"/>
                  <a:pt x="158540" y="969450"/>
                </a:cubicBezTo>
                <a:cubicBezTo>
                  <a:pt x="158540" y="1017576"/>
                  <a:pt x="171144" y="980909"/>
                  <a:pt x="144789" y="893823"/>
                </a:cubicBezTo>
                <a:cubicBezTo>
                  <a:pt x="118434" y="806737"/>
                  <a:pt x="7285" y="491624"/>
                  <a:pt x="410" y="446935"/>
                </a:cubicBezTo>
                <a:cubicBezTo>
                  <a:pt x="-6465" y="402246"/>
                  <a:pt x="74891" y="631419"/>
                  <a:pt x="103538" y="625690"/>
                </a:cubicBezTo>
                <a:cubicBezTo>
                  <a:pt x="132185" y="619961"/>
                  <a:pt x="175727" y="421727"/>
                  <a:pt x="172290" y="412560"/>
                </a:cubicBezTo>
                <a:cubicBezTo>
                  <a:pt x="168853" y="403393"/>
                  <a:pt x="35933" y="638295"/>
                  <a:pt x="82913" y="570689"/>
                </a:cubicBezTo>
                <a:cubicBezTo>
                  <a:pt x="129893" y="503083"/>
                  <a:pt x="416359" y="-5681"/>
                  <a:pt x="42667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6" name="フリーフォーム 6265">
            <a:extLst>
              <a:ext uri="{FF2B5EF4-FFF2-40B4-BE49-F238E27FC236}">
                <a16:creationId xmlns:a16="http://schemas.microsoft.com/office/drawing/2014/main" id="{7A4EDB10-9AFA-D612-7157-6D9AF73A6BC6}"/>
              </a:ext>
            </a:extLst>
          </p:cNvPr>
          <p:cNvSpPr/>
          <p:nvPr/>
        </p:nvSpPr>
        <p:spPr>
          <a:xfrm>
            <a:off x="4169373" y="1132750"/>
            <a:ext cx="1884477" cy="604888"/>
          </a:xfrm>
          <a:custGeom>
            <a:avLst/>
            <a:gdLst>
              <a:gd name="connsiteX0" fmla="*/ 61 w 1884477"/>
              <a:gd name="connsiteY0" fmla="*/ 80699 h 604888"/>
              <a:gd name="connsiteX1" fmla="*/ 465887 w 1884477"/>
              <a:gd name="connsiteY1" fmla="*/ 5937 h 604888"/>
              <a:gd name="connsiteX2" fmla="*/ 1161752 w 1884477"/>
              <a:gd name="connsiteY2" fmla="*/ 264729 h 604888"/>
              <a:gd name="connsiteX3" fmla="*/ 1132997 w 1884477"/>
              <a:gd name="connsiteY3" fmla="*/ 224473 h 604888"/>
              <a:gd name="connsiteX4" fmla="*/ 1828861 w 1884477"/>
              <a:gd name="connsiteY4" fmla="*/ 581031 h 604888"/>
              <a:gd name="connsiteX5" fmla="*/ 1725344 w 1884477"/>
              <a:gd name="connsiteY5" fmla="*/ 517771 h 604888"/>
              <a:gd name="connsiteX6" fmla="*/ 805193 w 1884477"/>
              <a:gd name="connsiteY6" fmla="*/ 80699 h 604888"/>
              <a:gd name="connsiteX7" fmla="*/ 362370 w 1884477"/>
              <a:gd name="connsiteY7" fmla="*/ 86450 h 604888"/>
              <a:gd name="connsiteX8" fmla="*/ 494642 w 1884477"/>
              <a:gd name="connsiteY8" fmla="*/ 51944 h 604888"/>
              <a:gd name="connsiteX9" fmla="*/ 61 w 1884477"/>
              <a:gd name="connsiteY9" fmla="*/ 80699 h 6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4477" h="604888">
                <a:moveTo>
                  <a:pt x="61" y="80699"/>
                </a:moveTo>
                <a:cubicBezTo>
                  <a:pt x="-4732" y="73031"/>
                  <a:pt x="272272" y="-24735"/>
                  <a:pt x="465887" y="5937"/>
                </a:cubicBezTo>
                <a:cubicBezTo>
                  <a:pt x="659502" y="36609"/>
                  <a:pt x="1050567" y="228306"/>
                  <a:pt x="1161752" y="264729"/>
                </a:cubicBezTo>
                <a:cubicBezTo>
                  <a:pt x="1272937" y="301152"/>
                  <a:pt x="1021812" y="171756"/>
                  <a:pt x="1132997" y="224473"/>
                </a:cubicBezTo>
                <a:cubicBezTo>
                  <a:pt x="1244182" y="277190"/>
                  <a:pt x="1730137" y="532148"/>
                  <a:pt x="1828861" y="581031"/>
                </a:cubicBezTo>
                <a:cubicBezTo>
                  <a:pt x="1927585" y="629914"/>
                  <a:pt x="1895955" y="601160"/>
                  <a:pt x="1725344" y="517771"/>
                </a:cubicBezTo>
                <a:cubicBezTo>
                  <a:pt x="1554733" y="434382"/>
                  <a:pt x="1032355" y="152586"/>
                  <a:pt x="805193" y="80699"/>
                </a:cubicBezTo>
                <a:cubicBezTo>
                  <a:pt x="578031" y="8812"/>
                  <a:pt x="414128" y="91242"/>
                  <a:pt x="362370" y="86450"/>
                </a:cubicBezTo>
                <a:cubicBezTo>
                  <a:pt x="310612" y="81658"/>
                  <a:pt x="558861" y="53861"/>
                  <a:pt x="494642" y="51944"/>
                </a:cubicBezTo>
                <a:cubicBezTo>
                  <a:pt x="430423" y="50027"/>
                  <a:pt x="4854" y="88367"/>
                  <a:pt x="61" y="80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7" name="フリーフォーム 6266">
            <a:extLst>
              <a:ext uri="{FF2B5EF4-FFF2-40B4-BE49-F238E27FC236}">
                <a16:creationId xmlns:a16="http://schemas.microsoft.com/office/drawing/2014/main" id="{DBECE059-F20D-371F-325F-AC293E9A88E4}"/>
              </a:ext>
            </a:extLst>
          </p:cNvPr>
          <p:cNvSpPr/>
          <p:nvPr/>
        </p:nvSpPr>
        <p:spPr>
          <a:xfrm>
            <a:off x="5675115" y="1561297"/>
            <a:ext cx="1254803" cy="1454378"/>
          </a:xfrm>
          <a:custGeom>
            <a:avLst/>
            <a:gdLst>
              <a:gd name="connsiteX0" fmla="*/ 1066 w 1254803"/>
              <a:gd name="connsiteY0" fmla="*/ 2960 h 1454378"/>
              <a:gd name="connsiteX1" fmla="*/ 593413 w 1254803"/>
              <a:gd name="connsiteY1" fmla="*/ 480288 h 1454378"/>
              <a:gd name="connsiteX2" fmla="*/ 501398 w 1254803"/>
              <a:gd name="connsiteY2" fmla="*/ 388273 h 1454378"/>
              <a:gd name="connsiteX3" fmla="*/ 857957 w 1254803"/>
              <a:gd name="connsiteY3" fmla="*/ 687322 h 1454378"/>
              <a:gd name="connsiteX4" fmla="*/ 806198 w 1254803"/>
              <a:gd name="connsiteY4" fmla="*/ 578054 h 1454378"/>
              <a:gd name="connsiteX5" fmla="*/ 1082243 w 1254803"/>
              <a:gd name="connsiteY5" fmla="*/ 1049631 h 1454378"/>
              <a:gd name="connsiteX6" fmla="*/ 1001730 w 1254803"/>
              <a:gd name="connsiteY6" fmla="*/ 963367 h 1454378"/>
              <a:gd name="connsiteX7" fmla="*/ 1243270 w 1254803"/>
              <a:gd name="connsiteY7" fmla="*/ 1440695 h 1454378"/>
              <a:gd name="connsiteX8" fmla="*/ 570410 w 1254803"/>
              <a:gd name="connsiteY8" fmla="*/ 342265 h 1454378"/>
              <a:gd name="connsiteX9" fmla="*/ 846455 w 1254803"/>
              <a:gd name="connsiteY9" fmla="*/ 606809 h 1454378"/>
              <a:gd name="connsiteX10" fmla="*/ 311617 w 1254803"/>
              <a:gd name="connsiteY10" fmla="*/ 169737 h 1454378"/>
              <a:gd name="connsiteX11" fmla="*/ 443889 w 1254803"/>
              <a:gd name="connsiteY11" fmla="*/ 273254 h 1454378"/>
              <a:gd name="connsiteX12" fmla="*/ 1066 w 1254803"/>
              <a:gd name="connsiteY12" fmla="*/ 2960 h 145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4803" h="1454378">
                <a:moveTo>
                  <a:pt x="1066" y="2960"/>
                </a:moveTo>
                <a:cubicBezTo>
                  <a:pt x="25987" y="37466"/>
                  <a:pt x="510024" y="416069"/>
                  <a:pt x="593413" y="480288"/>
                </a:cubicBezTo>
                <a:cubicBezTo>
                  <a:pt x="676802" y="544507"/>
                  <a:pt x="457307" y="353767"/>
                  <a:pt x="501398" y="388273"/>
                </a:cubicBezTo>
                <a:cubicBezTo>
                  <a:pt x="545489" y="422779"/>
                  <a:pt x="807157" y="655692"/>
                  <a:pt x="857957" y="687322"/>
                </a:cubicBezTo>
                <a:cubicBezTo>
                  <a:pt x="908757" y="718952"/>
                  <a:pt x="768817" y="517669"/>
                  <a:pt x="806198" y="578054"/>
                </a:cubicBezTo>
                <a:cubicBezTo>
                  <a:pt x="843579" y="638439"/>
                  <a:pt x="1049654" y="985412"/>
                  <a:pt x="1082243" y="1049631"/>
                </a:cubicBezTo>
                <a:cubicBezTo>
                  <a:pt x="1114832" y="1113850"/>
                  <a:pt x="974892" y="898190"/>
                  <a:pt x="1001730" y="963367"/>
                </a:cubicBezTo>
                <a:cubicBezTo>
                  <a:pt x="1028568" y="1028544"/>
                  <a:pt x="1315157" y="1544212"/>
                  <a:pt x="1243270" y="1440695"/>
                </a:cubicBezTo>
                <a:cubicBezTo>
                  <a:pt x="1171383" y="1337178"/>
                  <a:pt x="636546" y="481246"/>
                  <a:pt x="570410" y="342265"/>
                </a:cubicBezTo>
                <a:cubicBezTo>
                  <a:pt x="504274" y="203284"/>
                  <a:pt x="889587" y="635564"/>
                  <a:pt x="846455" y="606809"/>
                </a:cubicBezTo>
                <a:cubicBezTo>
                  <a:pt x="803323" y="578054"/>
                  <a:pt x="378711" y="225329"/>
                  <a:pt x="311617" y="169737"/>
                </a:cubicBezTo>
                <a:cubicBezTo>
                  <a:pt x="244523" y="114145"/>
                  <a:pt x="491814" y="300092"/>
                  <a:pt x="443889" y="273254"/>
                </a:cubicBezTo>
                <a:cubicBezTo>
                  <a:pt x="395965" y="246416"/>
                  <a:pt x="-23855" y="-31546"/>
                  <a:pt x="1066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8" name="フリーフォーム 6267">
            <a:extLst>
              <a:ext uri="{FF2B5EF4-FFF2-40B4-BE49-F238E27FC236}">
                <a16:creationId xmlns:a16="http://schemas.microsoft.com/office/drawing/2014/main" id="{2F1D7565-ABA4-576F-DD4E-A455EDB51C4E}"/>
              </a:ext>
            </a:extLst>
          </p:cNvPr>
          <p:cNvSpPr/>
          <p:nvPr/>
        </p:nvSpPr>
        <p:spPr>
          <a:xfrm>
            <a:off x="6831518" y="2946997"/>
            <a:ext cx="317319" cy="1630939"/>
          </a:xfrm>
          <a:custGeom>
            <a:avLst/>
            <a:gdLst>
              <a:gd name="connsiteX0" fmla="*/ 603 w 317319"/>
              <a:gd name="connsiteY0" fmla="*/ 3237 h 1630939"/>
              <a:gd name="connsiteX1" fmla="*/ 127124 w 317319"/>
              <a:gd name="connsiteY1" fmla="*/ 244777 h 1630939"/>
              <a:gd name="connsiteX2" fmla="*/ 173131 w 317319"/>
              <a:gd name="connsiteY2" fmla="*/ 676097 h 1630939"/>
              <a:gd name="connsiteX3" fmla="*/ 178882 w 317319"/>
              <a:gd name="connsiteY3" fmla="*/ 572580 h 1630939"/>
              <a:gd name="connsiteX4" fmla="*/ 247893 w 317319"/>
              <a:gd name="connsiteY4" fmla="*/ 1130422 h 1630939"/>
              <a:gd name="connsiteX5" fmla="*/ 242142 w 317319"/>
              <a:gd name="connsiteY5" fmla="*/ 963645 h 1630939"/>
              <a:gd name="connsiteX6" fmla="*/ 311154 w 317319"/>
              <a:gd name="connsiteY6" fmla="*/ 1613501 h 1630939"/>
              <a:gd name="connsiteX7" fmla="*/ 299652 w 317319"/>
              <a:gd name="connsiteY7" fmla="*/ 1343207 h 1630939"/>
              <a:gd name="connsiteX8" fmla="*/ 184633 w 317319"/>
              <a:gd name="connsiteY8" fmla="*/ 290784 h 1630939"/>
              <a:gd name="connsiteX9" fmla="*/ 213388 w 317319"/>
              <a:gd name="connsiteY9" fmla="*/ 561078 h 1630939"/>
              <a:gd name="connsiteX10" fmla="*/ 184633 w 317319"/>
              <a:gd name="connsiteY10" fmla="*/ 411554 h 1630939"/>
              <a:gd name="connsiteX11" fmla="*/ 603 w 317319"/>
              <a:gd name="connsiteY11" fmla="*/ 3237 h 163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319" h="1630939">
                <a:moveTo>
                  <a:pt x="603" y="3237"/>
                </a:moveTo>
                <a:cubicBezTo>
                  <a:pt x="-8982" y="-24559"/>
                  <a:pt x="98369" y="132634"/>
                  <a:pt x="127124" y="244777"/>
                </a:cubicBezTo>
                <a:cubicBezTo>
                  <a:pt x="155879" y="356920"/>
                  <a:pt x="164505" y="621463"/>
                  <a:pt x="173131" y="676097"/>
                </a:cubicBezTo>
                <a:cubicBezTo>
                  <a:pt x="181757" y="730731"/>
                  <a:pt x="166422" y="496859"/>
                  <a:pt x="178882" y="572580"/>
                </a:cubicBezTo>
                <a:cubicBezTo>
                  <a:pt x="191342" y="648301"/>
                  <a:pt x="237350" y="1065245"/>
                  <a:pt x="247893" y="1130422"/>
                </a:cubicBezTo>
                <a:cubicBezTo>
                  <a:pt x="258436" y="1195600"/>
                  <a:pt x="231599" y="883132"/>
                  <a:pt x="242142" y="963645"/>
                </a:cubicBezTo>
                <a:cubicBezTo>
                  <a:pt x="252685" y="1044158"/>
                  <a:pt x="301569" y="1550241"/>
                  <a:pt x="311154" y="1613501"/>
                </a:cubicBezTo>
                <a:cubicBezTo>
                  <a:pt x="320739" y="1676761"/>
                  <a:pt x="320739" y="1563660"/>
                  <a:pt x="299652" y="1343207"/>
                </a:cubicBezTo>
                <a:cubicBezTo>
                  <a:pt x="278565" y="1122754"/>
                  <a:pt x="199010" y="421139"/>
                  <a:pt x="184633" y="290784"/>
                </a:cubicBezTo>
                <a:cubicBezTo>
                  <a:pt x="170256" y="160429"/>
                  <a:pt x="213388" y="540950"/>
                  <a:pt x="213388" y="561078"/>
                </a:cubicBezTo>
                <a:cubicBezTo>
                  <a:pt x="213388" y="581206"/>
                  <a:pt x="216263" y="501652"/>
                  <a:pt x="184633" y="411554"/>
                </a:cubicBezTo>
                <a:cubicBezTo>
                  <a:pt x="153003" y="321456"/>
                  <a:pt x="10188" y="31033"/>
                  <a:pt x="603" y="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9" name="フリーフォーム 6268">
            <a:extLst>
              <a:ext uri="{FF2B5EF4-FFF2-40B4-BE49-F238E27FC236}">
                <a16:creationId xmlns:a16="http://schemas.microsoft.com/office/drawing/2014/main" id="{139DAFA8-DA93-BDD2-6A01-77386B761CD8}"/>
              </a:ext>
            </a:extLst>
          </p:cNvPr>
          <p:cNvSpPr/>
          <p:nvPr/>
        </p:nvSpPr>
        <p:spPr>
          <a:xfrm>
            <a:off x="3013179" y="7874905"/>
            <a:ext cx="604175" cy="2057550"/>
          </a:xfrm>
          <a:custGeom>
            <a:avLst/>
            <a:gdLst>
              <a:gd name="connsiteX0" fmla="*/ 315 w 604175"/>
              <a:gd name="connsiteY0" fmla="*/ 3887 h 2057550"/>
              <a:gd name="connsiteX1" fmla="*/ 282112 w 604175"/>
              <a:gd name="connsiteY1" fmla="*/ 981548 h 2057550"/>
              <a:gd name="connsiteX2" fmla="*/ 276361 w 604175"/>
              <a:gd name="connsiteY2" fmla="*/ 826272 h 2057550"/>
              <a:gd name="connsiteX3" fmla="*/ 604164 w 604175"/>
              <a:gd name="connsiteY3" fmla="*/ 2056974 h 2057550"/>
              <a:gd name="connsiteX4" fmla="*/ 287863 w 604175"/>
              <a:gd name="connsiteY4" fmla="*/ 981548 h 2057550"/>
              <a:gd name="connsiteX5" fmla="*/ 172844 w 604175"/>
              <a:gd name="connsiteY5" fmla="*/ 561729 h 2057550"/>
              <a:gd name="connsiteX6" fmla="*/ 224602 w 604175"/>
              <a:gd name="connsiteY6" fmla="*/ 636491 h 2057550"/>
              <a:gd name="connsiteX7" fmla="*/ 315 w 604175"/>
              <a:gd name="connsiteY7" fmla="*/ 3887 h 20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175" h="2057550">
                <a:moveTo>
                  <a:pt x="315" y="3887"/>
                </a:moveTo>
                <a:cubicBezTo>
                  <a:pt x="9900" y="61397"/>
                  <a:pt x="236104" y="844484"/>
                  <a:pt x="282112" y="981548"/>
                </a:cubicBezTo>
                <a:cubicBezTo>
                  <a:pt x="328120" y="1118612"/>
                  <a:pt x="222686" y="647034"/>
                  <a:pt x="276361" y="826272"/>
                </a:cubicBezTo>
                <a:cubicBezTo>
                  <a:pt x="330036" y="1005510"/>
                  <a:pt x="602247" y="2031095"/>
                  <a:pt x="604164" y="2056974"/>
                </a:cubicBezTo>
                <a:cubicBezTo>
                  <a:pt x="606081" y="2082853"/>
                  <a:pt x="359750" y="1230755"/>
                  <a:pt x="287863" y="981548"/>
                </a:cubicBezTo>
                <a:cubicBezTo>
                  <a:pt x="215976" y="732341"/>
                  <a:pt x="183387" y="619238"/>
                  <a:pt x="172844" y="561729"/>
                </a:cubicBezTo>
                <a:cubicBezTo>
                  <a:pt x="162301" y="504220"/>
                  <a:pt x="246647" y="728506"/>
                  <a:pt x="224602" y="636491"/>
                </a:cubicBezTo>
                <a:cubicBezTo>
                  <a:pt x="202557" y="544476"/>
                  <a:pt x="-9270" y="-53623"/>
                  <a:pt x="315" y="3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0" name="フリーフォーム 6269">
            <a:extLst>
              <a:ext uri="{FF2B5EF4-FFF2-40B4-BE49-F238E27FC236}">
                <a16:creationId xmlns:a16="http://schemas.microsoft.com/office/drawing/2014/main" id="{1E07BD8B-5826-97F7-A82C-8770DB81A359}"/>
              </a:ext>
            </a:extLst>
          </p:cNvPr>
          <p:cNvSpPr/>
          <p:nvPr/>
        </p:nvSpPr>
        <p:spPr>
          <a:xfrm>
            <a:off x="4605840" y="7417637"/>
            <a:ext cx="507081" cy="334851"/>
          </a:xfrm>
          <a:custGeom>
            <a:avLst/>
            <a:gdLst>
              <a:gd name="connsiteX0" fmla="*/ 666 w 507081"/>
              <a:gd name="connsiteY0" fmla="*/ 334635 h 334851"/>
              <a:gd name="connsiteX1" fmla="*/ 265209 w 507081"/>
              <a:gd name="connsiteY1" fmla="*/ 162106 h 334851"/>
              <a:gd name="connsiteX2" fmla="*/ 201949 w 507081"/>
              <a:gd name="connsiteY2" fmla="*/ 179359 h 334851"/>
              <a:gd name="connsiteX3" fmla="*/ 391730 w 507081"/>
              <a:gd name="connsiteY3" fmla="*/ 18333 h 334851"/>
              <a:gd name="connsiteX4" fmla="*/ 506749 w 507081"/>
              <a:gd name="connsiteY4" fmla="*/ 6831 h 334851"/>
              <a:gd name="connsiteX5" fmla="*/ 357224 w 507081"/>
              <a:gd name="connsiteY5" fmla="*/ 47088 h 334851"/>
              <a:gd name="connsiteX6" fmla="*/ 236454 w 507081"/>
              <a:gd name="connsiteY6" fmla="*/ 144854 h 334851"/>
              <a:gd name="connsiteX7" fmla="*/ 190447 w 507081"/>
              <a:gd name="connsiteY7" fmla="*/ 196612 h 334851"/>
              <a:gd name="connsiteX8" fmla="*/ 666 w 507081"/>
              <a:gd name="connsiteY8" fmla="*/ 334635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081" h="334851">
                <a:moveTo>
                  <a:pt x="666" y="334635"/>
                </a:moveTo>
                <a:cubicBezTo>
                  <a:pt x="13126" y="328884"/>
                  <a:pt x="231662" y="187985"/>
                  <a:pt x="265209" y="162106"/>
                </a:cubicBezTo>
                <a:cubicBezTo>
                  <a:pt x="298756" y="136227"/>
                  <a:pt x="180862" y="203321"/>
                  <a:pt x="201949" y="179359"/>
                </a:cubicBezTo>
                <a:cubicBezTo>
                  <a:pt x="223036" y="155397"/>
                  <a:pt x="340930" y="47088"/>
                  <a:pt x="391730" y="18333"/>
                </a:cubicBezTo>
                <a:cubicBezTo>
                  <a:pt x="442530" y="-10422"/>
                  <a:pt x="512500" y="2039"/>
                  <a:pt x="506749" y="6831"/>
                </a:cubicBezTo>
                <a:cubicBezTo>
                  <a:pt x="500998" y="11623"/>
                  <a:pt x="402273" y="24084"/>
                  <a:pt x="357224" y="47088"/>
                </a:cubicBezTo>
                <a:cubicBezTo>
                  <a:pt x="312175" y="70092"/>
                  <a:pt x="264250" y="119933"/>
                  <a:pt x="236454" y="144854"/>
                </a:cubicBezTo>
                <a:cubicBezTo>
                  <a:pt x="208658" y="169775"/>
                  <a:pt x="226870" y="163065"/>
                  <a:pt x="190447" y="196612"/>
                </a:cubicBezTo>
                <a:cubicBezTo>
                  <a:pt x="154024" y="230159"/>
                  <a:pt x="-11794" y="340386"/>
                  <a:pt x="666" y="334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1" name="フリーフォーム 6270">
            <a:extLst>
              <a:ext uri="{FF2B5EF4-FFF2-40B4-BE49-F238E27FC236}">
                <a16:creationId xmlns:a16="http://schemas.microsoft.com/office/drawing/2014/main" id="{2F0CB5AE-17A9-B331-1E36-6553905D6F7F}"/>
              </a:ext>
            </a:extLst>
          </p:cNvPr>
          <p:cNvSpPr/>
          <p:nvPr/>
        </p:nvSpPr>
        <p:spPr>
          <a:xfrm>
            <a:off x="3859761" y="7490957"/>
            <a:ext cx="159638" cy="247245"/>
          </a:xfrm>
          <a:custGeom>
            <a:avLst/>
            <a:gdLst>
              <a:gd name="connsiteX0" fmla="*/ 101174 w 159638"/>
              <a:gd name="connsiteY0" fmla="*/ 89 h 247245"/>
              <a:gd name="connsiteX1" fmla="*/ 17647 w 159638"/>
              <a:gd name="connsiteY1" fmla="*/ 92408 h 247245"/>
              <a:gd name="connsiteX2" fmla="*/ 79193 w 159638"/>
              <a:gd name="connsiteY2" fmla="*/ 153955 h 247245"/>
              <a:gd name="connsiteX3" fmla="*/ 158324 w 159638"/>
              <a:gd name="connsiteY3" fmla="*/ 246274 h 247245"/>
              <a:gd name="connsiteX4" fmla="*/ 123154 w 159638"/>
              <a:gd name="connsiteY4" fmla="*/ 197916 h 247245"/>
              <a:gd name="connsiteX5" fmla="*/ 52816 w 159638"/>
              <a:gd name="connsiteY5" fmla="*/ 127578 h 247245"/>
              <a:gd name="connsiteX6" fmla="*/ 158324 w 159638"/>
              <a:gd name="connsiteY6" fmla="*/ 127578 h 247245"/>
              <a:gd name="connsiteX7" fmla="*/ 62 w 159638"/>
              <a:gd name="connsiteY7" fmla="*/ 109993 h 247245"/>
              <a:gd name="connsiteX8" fmla="*/ 101174 w 159638"/>
              <a:gd name="connsiteY8" fmla="*/ 89 h 24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38" h="247245">
                <a:moveTo>
                  <a:pt x="101174" y="89"/>
                </a:moveTo>
                <a:cubicBezTo>
                  <a:pt x="104105" y="-2842"/>
                  <a:pt x="21310" y="66764"/>
                  <a:pt x="17647" y="92408"/>
                </a:cubicBezTo>
                <a:cubicBezTo>
                  <a:pt x="13983" y="118052"/>
                  <a:pt x="55747" y="128311"/>
                  <a:pt x="79193" y="153955"/>
                </a:cubicBezTo>
                <a:cubicBezTo>
                  <a:pt x="102639" y="179599"/>
                  <a:pt x="150997" y="238947"/>
                  <a:pt x="158324" y="246274"/>
                </a:cubicBezTo>
                <a:cubicBezTo>
                  <a:pt x="165651" y="253601"/>
                  <a:pt x="140739" y="217699"/>
                  <a:pt x="123154" y="197916"/>
                </a:cubicBezTo>
                <a:cubicBezTo>
                  <a:pt x="105569" y="178133"/>
                  <a:pt x="46954" y="139301"/>
                  <a:pt x="52816" y="127578"/>
                </a:cubicBezTo>
                <a:cubicBezTo>
                  <a:pt x="58678" y="115855"/>
                  <a:pt x="167116" y="130509"/>
                  <a:pt x="158324" y="127578"/>
                </a:cubicBezTo>
                <a:cubicBezTo>
                  <a:pt x="149532" y="124647"/>
                  <a:pt x="2993" y="132706"/>
                  <a:pt x="62" y="109993"/>
                </a:cubicBezTo>
                <a:cubicBezTo>
                  <a:pt x="-2869" y="87280"/>
                  <a:pt x="98243" y="3020"/>
                  <a:pt x="10117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2" name="フリーフォーム 6271">
            <a:extLst>
              <a:ext uri="{FF2B5EF4-FFF2-40B4-BE49-F238E27FC236}">
                <a16:creationId xmlns:a16="http://schemas.microsoft.com/office/drawing/2014/main" id="{3BA04224-67B7-24AC-E74A-6DA54103F661}"/>
              </a:ext>
            </a:extLst>
          </p:cNvPr>
          <p:cNvSpPr/>
          <p:nvPr/>
        </p:nvSpPr>
        <p:spPr>
          <a:xfrm>
            <a:off x="2310397" y="5301016"/>
            <a:ext cx="89959" cy="1400326"/>
          </a:xfrm>
          <a:custGeom>
            <a:avLst/>
            <a:gdLst>
              <a:gd name="connsiteX0" fmla="*/ 89903 w 89959"/>
              <a:gd name="connsiteY0" fmla="*/ 5142 h 1400326"/>
              <a:gd name="connsiteX1" fmla="*/ 6376 w 89959"/>
              <a:gd name="connsiteY1" fmla="*/ 541472 h 1400326"/>
              <a:gd name="connsiteX2" fmla="*/ 15168 w 89959"/>
              <a:gd name="connsiteY2" fmla="*/ 1025049 h 1400326"/>
              <a:gd name="connsiteX3" fmla="*/ 89903 w 89959"/>
              <a:gd name="connsiteY3" fmla="*/ 1398722 h 1400326"/>
              <a:gd name="connsiteX4" fmla="*/ 1980 w 89959"/>
              <a:gd name="connsiteY4" fmla="*/ 879976 h 1400326"/>
              <a:gd name="connsiteX5" fmla="*/ 89903 w 89959"/>
              <a:gd name="connsiteY5" fmla="*/ 5142 h 14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59" h="1400326">
                <a:moveTo>
                  <a:pt x="89903" y="5142"/>
                </a:moveTo>
                <a:cubicBezTo>
                  <a:pt x="90636" y="-51275"/>
                  <a:pt x="18832" y="371488"/>
                  <a:pt x="6376" y="541472"/>
                </a:cubicBezTo>
                <a:cubicBezTo>
                  <a:pt x="-6080" y="711457"/>
                  <a:pt x="1247" y="882174"/>
                  <a:pt x="15168" y="1025049"/>
                </a:cubicBezTo>
                <a:cubicBezTo>
                  <a:pt x="29089" y="1167924"/>
                  <a:pt x="92101" y="1422901"/>
                  <a:pt x="89903" y="1398722"/>
                </a:cubicBezTo>
                <a:cubicBezTo>
                  <a:pt x="87705" y="1374543"/>
                  <a:pt x="-218" y="1115170"/>
                  <a:pt x="1980" y="879976"/>
                </a:cubicBezTo>
                <a:cubicBezTo>
                  <a:pt x="4178" y="644782"/>
                  <a:pt x="89170" y="61559"/>
                  <a:pt x="89903" y="5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3" name="フリーフォーム 6272">
            <a:extLst>
              <a:ext uri="{FF2B5EF4-FFF2-40B4-BE49-F238E27FC236}">
                <a16:creationId xmlns:a16="http://schemas.microsoft.com/office/drawing/2014/main" id="{E9C7F044-6EF1-EB97-7B72-0159643A16E0}"/>
              </a:ext>
            </a:extLst>
          </p:cNvPr>
          <p:cNvSpPr/>
          <p:nvPr/>
        </p:nvSpPr>
        <p:spPr>
          <a:xfrm>
            <a:off x="6035904" y="5552234"/>
            <a:ext cx="184753" cy="417800"/>
          </a:xfrm>
          <a:custGeom>
            <a:avLst/>
            <a:gdLst>
              <a:gd name="connsiteX0" fmla="*/ 15 w 184753"/>
              <a:gd name="connsiteY0" fmla="*/ 108 h 417800"/>
              <a:gd name="connsiteX1" fmla="*/ 131900 w 184753"/>
              <a:gd name="connsiteY1" fmla="*/ 180351 h 417800"/>
              <a:gd name="connsiteX2" fmla="*/ 184654 w 184753"/>
              <a:gd name="connsiteY2" fmla="*/ 417743 h 417800"/>
              <a:gd name="connsiteX3" fmla="*/ 140692 w 184753"/>
              <a:gd name="connsiteY3" fmla="*/ 158370 h 417800"/>
              <a:gd name="connsiteX4" fmla="*/ 15 w 184753"/>
              <a:gd name="connsiteY4" fmla="*/ 108 h 4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53" h="417800">
                <a:moveTo>
                  <a:pt x="15" y="108"/>
                </a:moveTo>
                <a:cubicBezTo>
                  <a:pt x="-1450" y="3772"/>
                  <a:pt x="101127" y="110745"/>
                  <a:pt x="131900" y="180351"/>
                </a:cubicBezTo>
                <a:cubicBezTo>
                  <a:pt x="162673" y="249957"/>
                  <a:pt x="183189" y="421407"/>
                  <a:pt x="184654" y="417743"/>
                </a:cubicBezTo>
                <a:cubicBezTo>
                  <a:pt x="186119" y="414080"/>
                  <a:pt x="171465" y="230174"/>
                  <a:pt x="140692" y="158370"/>
                </a:cubicBezTo>
                <a:cubicBezTo>
                  <a:pt x="109919" y="86566"/>
                  <a:pt x="1480" y="-3556"/>
                  <a:pt x="1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4" name="フリーフォーム 6273">
            <a:extLst>
              <a:ext uri="{FF2B5EF4-FFF2-40B4-BE49-F238E27FC236}">
                <a16:creationId xmlns:a16="http://schemas.microsoft.com/office/drawing/2014/main" id="{613AB21C-A5F2-5888-4AE6-53D02A69E198}"/>
              </a:ext>
            </a:extLst>
          </p:cNvPr>
          <p:cNvSpPr/>
          <p:nvPr/>
        </p:nvSpPr>
        <p:spPr>
          <a:xfrm>
            <a:off x="6286171" y="4804690"/>
            <a:ext cx="79567" cy="827078"/>
          </a:xfrm>
          <a:custGeom>
            <a:avLst/>
            <a:gdLst>
              <a:gd name="connsiteX0" fmla="*/ 79460 w 79567"/>
              <a:gd name="connsiteY0" fmla="*/ 306 h 827078"/>
              <a:gd name="connsiteX1" fmla="*/ 17914 w 79567"/>
              <a:gd name="connsiteY1" fmla="*/ 439922 h 827078"/>
              <a:gd name="connsiteX2" fmla="*/ 39894 w 79567"/>
              <a:gd name="connsiteY2" fmla="*/ 826783 h 827078"/>
              <a:gd name="connsiteX3" fmla="*/ 329 w 79567"/>
              <a:gd name="connsiteY3" fmla="*/ 378375 h 827078"/>
              <a:gd name="connsiteX4" fmla="*/ 79460 w 79567"/>
              <a:gd name="connsiteY4" fmla="*/ 306 h 82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7" h="827078">
                <a:moveTo>
                  <a:pt x="79460" y="306"/>
                </a:moveTo>
                <a:cubicBezTo>
                  <a:pt x="82391" y="10564"/>
                  <a:pt x="24508" y="302176"/>
                  <a:pt x="17914" y="439922"/>
                </a:cubicBezTo>
                <a:cubicBezTo>
                  <a:pt x="11320" y="577668"/>
                  <a:pt x="42825" y="837041"/>
                  <a:pt x="39894" y="826783"/>
                </a:cubicBezTo>
                <a:cubicBezTo>
                  <a:pt x="36963" y="816525"/>
                  <a:pt x="-4067" y="516854"/>
                  <a:pt x="329" y="378375"/>
                </a:cubicBezTo>
                <a:cubicBezTo>
                  <a:pt x="4725" y="239896"/>
                  <a:pt x="76529" y="-9952"/>
                  <a:pt x="79460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5" name="フリーフォーム 6274">
            <a:extLst>
              <a:ext uri="{FF2B5EF4-FFF2-40B4-BE49-F238E27FC236}">
                <a16:creationId xmlns:a16="http://schemas.microsoft.com/office/drawing/2014/main" id="{74F66E11-75DA-1508-151A-EE1A87FCC177}"/>
              </a:ext>
            </a:extLst>
          </p:cNvPr>
          <p:cNvSpPr/>
          <p:nvPr/>
        </p:nvSpPr>
        <p:spPr>
          <a:xfrm>
            <a:off x="5998270" y="6420264"/>
            <a:ext cx="59726" cy="414400"/>
          </a:xfrm>
          <a:custGeom>
            <a:avLst/>
            <a:gdLst>
              <a:gd name="connsiteX0" fmla="*/ 59630 w 59726"/>
              <a:gd name="connsiteY0" fmla="*/ 2517 h 414400"/>
              <a:gd name="connsiteX1" fmla="*/ 2480 w 59726"/>
              <a:gd name="connsiteY1" fmla="*/ 406963 h 414400"/>
              <a:gd name="connsiteX2" fmla="*/ 15668 w 59726"/>
              <a:gd name="connsiteY2" fmla="*/ 244305 h 414400"/>
              <a:gd name="connsiteX3" fmla="*/ 59630 w 59726"/>
              <a:gd name="connsiteY3" fmla="*/ 2517 h 4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26" h="414400">
                <a:moveTo>
                  <a:pt x="59630" y="2517"/>
                </a:moveTo>
                <a:cubicBezTo>
                  <a:pt x="57432" y="29627"/>
                  <a:pt x="9807" y="366665"/>
                  <a:pt x="2480" y="406963"/>
                </a:cubicBezTo>
                <a:cubicBezTo>
                  <a:pt x="-4847" y="447261"/>
                  <a:pt x="5410" y="313911"/>
                  <a:pt x="15668" y="244305"/>
                </a:cubicBezTo>
                <a:cubicBezTo>
                  <a:pt x="25926" y="174699"/>
                  <a:pt x="61828" y="-24593"/>
                  <a:pt x="59630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6" name="フリーフォーム 6275">
            <a:extLst>
              <a:ext uri="{FF2B5EF4-FFF2-40B4-BE49-F238E27FC236}">
                <a16:creationId xmlns:a16="http://schemas.microsoft.com/office/drawing/2014/main" id="{26645DEE-2F15-63A0-48DD-5866D682880B}"/>
              </a:ext>
            </a:extLst>
          </p:cNvPr>
          <p:cNvSpPr/>
          <p:nvPr/>
        </p:nvSpPr>
        <p:spPr>
          <a:xfrm>
            <a:off x="5834986" y="7183291"/>
            <a:ext cx="86639" cy="281466"/>
          </a:xfrm>
          <a:custGeom>
            <a:avLst/>
            <a:gdLst>
              <a:gd name="connsiteX0" fmla="*/ 86633 w 86639"/>
              <a:gd name="connsiteY0" fmla="*/ 24 h 281466"/>
              <a:gd name="connsiteX1" fmla="*/ 11899 w 86639"/>
              <a:gd name="connsiteY1" fmla="*/ 197851 h 281466"/>
              <a:gd name="connsiteX2" fmla="*/ 3106 w 86639"/>
              <a:gd name="connsiteY2" fmla="*/ 281378 h 281466"/>
              <a:gd name="connsiteX3" fmla="*/ 7502 w 86639"/>
              <a:gd name="connsiteY3" fmla="*/ 184663 h 281466"/>
              <a:gd name="connsiteX4" fmla="*/ 86633 w 86639"/>
              <a:gd name="connsiteY4" fmla="*/ 24 h 28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9" h="281466">
                <a:moveTo>
                  <a:pt x="86633" y="24"/>
                </a:moveTo>
                <a:cubicBezTo>
                  <a:pt x="87366" y="2222"/>
                  <a:pt x="25820" y="150959"/>
                  <a:pt x="11899" y="197851"/>
                </a:cubicBezTo>
                <a:cubicBezTo>
                  <a:pt x="-2022" y="244743"/>
                  <a:pt x="3839" y="283576"/>
                  <a:pt x="3106" y="281378"/>
                </a:cubicBezTo>
                <a:cubicBezTo>
                  <a:pt x="2373" y="279180"/>
                  <a:pt x="-5687" y="227892"/>
                  <a:pt x="7502" y="184663"/>
                </a:cubicBezTo>
                <a:cubicBezTo>
                  <a:pt x="20690" y="141434"/>
                  <a:pt x="85900" y="-2174"/>
                  <a:pt x="8663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7" name="フリーフォーム 6276">
            <a:extLst>
              <a:ext uri="{FF2B5EF4-FFF2-40B4-BE49-F238E27FC236}">
                <a16:creationId xmlns:a16="http://schemas.microsoft.com/office/drawing/2014/main" id="{915CFAA3-AFB3-529F-A16D-C018D12B53BE}"/>
              </a:ext>
            </a:extLst>
          </p:cNvPr>
          <p:cNvSpPr/>
          <p:nvPr/>
        </p:nvSpPr>
        <p:spPr>
          <a:xfrm>
            <a:off x="3732335" y="7613971"/>
            <a:ext cx="109907" cy="255195"/>
          </a:xfrm>
          <a:custGeom>
            <a:avLst/>
            <a:gdLst>
              <a:gd name="connsiteX0" fmla="*/ 0 w 109907"/>
              <a:gd name="connsiteY0" fmla="*/ 167 h 255195"/>
              <a:gd name="connsiteX1" fmla="*/ 92319 w 109907"/>
              <a:gd name="connsiteY1" fmla="*/ 92487 h 255195"/>
              <a:gd name="connsiteX2" fmla="*/ 109903 w 109907"/>
              <a:gd name="connsiteY2" fmla="*/ 255144 h 255195"/>
              <a:gd name="connsiteX3" fmla="*/ 92319 w 109907"/>
              <a:gd name="connsiteY3" fmla="*/ 74902 h 255195"/>
              <a:gd name="connsiteX4" fmla="*/ 0 w 109907"/>
              <a:gd name="connsiteY4" fmla="*/ 167 h 2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07" h="255195">
                <a:moveTo>
                  <a:pt x="0" y="167"/>
                </a:moveTo>
                <a:cubicBezTo>
                  <a:pt x="0" y="3098"/>
                  <a:pt x="74002" y="49991"/>
                  <a:pt x="92319" y="92487"/>
                </a:cubicBezTo>
                <a:cubicBezTo>
                  <a:pt x="110636" y="134983"/>
                  <a:pt x="109903" y="258075"/>
                  <a:pt x="109903" y="255144"/>
                </a:cubicBezTo>
                <a:cubicBezTo>
                  <a:pt x="109903" y="252213"/>
                  <a:pt x="108438" y="116665"/>
                  <a:pt x="92319" y="74902"/>
                </a:cubicBezTo>
                <a:cubicBezTo>
                  <a:pt x="76200" y="33139"/>
                  <a:pt x="0" y="-2764"/>
                  <a:pt x="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8" name="フリーフォーム 6277">
            <a:extLst>
              <a:ext uri="{FF2B5EF4-FFF2-40B4-BE49-F238E27FC236}">
                <a16:creationId xmlns:a16="http://schemas.microsoft.com/office/drawing/2014/main" id="{DD859632-2E8C-9972-2D7C-A289EEAA7EBC}"/>
              </a:ext>
            </a:extLst>
          </p:cNvPr>
          <p:cNvSpPr/>
          <p:nvPr/>
        </p:nvSpPr>
        <p:spPr>
          <a:xfrm>
            <a:off x="3219740" y="7477858"/>
            <a:ext cx="51045" cy="175846"/>
          </a:xfrm>
          <a:custGeom>
            <a:avLst/>
            <a:gdLst>
              <a:gd name="connsiteX0" fmla="*/ 2641 w 51045"/>
              <a:gd name="connsiteY0" fmla="*/ 0 h 175846"/>
              <a:gd name="connsiteX1" fmla="*/ 11433 w 51045"/>
              <a:gd name="connsiteY1" fmla="*/ 123092 h 175846"/>
              <a:gd name="connsiteX2" fmla="*/ 50998 w 51045"/>
              <a:gd name="connsiteY2" fmla="*/ 175846 h 175846"/>
              <a:gd name="connsiteX3" fmla="*/ 2641 w 51045"/>
              <a:gd name="connsiteY3" fmla="*/ 123092 h 175846"/>
              <a:gd name="connsiteX4" fmla="*/ 2641 w 51045"/>
              <a:gd name="connsiteY4" fmla="*/ 0 h 17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45" h="175846">
                <a:moveTo>
                  <a:pt x="2641" y="0"/>
                </a:moveTo>
                <a:cubicBezTo>
                  <a:pt x="4106" y="0"/>
                  <a:pt x="3374" y="93785"/>
                  <a:pt x="11433" y="123092"/>
                </a:cubicBezTo>
                <a:cubicBezTo>
                  <a:pt x="19492" y="152399"/>
                  <a:pt x="52463" y="175846"/>
                  <a:pt x="50998" y="175846"/>
                </a:cubicBezTo>
                <a:cubicBezTo>
                  <a:pt x="49533" y="175846"/>
                  <a:pt x="7770" y="151667"/>
                  <a:pt x="2641" y="123092"/>
                </a:cubicBezTo>
                <a:cubicBezTo>
                  <a:pt x="-2488" y="94517"/>
                  <a:pt x="1176" y="0"/>
                  <a:pt x="2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9" name="フリーフォーム 6278">
            <a:extLst>
              <a:ext uri="{FF2B5EF4-FFF2-40B4-BE49-F238E27FC236}">
                <a16:creationId xmlns:a16="http://schemas.microsoft.com/office/drawing/2014/main" id="{0AD53540-B983-4934-B4DA-93C3E0D1A156}"/>
              </a:ext>
            </a:extLst>
          </p:cNvPr>
          <p:cNvSpPr/>
          <p:nvPr/>
        </p:nvSpPr>
        <p:spPr>
          <a:xfrm>
            <a:off x="4044447" y="8108396"/>
            <a:ext cx="276993" cy="90485"/>
          </a:xfrm>
          <a:custGeom>
            <a:avLst/>
            <a:gdLst>
              <a:gd name="connsiteX0" fmla="*/ 15 w 276993"/>
              <a:gd name="connsiteY0" fmla="*/ 15696 h 90485"/>
              <a:gd name="connsiteX1" fmla="*/ 158276 w 276993"/>
              <a:gd name="connsiteY1" fmla="*/ 15696 h 90485"/>
              <a:gd name="connsiteX2" fmla="*/ 276972 w 276993"/>
              <a:gd name="connsiteY2" fmla="*/ 90431 h 90485"/>
              <a:gd name="connsiteX3" fmla="*/ 149484 w 276993"/>
              <a:gd name="connsiteY3" fmla="*/ 2508 h 90485"/>
              <a:gd name="connsiteX4" fmla="*/ 15 w 276993"/>
              <a:gd name="connsiteY4" fmla="*/ 15696 h 9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93" h="90485">
                <a:moveTo>
                  <a:pt x="15" y="15696"/>
                </a:moveTo>
                <a:cubicBezTo>
                  <a:pt x="1480" y="17894"/>
                  <a:pt x="112117" y="3240"/>
                  <a:pt x="158276" y="15696"/>
                </a:cubicBezTo>
                <a:cubicBezTo>
                  <a:pt x="204435" y="28152"/>
                  <a:pt x="278437" y="92629"/>
                  <a:pt x="276972" y="90431"/>
                </a:cubicBezTo>
                <a:cubicBezTo>
                  <a:pt x="275507" y="88233"/>
                  <a:pt x="197109" y="12033"/>
                  <a:pt x="149484" y="2508"/>
                </a:cubicBezTo>
                <a:cubicBezTo>
                  <a:pt x="101859" y="-7017"/>
                  <a:pt x="-1450" y="13498"/>
                  <a:pt x="15" y="15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0" name="フリーフォーム 6279">
            <a:extLst>
              <a:ext uri="{FF2B5EF4-FFF2-40B4-BE49-F238E27FC236}">
                <a16:creationId xmlns:a16="http://schemas.microsoft.com/office/drawing/2014/main" id="{281594FC-008E-7BAA-2E90-6FE71C9349FE}"/>
              </a:ext>
            </a:extLst>
          </p:cNvPr>
          <p:cNvSpPr/>
          <p:nvPr/>
        </p:nvSpPr>
        <p:spPr>
          <a:xfrm>
            <a:off x="3953021" y="7970227"/>
            <a:ext cx="113425" cy="228600"/>
          </a:xfrm>
          <a:custGeom>
            <a:avLst/>
            <a:gdLst>
              <a:gd name="connsiteX0" fmla="*/ 113421 w 113425"/>
              <a:gd name="connsiteY0" fmla="*/ 0 h 228600"/>
              <a:gd name="connsiteX1" fmla="*/ 12310 w 113425"/>
              <a:gd name="connsiteY1" fmla="*/ 153865 h 228600"/>
              <a:gd name="connsiteX2" fmla="*/ 12310 w 113425"/>
              <a:gd name="connsiteY2" fmla="*/ 228600 h 228600"/>
              <a:gd name="connsiteX3" fmla="*/ 7914 w 113425"/>
              <a:gd name="connsiteY3" fmla="*/ 153865 h 228600"/>
              <a:gd name="connsiteX4" fmla="*/ 113421 w 11342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5" h="228600">
                <a:moveTo>
                  <a:pt x="113421" y="0"/>
                </a:moveTo>
                <a:cubicBezTo>
                  <a:pt x="114154" y="0"/>
                  <a:pt x="29162" y="115765"/>
                  <a:pt x="12310" y="153865"/>
                </a:cubicBezTo>
                <a:cubicBezTo>
                  <a:pt x="-4542" y="191965"/>
                  <a:pt x="13043" y="228600"/>
                  <a:pt x="12310" y="228600"/>
                </a:cubicBezTo>
                <a:cubicBezTo>
                  <a:pt x="11577" y="228600"/>
                  <a:pt x="-11869" y="192698"/>
                  <a:pt x="7914" y="153865"/>
                </a:cubicBezTo>
                <a:cubicBezTo>
                  <a:pt x="27697" y="115032"/>
                  <a:pt x="112688" y="0"/>
                  <a:pt x="1134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1" name="フリーフォーム 6280">
            <a:extLst>
              <a:ext uri="{FF2B5EF4-FFF2-40B4-BE49-F238E27FC236}">
                <a16:creationId xmlns:a16="http://schemas.microsoft.com/office/drawing/2014/main" id="{202A8E19-105B-D3F7-8984-1F8F7A06B34B}"/>
              </a:ext>
            </a:extLst>
          </p:cNvPr>
          <p:cNvSpPr/>
          <p:nvPr/>
        </p:nvSpPr>
        <p:spPr>
          <a:xfrm>
            <a:off x="3107948" y="6607415"/>
            <a:ext cx="40085" cy="175864"/>
          </a:xfrm>
          <a:custGeom>
            <a:avLst/>
            <a:gdLst>
              <a:gd name="connsiteX0" fmla="*/ 17717 w 40085"/>
              <a:gd name="connsiteY0" fmla="*/ 4 h 175864"/>
              <a:gd name="connsiteX1" fmla="*/ 26510 w 40085"/>
              <a:gd name="connsiteY1" fmla="*/ 118700 h 175864"/>
              <a:gd name="connsiteX2" fmla="*/ 133 w 40085"/>
              <a:gd name="connsiteY2" fmla="*/ 175850 h 175864"/>
              <a:gd name="connsiteX3" fmla="*/ 39698 w 40085"/>
              <a:gd name="connsiteY3" fmla="*/ 123097 h 175864"/>
              <a:gd name="connsiteX4" fmla="*/ 17717 w 40085"/>
              <a:gd name="connsiteY4" fmla="*/ 4 h 1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5" h="175864">
                <a:moveTo>
                  <a:pt x="17717" y="4"/>
                </a:moveTo>
                <a:cubicBezTo>
                  <a:pt x="15519" y="-729"/>
                  <a:pt x="29441" y="89392"/>
                  <a:pt x="26510" y="118700"/>
                </a:cubicBezTo>
                <a:cubicBezTo>
                  <a:pt x="23579" y="148008"/>
                  <a:pt x="-2065" y="175117"/>
                  <a:pt x="133" y="175850"/>
                </a:cubicBezTo>
                <a:cubicBezTo>
                  <a:pt x="2331" y="176583"/>
                  <a:pt x="36035" y="148741"/>
                  <a:pt x="39698" y="123097"/>
                </a:cubicBezTo>
                <a:cubicBezTo>
                  <a:pt x="43362" y="97453"/>
                  <a:pt x="19915" y="737"/>
                  <a:pt x="177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2" name="フリーフォーム 6281">
            <a:extLst>
              <a:ext uri="{FF2B5EF4-FFF2-40B4-BE49-F238E27FC236}">
                <a16:creationId xmlns:a16="http://schemas.microsoft.com/office/drawing/2014/main" id="{F77C0006-F272-BE6D-98CA-4DE25396A647}"/>
              </a:ext>
            </a:extLst>
          </p:cNvPr>
          <p:cNvSpPr/>
          <p:nvPr/>
        </p:nvSpPr>
        <p:spPr>
          <a:xfrm>
            <a:off x="3701558" y="6936558"/>
            <a:ext cx="61559" cy="138441"/>
          </a:xfrm>
          <a:custGeom>
            <a:avLst/>
            <a:gdLst>
              <a:gd name="connsiteX0" fmla="*/ 61550 w 61559"/>
              <a:gd name="connsiteY0" fmla="*/ 573 h 138441"/>
              <a:gd name="connsiteX1" fmla="*/ 4400 w 61559"/>
              <a:gd name="connsiteY1" fmla="*/ 106080 h 138441"/>
              <a:gd name="connsiteX2" fmla="*/ 4400 w 61559"/>
              <a:gd name="connsiteY2" fmla="*/ 136854 h 138441"/>
              <a:gd name="connsiteX3" fmla="*/ 8796 w 61559"/>
              <a:gd name="connsiteY3" fmla="*/ 66515 h 138441"/>
              <a:gd name="connsiteX4" fmla="*/ 61550 w 61559"/>
              <a:gd name="connsiteY4" fmla="*/ 573 h 1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59" h="138441">
                <a:moveTo>
                  <a:pt x="61550" y="573"/>
                </a:moveTo>
                <a:cubicBezTo>
                  <a:pt x="60817" y="7167"/>
                  <a:pt x="13925" y="83367"/>
                  <a:pt x="4400" y="106080"/>
                </a:cubicBezTo>
                <a:cubicBezTo>
                  <a:pt x="-5125" y="128793"/>
                  <a:pt x="3667" y="143448"/>
                  <a:pt x="4400" y="136854"/>
                </a:cubicBezTo>
                <a:cubicBezTo>
                  <a:pt x="5133" y="130260"/>
                  <a:pt x="-1462" y="87031"/>
                  <a:pt x="8796" y="66515"/>
                </a:cubicBezTo>
                <a:cubicBezTo>
                  <a:pt x="19054" y="46000"/>
                  <a:pt x="62283" y="-6021"/>
                  <a:pt x="61550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3" name="フリーフォーム 6282">
            <a:extLst>
              <a:ext uri="{FF2B5EF4-FFF2-40B4-BE49-F238E27FC236}">
                <a16:creationId xmlns:a16="http://schemas.microsoft.com/office/drawing/2014/main" id="{CA96E15C-DA77-3640-3021-63B9EC7A1EAE}"/>
              </a:ext>
            </a:extLst>
          </p:cNvPr>
          <p:cNvSpPr/>
          <p:nvPr/>
        </p:nvSpPr>
        <p:spPr>
          <a:xfrm>
            <a:off x="5108100" y="7151734"/>
            <a:ext cx="101681" cy="146689"/>
          </a:xfrm>
          <a:custGeom>
            <a:avLst/>
            <a:gdLst>
              <a:gd name="connsiteX0" fmla="*/ 231 w 101681"/>
              <a:gd name="connsiteY0" fmla="*/ 808 h 146689"/>
              <a:gd name="connsiteX1" fmla="*/ 70569 w 101681"/>
              <a:gd name="connsiteY1" fmla="*/ 53562 h 146689"/>
              <a:gd name="connsiteX2" fmla="*/ 92550 w 101681"/>
              <a:gd name="connsiteY2" fmla="*/ 145881 h 146689"/>
              <a:gd name="connsiteX3" fmla="*/ 96946 w 101681"/>
              <a:gd name="connsiteY3" fmla="*/ 93128 h 146689"/>
              <a:gd name="connsiteX4" fmla="*/ 231 w 101681"/>
              <a:gd name="connsiteY4" fmla="*/ 808 h 1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1" h="146689">
                <a:moveTo>
                  <a:pt x="231" y="808"/>
                </a:moveTo>
                <a:cubicBezTo>
                  <a:pt x="-4165" y="-5786"/>
                  <a:pt x="55183" y="29383"/>
                  <a:pt x="70569" y="53562"/>
                </a:cubicBezTo>
                <a:cubicBezTo>
                  <a:pt x="85956" y="77741"/>
                  <a:pt x="88154" y="139287"/>
                  <a:pt x="92550" y="145881"/>
                </a:cubicBezTo>
                <a:cubicBezTo>
                  <a:pt x="96946" y="152475"/>
                  <a:pt x="107936" y="117307"/>
                  <a:pt x="96946" y="93128"/>
                </a:cubicBezTo>
                <a:cubicBezTo>
                  <a:pt x="85956" y="68949"/>
                  <a:pt x="4627" y="7402"/>
                  <a:pt x="231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4" name="フリーフォーム 6283">
            <a:extLst>
              <a:ext uri="{FF2B5EF4-FFF2-40B4-BE49-F238E27FC236}">
                <a16:creationId xmlns:a16="http://schemas.microsoft.com/office/drawing/2014/main" id="{661DDF84-E75E-7452-5716-2EBD45FBFC06}"/>
              </a:ext>
            </a:extLst>
          </p:cNvPr>
          <p:cNvSpPr/>
          <p:nvPr/>
        </p:nvSpPr>
        <p:spPr>
          <a:xfrm>
            <a:off x="4057273" y="4518421"/>
            <a:ext cx="22465" cy="248988"/>
          </a:xfrm>
          <a:custGeom>
            <a:avLst/>
            <a:gdLst>
              <a:gd name="connsiteX0" fmla="*/ 17962 w 22465"/>
              <a:gd name="connsiteY0" fmla="*/ 825 h 248988"/>
              <a:gd name="connsiteX1" fmla="*/ 9169 w 22465"/>
              <a:gd name="connsiteY1" fmla="*/ 119521 h 248988"/>
              <a:gd name="connsiteX2" fmla="*/ 22358 w 22465"/>
              <a:gd name="connsiteY2" fmla="*/ 247010 h 248988"/>
              <a:gd name="connsiteX3" fmla="*/ 377 w 22465"/>
              <a:gd name="connsiteY3" fmla="*/ 181067 h 248988"/>
              <a:gd name="connsiteX4" fmla="*/ 17962 w 22465"/>
              <a:gd name="connsiteY4" fmla="*/ 825 h 2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5" h="248988">
                <a:moveTo>
                  <a:pt x="17962" y="825"/>
                </a:moveTo>
                <a:cubicBezTo>
                  <a:pt x="19427" y="-9433"/>
                  <a:pt x="8436" y="78490"/>
                  <a:pt x="9169" y="119521"/>
                </a:cubicBezTo>
                <a:cubicBezTo>
                  <a:pt x="9902" y="160552"/>
                  <a:pt x="23823" y="236752"/>
                  <a:pt x="22358" y="247010"/>
                </a:cubicBezTo>
                <a:cubicBezTo>
                  <a:pt x="20893" y="257268"/>
                  <a:pt x="-3286" y="226494"/>
                  <a:pt x="377" y="181067"/>
                </a:cubicBezTo>
                <a:cubicBezTo>
                  <a:pt x="4040" y="135640"/>
                  <a:pt x="16497" y="11083"/>
                  <a:pt x="17962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5" name="フリーフォーム 6284">
            <a:extLst>
              <a:ext uri="{FF2B5EF4-FFF2-40B4-BE49-F238E27FC236}">
                <a16:creationId xmlns:a16="http://schemas.microsoft.com/office/drawing/2014/main" id="{134FA0A0-8624-2236-FADB-3F52F4AD4859}"/>
              </a:ext>
            </a:extLst>
          </p:cNvPr>
          <p:cNvSpPr/>
          <p:nvPr/>
        </p:nvSpPr>
        <p:spPr>
          <a:xfrm>
            <a:off x="3110905" y="5384948"/>
            <a:ext cx="353329" cy="84133"/>
          </a:xfrm>
          <a:custGeom>
            <a:avLst/>
            <a:gdLst>
              <a:gd name="connsiteX0" fmla="*/ 1572 w 353329"/>
              <a:gd name="connsiteY0" fmla="*/ 83867 h 84133"/>
              <a:gd name="connsiteX1" fmla="*/ 142249 w 353329"/>
              <a:gd name="connsiteY1" fmla="*/ 44302 h 84133"/>
              <a:gd name="connsiteX2" fmla="*/ 269737 w 353329"/>
              <a:gd name="connsiteY2" fmla="*/ 35510 h 84133"/>
              <a:gd name="connsiteX3" fmla="*/ 269737 w 353329"/>
              <a:gd name="connsiteY3" fmla="*/ 340 h 84133"/>
              <a:gd name="connsiteX4" fmla="*/ 353264 w 353329"/>
              <a:gd name="connsiteY4" fmla="*/ 17925 h 84133"/>
              <a:gd name="connsiteX5" fmla="*/ 282926 w 353329"/>
              <a:gd name="connsiteY5" fmla="*/ 22321 h 84133"/>
              <a:gd name="connsiteX6" fmla="*/ 238964 w 353329"/>
              <a:gd name="connsiteY6" fmla="*/ 22321 h 84133"/>
              <a:gd name="connsiteX7" fmla="*/ 1572 w 353329"/>
              <a:gd name="connsiteY7" fmla="*/ 83867 h 8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29" h="84133">
                <a:moveTo>
                  <a:pt x="1572" y="83867"/>
                </a:moveTo>
                <a:cubicBezTo>
                  <a:pt x="-14547" y="87530"/>
                  <a:pt x="97555" y="52361"/>
                  <a:pt x="142249" y="44302"/>
                </a:cubicBezTo>
                <a:cubicBezTo>
                  <a:pt x="186943" y="36242"/>
                  <a:pt x="248489" y="42837"/>
                  <a:pt x="269737" y="35510"/>
                </a:cubicBezTo>
                <a:cubicBezTo>
                  <a:pt x="290985" y="28183"/>
                  <a:pt x="255816" y="3271"/>
                  <a:pt x="269737" y="340"/>
                </a:cubicBezTo>
                <a:cubicBezTo>
                  <a:pt x="283658" y="-2591"/>
                  <a:pt x="351066" y="14262"/>
                  <a:pt x="353264" y="17925"/>
                </a:cubicBezTo>
                <a:cubicBezTo>
                  <a:pt x="355462" y="21588"/>
                  <a:pt x="301976" y="21588"/>
                  <a:pt x="282926" y="22321"/>
                </a:cubicBezTo>
                <a:cubicBezTo>
                  <a:pt x="263876" y="23054"/>
                  <a:pt x="279995" y="13529"/>
                  <a:pt x="238964" y="22321"/>
                </a:cubicBezTo>
                <a:cubicBezTo>
                  <a:pt x="197933" y="31113"/>
                  <a:pt x="17691" y="80204"/>
                  <a:pt x="1572" y="8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6" name="フリーフォーム 6285">
            <a:extLst>
              <a:ext uri="{FF2B5EF4-FFF2-40B4-BE49-F238E27FC236}">
                <a16:creationId xmlns:a16="http://schemas.microsoft.com/office/drawing/2014/main" id="{5F7E13EA-48DC-B253-2AB1-86E2437D8B9A}"/>
              </a:ext>
            </a:extLst>
          </p:cNvPr>
          <p:cNvSpPr/>
          <p:nvPr/>
        </p:nvSpPr>
        <p:spPr>
          <a:xfrm>
            <a:off x="3062651" y="5754236"/>
            <a:ext cx="252504" cy="58684"/>
          </a:xfrm>
          <a:custGeom>
            <a:avLst/>
            <a:gdLst>
              <a:gd name="connsiteX0" fmla="*/ 1468 w 252504"/>
              <a:gd name="connsiteY0" fmla="*/ 57479 h 58684"/>
              <a:gd name="connsiteX1" fmla="*/ 247653 w 252504"/>
              <a:gd name="connsiteY1" fmla="*/ 329 h 58684"/>
              <a:gd name="connsiteX2" fmla="*/ 150937 w 252504"/>
              <a:gd name="connsiteY2" fmla="*/ 35499 h 58684"/>
              <a:gd name="connsiteX3" fmla="*/ 1468 w 252504"/>
              <a:gd name="connsiteY3" fmla="*/ 57479 h 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4" h="58684">
                <a:moveTo>
                  <a:pt x="1468" y="57479"/>
                </a:moveTo>
                <a:cubicBezTo>
                  <a:pt x="17587" y="51617"/>
                  <a:pt x="222742" y="3992"/>
                  <a:pt x="247653" y="329"/>
                </a:cubicBezTo>
                <a:cubicBezTo>
                  <a:pt x="272565" y="-3334"/>
                  <a:pt x="195631" y="24508"/>
                  <a:pt x="150937" y="35499"/>
                </a:cubicBezTo>
                <a:cubicBezTo>
                  <a:pt x="106243" y="46490"/>
                  <a:pt x="-14651" y="63341"/>
                  <a:pt x="1468" y="57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7" name="フリーフォーム 6286">
            <a:extLst>
              <a:ext uri="{FF2B5EF4-FFF2-40B4-BE49-F238E27FC236}">
                <a16:creationId xmlns:a16="http://schemas.microsoft.com/office/drawing/2014/main" id="{409B6C55-A58C-67AC-7DA9-CE78FD717D6E}"/>
              </a:ext>
            </a:extLst>
          </p:cNvPr>
          <p:cNvSpPr/>
          <p:nvPr/>
        </p:nvSpPr>
        <p:spPr>
          <a:xfrm>
            <a:off x="5294133" y="5573436"/>
            <a:ext cx="306411" cy="116323"/>
          </a:xfrm>
          <a:custGeom>
            <a:avLst/>
            <a:gdLst>
              <a:gd name="connsiteX0" fmla="*/ 3232 w 306411"/>
              <a:gd name="connsiteY0" fmla="*/ 887 h 116323"/>
              <a:gd name="connsiteX1" fmla="*/ 293379 w 306411"/>
              <a:gd name="connsiteY1" fmla="*/ 106395 h 116323"/>
              <a:gd name="connsiteX2" fmla="*/ 245021 w 306411"/>
              <a:gd name="connsiteY2" fmla="*/ 106395 h 116323"/>
              <a:gd name="connsiteX3" fmla="*/ 143909 w 306411"/>
              <a:gd name="connsiteY3" fmla="*/ 58037 h 116323"/>
              <a:gd name="connsiteX4" fmla="*/ 3232 w 306411"/>
              <a:gd name="connsiteY4" fmla="*/ 887 h 1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11" h="116323">
                <a:moveTo>
                  <a:pt x="3232" y="887"/>
                </a:moveTo>
                <a:cubicBezTo>
                  <a:pt x="28144" y="8947"/>
                  <a:pt x="253081" y="88810"/>
                  <a:pt x="293379" y="106395"/>
                </a:cubicBezTo>
                <a:cubicBezTo>
                  <a:pt x="333677" y="123980"/>
                  <a:pt x="269933" y="114455"/>
                  <a:pt x="245021" y="106395"/>
                </a:cubicBezTo>
                <a:cubicBezTo>
                  <a:pt x="220109" y="98335"/>
                  <a:pt x="183474" y="74156"/>
                  <a:pt x="143909" y="58037"/>
                </a:cubicBezTo>
                <a:cubicBezTo>
                  <a:pt x="104344" y="41918"/>
                  <a:pt x="-21680" y="-7173"/>
                  <a:pt x="3232" y="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8" name="フリーフォーム 6287">
            <a:extLst>
              <a:ext uri="{FF2B5EF4-FFF2-40B4-BE49-F238E27FC236}">
                <a16:creationId xmlns:a16="http://schemas.microsoft.com/office/drawing/2014/main" id="{CDF89DF4-3263-1698-A8A8-439922E6213C}"/>
              </a:ext>
            </a:extLst>
          </p:cNvPr>
          <p:cNvSpPr/>
          <p:nvPr/>
        </p:nvSpPr>
        <p:spPr>
          <a:xfrm>
            <a:off x="4249972" y="4629073"/>
            <a:ext cx="89317" cy="624910"/>
          </a:xfrm>
          <a:custGeom>
            <a:avLst/>
            <a:gdLst>
              <a:gd name="connsiteX0" fmla="*/ 58259 w 89317"/>
              <a:gd name="connsiteY0" fmla="*/ 77 h 624910"/>
              <a:gd name="connsiteX1" fmla="*/ 18693 w 89317"/>
              <a:gd name="connsiteY1" fmla="*/ 320996 h 624910"/>
              <a:gd name="connsiteX2" fmla="*/ 31882 w 89317"/>
              <a:gd name="connsiteY2" fmla="*/ 444089 h 624910"/>
              <a:gd name="connsiteX3" fmla="*/ 36278 w 89317"/>
              <a:gd name="connsiteY3" fmla="*/ 391335 h 624910"/>
              <a:gd name="connsiteX4" fmla="*/ 89032 w 89317"/>
              <a:gd name="connsiteY4" fmla="*/ 624331 h 624910"/>
              <a:gd name="connsiteX5" fmla="*/ 9901 w 89317"/>
              <a:gd name="connsiteY5" fmla="*/ 312204 h 624910"/>
              <a:gd name="connsiteX6" fmla="*/ 5505 w 89317"/>
              <a:gd name="connsiteY6" fmla="*/ 351769 h 624910"/>
              <a:gd name="connsiteX7" fmla="*/ 58259 w 89317"/>
              <a:gd name="connsiteY7" fmla="*/ 77 h 62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7" h="624910">
                <a:moveTo>
                  <a:pt x="58259" y="77"/>
                </a:moveTo>
                <a:cubicBezTo>
                  <a:pt x="60457" y="-5052"/>
                  <a:pt x="23089" y="246994"/>
                  <a:pt x="18693" y="320996"/>
                </a:cubicBezTo>
                <a:cubicBezTo>
                  <a:pt x="14297" y="394998"/>
                  <a:pt x="28951" y="432366"/>
                  <a:pt x="31882" y="444089"/>
                </a:cubicBezTo>
                <a:cubicBezTo>
                  <a:pt x="34813" y="455812"/>
                  <a:pt x="26753" y="361295"/>
                  <a:pt x="36278" y="391335"/>
                </a:cubicBezTo>
                <a:cubicBezTo>
                  <a:pt x="45803" y="421375"/>
                  <a:pt x="93428" y="637520"/>
                  <a:pt x="89032" y="624331"/>
                </a:cubicBezTo>
                <a:cubicBezTo>
                  <a:pt x="84636" y="611143"/>
                  <a:pt x="23822" y="357631"/>
                  <a:pt x="9901" y="312204"/>
                </a:cubicBezTo>
                <a:cubicBezTo>
                  <a:pt x="-4020" y="266777"/>
                  <a:pt x="-1089" y="397196"/>
                  <a:pt x="5505" y="351769"/>
                </a:cubicBezTo>
                <a:cubicBezTo>
                  <a:pt x="12099" y="306342"/>
                  <a:pt x="56061" y="5206"/>
                  <a:pt x="5825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9" name="フリーフォーム 6288">
            <a:extLst>
              <a:ext uri="{FF2B5EF4-FFF2-40B4-BE49-F238E27FC236}">
                <a16:creationId xmlns:a16="http://schemas.microsoft.com/office/drawing/2014/main" id="{E74C1AA8-B5A3-E698-0DEB-7C1BC2064802}"/>
              </a:ext>
            </a:extLst>
          </p:cNvPr>
          <p:cNvSpPr/>
          <p:nvPr/>
        </p:nvSpPr>
        <p:spPr>
          <a:xfrm>
            <a:off x="4227139" y="4412267"/>
            <a:ext cx="32751" cy="342923"/>
          </a:xfrm>
          <a:custGeom>
            <a:avLst/>
            <a:gdLst>
              <a:gd name="connsiteX0" fmla="*/ 32734 w 32751"/>
              <a:gd name="connsiteY0" fmla="*/ 1471 h 342923"/>
              <a:gd name="connsiteX1" fmla="*/ 1961 w 32751"/>
              <a:gd name="connsiteY1" fmla="*/ 335579 h 342923"/>
              <a:gd name="connsiteX2" fmla="*/ 6357 w 32751"/>
              <a:gd name="connsiteY2" fmla="*/ 216883 h 342923"/>
              <a:gd name="connsiteX3" fmla="*/ 32734 w 32751"/>
              <a:gd name="connsiteY3" fmla="*/ 1471 h 34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1" h="342923">
                <a:moveTo>
                  <a:pt x="32734" y="1471"/>
                </a:moveTo>
                <a:cubicBezTo>
                  <a:pt x="32001" y="21254"/>
                  <a:pt x="6357" y="299677"/>
                  <a:pt x="1961" y="335579"/>
                </a:cubicBezTo>
                <a:cubicBezTo>
                  <a:pt x="-2435" y="371481"/>
                  <a:pt x="1228" y="266706"/>
                  <a:pt x="6357" y="216883"/>
                </a:cubicBezTo>
                <a:cubicBezTo>
                  <a:pt x="11486" y="167060"/>
                  <a:pt x="33467" y="-18312"/>
                  <a:pt x="32734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0" name="フリーフォーム 6289">
            <a:extLst>
              <a:ext uri="{FF2B5EF4-FFF2-40B4-BE49-F238E27FC236}">
                <a16:creationId xmlns:a16="http://schemas.microsoft.com/office/drawing/2014/main" id="{BEC42BF7-625B-5AF3-AE51-BEBB973184D0}"/>
              </a:ext>
            </a:extLst>
          </p:cNvPr>
          <p:cNvSpPr/>
          <p:nvPr/>
        </p:nvSpPr>
        <p:spPr>
          <a:xfrm>
            <a:off x="3587336" y="5006948"/>
            <a:ext cx="211362" cy="359919"/>
          </a:xfrm>
          <a:custGeom>
            <a:avLst/>
            <a:gdLst>
              <a:gd name="connsiteX0" fmla="*/ 124239 w 211362"/>
              <a:gd name="connsiteY0" fmla="*/ 27 h 359919"/>
              <a:gd name="connsiteX1" fmla="*/ 200439 w 211362"/>
              <a:gd name="connsiteY1" fmla="*/ 168302 h 359919"/>
              <a:gd name="connsiteX2" fmla="*/ 190914 w 211362"/>
              <a:gd name="connsiteY2" fmla="*/ 301652 h 359919"/>
              <a:gd name="connsiteX3" fmla="*/ 194089 w 211362"/>
              <a:gd name="connsiteY3" fmla="*/ 276252 h 359919"/>
              <a:gd name="connsiteX4" fmla="*/ 57564 w 211362"/>
              <a:gd name="connsiteY4" fmla="*/ 273077 h 359919"/>
              <a:gd name="connsiteX5" fmla="*/ 89314 w 211362"/>
              <a:gd name="connsiteY5" fmla="*/ 282602 h 359919"/>
              <a:gd name="connsiteX6" fmla="*/ 48039 w 211362"/>
              <a:gd name="connsiteY6" fmla="*/ 330227 h 359919"/>
              <a:gd name="connsiteX7" fmla="*/ 414 w 211362"/>
              <a:gd name="connsiteY7" fmla="*/ 358802 h 359919"/>
              <a:gd name="connsiteX8" fmla="*/ 76614 w 211362"/>
              <a:gd name="connsiteY8" fmla="*/ 292127 h 359919"/>
              <a:gd name="connsiteX9" fmla="*/ 162339 w 211362"/>
              <a:gd name="connsiteY9" fmla="*/ 292127 h 359919"/>
              <a:gd name="connsiteX10" fmla="*/ 102014 w 211362"/>
              <a:gd name="connsiteY10" fmla="*/ 260377 h 359919"/>
              <a:gd name="connsiteX11" fmla="*/ 197264 w 211362"/>
              <a:gd name="connsiteY11" fmla="*/ 263552 h 359919"/>
              <a:gd name="connsiteX12" fmla="*/ 190914 w 211362"/>
              <a:gd name="connsiteY12" fmla="*/ 282602 h 359919"/>
              <a:gd name="connsiteX13" fmla="*/ 209964 w 211362"/>
              <a:gd name="connsiteY13" fmla="*/ 181002 h 359919"/>
              <a:gd name="connsiteX14" fmla="*/ 124239 w 211362"/>
              <a:gd name="connsiteY14" fmla="*/ 27 h 3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362" h="359919">
                <a:moveTo>
                  <a:pt x="124239" y="27"/>
                </a:moveTo>
                <a:cubicBezTo>
                  <a:pt x="122651" y="-2090"/>
                  <a:pt x="189327" y="118031"/>
                  <a:pt x="200439" y="168302"/>
                </a:cubicBezTo>
                <a:cubicBezTo>
                  <a:pt x="211551" y="218573"/>
                  <a:pt x="191972" y="283661"/>
                  <a:pt x="190914" y="301652"/>
                </a:cubicBezTo>
                <a:cubicBezTo>
                  <a:pt x="189856" y="319643"/>
                  <a:pt x="216314" y="281015"/>
                  <a:pt x="194089" y="276252"/>
                </a:cubicBezTo>
                <a:cubicBezTo>
                  <a:pt x="171864" y="271490"/>
                  <a:pt x="75026" y="272019"/>
                  <a:pt x="57564" y="273077"/>
                </a:cubicBezTo>
                <a:cubicBezTo>
                  <a:pt x="40102" y="274135"/>
                  <a:pt x="90901" y="273077"/>
                  <a:pt x="89314" y="282602"/>
                </a:cubicBezTo>
                <a:cubicBezTo>
                  <a:pt x="87726" y="292127"/>
                  <a:pt x="62856" y="317527"/>
                  <a:pt x="48039" y="330227"/>
                </a:cubicBezTo>
                <a:cubicBezTo>
                  <a:pt x="33222" y="342927"/>
                  <a:pt x="-4348" y="365152"/>
                  <a:pt x="414" y="358802"/>
                </a:cubicBezTo>
                <a:cubicBezTo>
                  <a:pt x="5176" y="352452"/>
                  <a:pt x="49627" y="303239"/>
                  <a:pt x="76614" y="292127"/>
                </a:cubicBezTo>
                <a:cubicBezTo>
                  <a:pt x="103601" y="281015"/>
                  <a:pt x="158106" y="297419"/>
                  <a:pt x="162339" y="292127"/>
                </a:cubicBezTo>
                <a:cubicBezTo>
                  <a:pt x="166572" y="286835"/>
                  <a:pt x="96193" y="265139"/>
                  <a:pt x="102014" y="260377"/>
                </a:cubicBezTo>
                <a:cubicBezTo>
                  <a:pt x="107835" y="255615"/>
                  <a:pt x="182447" y="259848"/>
                  <a:pt x="197264" y="263552"/>
                </a:cubicBezTo>
                <a:cubicBezTo>
                  <a:pt x="212081" y="267256"/>
                  <a:pt x="188797" y="296360"/>
                  <a:pt x="190914" y="282602"/>
                </a:cubicBezTo>
                <a:cubicBezTo>
                  <a:pt x="193031" y="268844"/>
                  <a:pt x="217372" y="228627"/>
                  <a:pt x="209964" y="181002"/>
                </a:cubicBezTo>
                <a:cubicBezTo>
                  <a:pt x="202556" y="133377"/>
                  <a:pt x="125827" y="2144"/>
                  <a:pt x="12423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1" name="フリーフォーム 6290">
            <a:extLst>
              <a:ext uri="{FF2B5EF4-FFF2-40B4-BE49-F238E27FC236}">
                <a16:creationId xmlns:a16="http://schemas.microsoft.com/office/drawing/2014/main" id="{3FAC832D-48DD-1332-9F17-21D88BC9D30F}"/>
              </a:ext>
            </a:extLst>
          </p:cNvPr>
          <p:cNvSpPr/>
          <p:nvPr/>
        </p:nvSpPr>
        <p:spPr>
          <a:xfrm>
            <a:off x="4403696" y="4775113"/>
            <a:ext cx="157424" cy="220808"/>
          </a:xfrm>
          <a:custGeom>
            <a:avLst/>
            <a:gdLst>
              <a:gd name="connsiteX0" fmla="*/ 29 w 157424"/>
              <a:gd name="connsiteY0" fmla="*/ 87 h 220808"/>
              <a:gd name="connsiteX1" fmla="*/ 146079 w 157424"/>
              <a:gd name="connsiteY1" fmla="*/ 206462 h 220808"/>
              <a:gd name="connsiteX2" fmla="*/ 133379 w 157424"/>
              <a:gd name="connsiteY2" fmla="*/ 181062 h 220808"/>
              <a:gd name="connsiteX3" fmla="*/ 29 w 157424"/>
              <a:gd name="connsiteY3" fmla="*/ 87 h 22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24" h="220808">
                <a:moveTo>
                  <a:pt x="29" y="87"/>
                </a:moveTo>
                <a:cubicBezTo>
                  <a:pt x="2146" y="4320"/>
                  <a:pt x="123854" y="176300"/>
                  <a:pt x="146079" y="206462"/>
                </a:cubicBezTo>
                <a:cubicBezTo>
                  <a:pt x="168304" y="236624"/>
                  <a:pt x="154546" y="214929"/>
                  <a:pt x="133379" y="181062"/>
                </a:cubicBezTo>
                <a:cubicBezTo>
                  <a:pt x="112212" y="147195"/>
                  <a:pt x="-2088" y="-4146"/>
                  <a:pt x="29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2" name="フリーフォーム 6291">
            <a:extLst>
              <a:ext uri="{FF2B5EF4-FFF2-40B4-BE49-F238E27FC236}">
                <a16:creationId xmlns:a16="http://schemas.microsoft.com/office/drawing/2014/main" id="{11CC76EE-6082-CE0E-8AE6-B91104CC3465}"/>
              </a:ext>
            </a:extLst>
          </p:cNvPr>
          <p:cNvSpPr/>
          <p:nvPr/>
        </p:nvSpPr>
        <p:spPr>
          <a:xfrm>
            <a:off x="4571700" y="4959245"/>
            <a:ext cx="101900" cy="619245"/>
          </a:xfrm>
          <a:custGeom>
            <a:avLst/>
            <a:gdLst>
              <a:gd name="connsiteX0" fmla="*/ 63800 w 101900"/>
              <a:gd name="connsiteY0" fmla="*/ 105 h 619245"/>
              <a:gd name="connsiteX1" fmla="*/ 13000 w 101900"/>
              <a:gd name="connsiteY1" fmla="*/ 181080 h 619245"/>
              <a:gd name="connsiteX2" fmla="*/ 51100 w 101900"/>
              <a:gd name="connsiteY2" fmla="*/ 317605 h 619245"/>
              <a:gd name="connsiteX3" fmla="*/ 300 w 101900"/>
              <a:gd name="connsiteY3" fmla="*/ 279505 h 619245"/>
              <a:gd name="connsiteX4" fmla="*/ 79675 w 101900"/>
              <a:gd name="connsiteY4" fmla="*/ 438255 h 619245"/>
              <a:gd name="connsiteX5" fmla="*/ 101900 w 101900"/>
              <a:gd name="connsiteY5" fmla="*/ 619230 h 619245"/>
              <a:gd name="connsiteX6" fmla="*/ 79675 w 101900"/>
              <a:gd name="connsiteY6" fmla="*/ 447780 h 619245"/>
              <a:gd name="connsiteX7" fmla="*/ 22525 w 101900"/>
              <a:gd name="connsiteY7" fmla="*/ 311255 h 619245"/>
              <a:gd name="connsiteX8" fmla="*/ 22525 w 101900"/>
              <a:gd name="connsiteY8" fmla="*/ 238230 h 619245"/>
              <a:gd name="connsiteX9" fmla="*/ 22525 w 101900"/>
              <a:gd name="connsiteY9" fmla="*/ 155680 h 619245"/>
              <a:gd name="connsiteX10" fmla="*/ 63800 w 101900"/>
              <a:gd name="connsiteY10" fmla="*/ 105 h 6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00" h="619245">
                <a:moveTo>
                  <a:pt x="63800" y="105"/>
                </a:moveTo>
                <a:cubicBezTo>
                  <a:pt x="62213" y="4338"/>
                  <a:pt x="15117" y="128163"/>
                  <a:pt x="13000" y="181080"/>
                </a:cubicBezTo>
                <a:cubicBezTo>
                  <a:pt x="10883" y="233997"/>
                  <a:pt x="53217" y="301201"/>
                  <a:pt x="51100" y="317605"/>
                </a:cubicBezTo>
                <a:cubicBezTo>
                  <a:pt x="48983" y="334009"/>
                  <a:pt x="-4462" y="259397"/>
                  <a:pt x="300" y="279505"/>
                </a:cubicBezTo>
                <a:cubicBezTo>
                  <a:pt x="5062" y="299613"/>
                  <a:pt x="62742" y="381634"/>
                  <a:pt x="79675" y="438255"/>
                </a:cubicBezTo>
                <a:cubicBezTo>
                  <a:pt x="96608" y="494876"/>
                  <a:pt x="101900" y="617643"/>
                  <a:pt x="101900" y="619230"/>
                </a:cubicBezTo>
                <a:cubicBezTo>
                  <a:pt x="101900" y="620817"/>
                  <a:pt x="92904" y="499109"/>
                  <a:pt x="79675" y="447780"/>
                </a:cubicBezTo>
                <a:cubicBezTo>
                  <a:pt x="66446" y="396451"/>
                  <a:pt x="32050" y="346180"/>
                  <a:pt x="22525" y="311255"/>
                </a:cubicBezTo>
                <a:cubicBezTo>
                  <a:pt x="13000" y="276330"/>
                  <a:pt x="22525" y="238230"/>
                  <a:pt x="22525" y="238230"/>
                </a:cubicBezTo>
                <a:cubicBezTo>
                  <a:pt x="22525" y="212301"/>
                  <a:pt x="17233" y="191134"/>
                  <a:pt x="22525" y="155680"/>
                </a:cubicBezTo>
                <a:cubicBezTo>
                  <a:pt x="27817" y="120226"/>
                  <a:pt x="65387" y="-4128"/>
                  <a:pt x="6380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3" name="フリーフォーム 6292">
            <a:extLst>
              <a:ext uri="{FF2B5EF4-FFF2-40B4-BE49-F238E27FC236}">
                <a16:creationId xmlns:a16="http://schemas.microsoft.com/office/drawing/2014/main" id="{B2D9BED7-D34C-3C6C-8A72-E919A342016B}"/>
              </a:ext>
            </a:extLst>
          </p:cNvPr>
          <p:cNvSpPr/>
          <p:nvPr/>
        </p:nvSpPr>
        <p:spPr>
          <a:xfrm>
            <a:off x="4144394" y="5460432"/>
            <a:ext cx="72548" cy="384762"/>
          </a:xfrm>
          <a:custGeom>
            <a:avLst/>
            <a:gdLst>
              <a:gd name="connsiteX0" fmla="*/ 49781 w 72548"/>
              <a:gd name="connsiteY0" fmla="*/ 568 h 384762"/>
              <a:gd name="connsiteX1" fmla="*/ 2156 w 72548"/>
              <a:gd name="connsiteY1" fmla="*/ 206943 h 384762"/>
              <a:gd name="connsiteX2" fmla="*/ 8506 w 72548"/>
              <a:gd name="connsiteY2" fmla="*/ 210118 h 384762"/>
              <a:gd name="connsiteX3" fmla="*/ 11681 w 72548"/>
              <a:gd name="connsiteY3" fmla="*/ 327593 h 384762"/>
              <a:gd name="connsiteX4" fmla="*/ 18031 w 72548"/>
              <a:gd name="connsiteY4" fmla="*/ 279968 h 384762"/>
              <a:gd name="connsiteX5" fmla="*/ 27556 w 72548"/>
              <a:gd name="connsiteY5" fmla="*/ 384743 h 384762"/>
              <a:gd name="connsiteX6" fmla="*/ 21206 w 72548"/>
              <a:gd name="connsiteY6" fmla="*/ 270443 h 384762"/>
              <a:gd name="connsiteX7" fmla="*/ 72006 w 72548"/>
              <a:gd name="connsiteY7" fmla="*/ 324418 h 384762"/>
              <a:gd name="connsiteX8" fmla="*/ 46606 w 72548"/>
              <a:gd name="connsiteY8" fmla="*/ 276793 h 384762"/>
              <a:gd name="connsiteX9" fmla="*/ 24381 w 72548"/>
              <a:gd name="connsiteY9" fmla="*/ 191068 h 384762"/>
              <a:gd name="connsiteX10" fmla="*/ 24381 w 72548"/>
              <a:gd name="connsiteY10" fmla="*/ 267268 h 384762"/>
              <a:gd name="connsiteX11" fmla="*/ 2156 w 72548"/>
              <a:gd name="connsiteY11" fmla="*/ 149793 h 384762"/>
              <a:gd name="connsiteX12" fmla="*/ 49781 w 72548"/>
              <a:gd name="connsiteY12" fmla="*/ 568 h 3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48" h="384762">
                <a:moveTo>
                  <a:pt x="49781" y="568"/>
                </a:moveTo>
                <a:cubicBezTo>
                  <a:pt x="49781" y="10093"/>
                  <a:pt x="9035" y="172018"/>
                  <a:pt x="2156" y="206943"/>
                </a:cubicBezTo>
                <a:cubicBezTo>
                  <a:pt x="-4723" y="241868"/>
                  <a:pt x="6918" y="190010"/>
                  <a:pt x="8506" y="210118"/>
                </a:cubicBezTo>
                <a:cubicBezTo>
                  <a:pt x="10093" y="230226"/>
                  <a:pt x="10094" y="315951"/>
                  <a:pt x="11681" y="327593"/>
                </a:cubicBezTo>
                <a:cubicBezTo>
                  <a:pt x="13268" y="339235"/>
                  <a:pt x="15385" y="270443"/>
                  <a:pt x="18031" y="279968"/>
                </a:cubicBezTo>
                <a:cubicBezTo>
                  <a:pt x="20677" y="289493"/>
                  <a:pt x="27027" y="386330"/>
                  <a:pt x="27556" y="384743"/>
                </a:cubicBezTo>
                <a:cubicBezTo>
                  <a:pt x="28085" y="383156"/>
                  <a:pt x="13798" y="280497"/>
                  <a:pt x="21206" y="270443"/>
                </a:cubicBezTo>
                <a:cubicBezTo>
                  <a:pt x="28614" y="260389"/>
                  <a:pt x="67773" y="323360"/>
                  <a:pt x="72006" y="324418"/>
                </a:cubicBezTo>
                <a:cubicBezTo>
                  <a:pt x="76239" y="325476"/>
                  <a:pt x="54544" y="299018"/>
                  <a:pt x="46606" y="276793"/>
                </a:cubicBezTo>
                <a:cubicBezTo>
                  <a:pt x="38668" y="254568"/>
                  <a:pt x="28085" y="192655"/>
                  <a:pt x="24381" y="191068"/>
                </a:cubicBezTo>
                <a:cubicBezTo>
                  <a:pt x="20677" y="189481"/>
                  <a:pt x="28085" y="274147"/>
                  <a:pt x="24381" y="267268"/>
                </a:cubicBezTo>
                <a:cubicBezTo>
                  <a:pt x="20677" y="260389"/>
                  <a:pt x="-1019" y="195830"/>
                  <a:pt x="2156" y="149793"/>
                </a:cubicBezTo>
                <a:cubicBezTo>
                  <a:pt x="5331" y="103756"/>
                  <a:pt x="49781" y="-8957"/>
                  <a:pt x="49781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4" name="フリーフォーム 6293">
            <a:extLst>
              <a:ext uri="{FF2B5EF4-FFF2-40B4-BE49-F238E27FC236}">
                <a16:creationId xmlns:a16="http://schemas.microsoft.com/office/drawing/2014/main" id="{6DACE619-6AA4-3FFC-50AD-6CACF08DF371}"/>
              </a:ext>
            </a:extLst>
          </p:cNvPr>
          <p:cNvSpPr/>
          <p:nvPr/>
        </p:nvSpPr>
        <p:spPr>
          <a:xfrm>
            <a:off x="4619207" y="5694627"/>
            <a:ext cx="82504" cy="351847"/>
          </a:xfrm>
          <a:custGeom>
            <a:avLst/>
            <a:gdLst>
              <a:gd name="connsiteX0" fmla="*/ 418 w 82504"/>
              <a:gd name="connsiteY0" fmla="*/ 1323 h 351847"/>
              <a:gd name="connsiteX1" fmla="*/ 76618 w 82504"/>
              <a:gd name="connsiteY1" fmla="*/ 220398 h 351847"/>
              <a:gd name="connsiteX2" fmla="*/ 76618 w 82504"/>
              <a:gd name="connsiteY2" fmla="*/ 350573 h 351847"/>
              <a:gd name="connsiteX3" fmla="*/ 70268 w 82504"/>
              <a:gd name="connsiteY3" fmla="*/ 280723 h 351847"/>
              <a:gd name="connsiteX4" fmla="*/ 16293 w 82504"/>
              <a:gd name="connsiteY4" fmla="*/ 182298 h 351847"/>
              <a:gd name="connsiteX5" fmla="*/ 63918 w 82504"/>
              <a:gd name="connsiteY5" fmla="*/ 242623 h 351847"/>
              <a:gd name="connsiteX6" fmla="*/ 48043 w 82504"/>
              <a:gd name="connsiteY6" fmla="*/ 194998 h 351847"/>
              <a:gd name="connsiteX7" fmla="*/ 44868 w 82504"/>
              <a:gd name="connsiteY7" fmla="*/ 134673 h 351847"/>
              <a:gd name="connsiteX8" fmla="*/ 44868 w 82504"/>
              <a:gd name="connsiteY8" fmla="*/ 128323 h 351847"/>
              <a:gd name="connsiteX9" fmla="*/ 418 w 82504"/>
              <a:gd name="connsiteY9" fmla="*/ 1323 h 35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04" h="351847">
                <a:moveTo>
                  <a:pt x="418" y="1323"/>
                </a:moveTo>
                <a:cubicBezTo>
                  <a:pt x="5710" y="16669"/>
                  <a:pt x="63918" y="162190"/>
                  <a:pt x="76618" y="220398"/>
                </a:cubicBezTo>
                <a:cubicBezTo>
                  <a:pt x="89318" y="278606"/>
                  <a:pt x="77676" y="340519"/>
                  <a:pt x="76618" y="350573"/>
                </a:cubicBezTo>
                <a:cubicBezTo>
                  <a:pt x="75560" y="360627"/>
                  <a:pt x="80322" y="308769"/>
                  <a:pt x="70268" y="280723"/>
                </a:cubicBezTo>
                <a:cubicBezTo>
                  <a:pt x="60214" y="252677"/>
                  <a:pt x="17351" y="188648"/>
                  <a:pt x="16293" y="182298"/>
                </a:cubicBezTo>
                <a:cubicBezTo>
                  <a:pt x="15235" y="175948"/>
                  <a:pt x="58626" y="240506"/>
                  <a:pt x="63918" y="242623"/>
                </a:cubicBezTo>
                <a:cubicBezTo>
                  <a:pt x="69210" y="244740"/>
                  <a:pt x="51218" y="212990"/>
                  <a:pt x="48043" y="194998"/>
                </a:cubicBezTo>
                <a:cubicBezTo>
                  <a:pt x="44868" y="177006"/>
                  <a:pt x="45397" y="145785"/>
                  <a:pt x="44868" y="134673"/>
                </a:cubicBezTo>
                <a:cubicBezTo>
                  <a:pt x="44339" y="123561"/>
                  <a:pt x="48043" y="147902"/>
                  <a:pt x="44868" y="128323"/>
                </a:cubicBezTo>
                <a:cubicBezTo>
                  <a:pt x="41693" y="108744"/>
                  <a:pt x="-4874" y="-14023"/>
                  <a:pt x="418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5" name="フリーフォーム 6294">
            <a:extLst>
              <a:ext uri="{FF2B5EF4-FFF2-40B4-BE49-F238E27FC236}">
                <a16:creationId xmlns:a16="http://schemas.microsoft.com/office/drawing/2014/main" id="{0DD842C1-9017-0924-5567-56A5E5DBDED1}"/>
              </a:ext>
            </a:extLst>
          </p:cNvPr>
          <p:cNvSpPr/>
          <p:nvPr/>
        </p:nvSpPr>
        <p:spPr>
          <a:xfrm>
            <a:off x="6135777" y="6523282"/>
            <a:ext cx="260867" cy="1016962"/>
          </a:xfrm>
          <a:custGeom>
            <a:avLst/>
            <a:gdLst>
              <a:gd name="connsiteX0" fmla="*/ 236701 w 260867"/>
              <a:gd name="connsiteY0" fmla="*/ 2945 h 1016962"/>
              <a:gd name="connsiteX1" fmla="*/ 252885 w 260867"/>
              <a:gd name="connsiteY1" fmla="*/ 456099 h 1016962"/>
              <a:gd name="connsiteX2" fmla="*/ 244793 w 260867"/>
              <a:gd name="connsiteY2" fmla="*/ 407546 h 1016962"/>
              <a:gd name="connsiteX3" fmla="*/ 74860 w 260867"/>
              <a:gd name="connsiteY3" fmla="*/ 828332 h 1016962"/>
              <a:gd name="connsiteX4" fmla="*/ 2032 w 260867"/>
              <a:gd name="connsiteY4" fmla="*/ 1010403 h 1016962"/>
              <a:gd name="connsiteX5" fmla="*/ 147688 w 260867"/>
              <a:gd name="connsiteY5" fmla="*/ 613893 h 1016962"/>
              <a:gd name="connsiteX6" fmla="*/ 224563 w 260867"/>
              <a:gd name="connsiteY6" fmla="*/ 431822 h 1016962"/>
              <a:gd name="connsiteX7" fmla="*/ 236701 w 260867"/>
              <a:gd name="connsiteY7" fmla="*/ 269982 h 1016962"/>
              <a:gd name="connsiteX8" fmla="*/ 236701 w 260867"/>
              <a:gd name="connsiteY8" fmla="*/ 2945 h 101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67" h="1016962">
                <a:moveTo>
                  <a:pt x="236701" y="2945"/>
                </a:moveTo>
                <a:cubicBezTo>
                  <a:pt x="239398" y="33965"/>
                  <a:pt x="251536" y="388666"/>
                  <a:pt x="252885" y="456099"/>
                </a:cubicBezTo>
                <a:cubicBezTo>
                  <a:pt x="254234" y="523532"/>
                  <a:pt x="274464" y="345507"/>
                  <a:pt x="244793" y="407546"/>
                </a:cubicBezTo>
                <a:cubicBezTo>
                  <a:pt x="215122" y="469585"/>
                  <a:pt x="115320" y="727856"/>
                  <a:pt x="74860" y="828332"/>
                </a:cubicBezTo>
                <a:cubicBezTo>
                  <a:pt x="34400" y="928808"/>
                  <a:pt x="-10106" y="1046143"/>
                  <a:pt x="2032" y="1010403"/>
                </a:cubicBezTo>
                <a:cubicBezTo>
                  <a:pt x="14170" y="974663"/>
                  <a:pt x="110600" y="710323"/>
                  <a:pt x="147688" y="613893"/>
                </a:cubicBezTo>
                <a:cubicBezTo>
                  <a:pt x="184776" y="517463"/>
                  <a:pt x="209728" y="489140"/>
                  <a:pt x="224563" y="431822"/>
                </a:cubicBezTo>
                <a:cubicBezTo>
                  <a:pt x="239398" y="374504"/>
                  <a:pt x="234678" y="345508"/>
                  <a:pt x="236701" y="269982"/>
                </a:cubicBezTo>
                <a:cubicBezTo>
                  <a:pt x="238724" y="194456"/>
                  <a:pt x="234004" y="-28075"/>
                  <a:pt x="236701" y="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6" name="フリーフォーム 6295">
            <a:extLst>
              <a:ext uri="{FF2B5EF4-FFF2-40B4-BE49-F238E27FC236}">
                <a16:creationId xmlns:a16="http://schemas.microsoft.com/office/drawing/2014/main" id="{60AC8567-4288-90D5-B4F5-37887DEB17CB}"/>
              </a:ext>
            </a:extLst>
          </p:cNvPr>
          <p:cNvSpPr/>
          <p:nvPr/>
        </p:nvSpPr>
        <p:spPr>
          <a:xfrm>
            <a:off x="6110163" y="7640031"/>
            <a:ext cx="120156" cy="320095"/>
          </a:xfrm>
          <a:custGeom>
            <a:avLst/>
            <a:gdLst>
              <a:gd name="connsiteX0" fmla="*/ 44 w 120156"/>
              <a:gd name="connsiteY0" fmla="*/ 633 h 320095"/>
              <a:gd name="connsiteX1" fmla="*/ 77535 w 120156"/>
              <a:gd name="connsiteY1" fmla="*/ 120745 h 320095"/>
              <a:gd name="connsiteX2" fmla="*/ 77535 w 120156"/>
              <a:gd name="connsiteY2" fmla="*/ 310600 h 320095"/>
              <a:gd name="connsiteX3" fmla="*/ 77535 w 120156"/>
              <a:gd name="connsiteY3" fmla="*/ 271854 h 320095"/>
              <a:gd name="connsiteX4" fmla="*/ 120156 w 120156"/>
              <a:gd name="connsiteY4" fmla="*/ 101372 h 320095"/>
              <a:gd name="connsiteX5" fmla="*/ 77535 w 120156"/>
              <a:gd name="connsiteY5" fmla="*/ 213735 h 320095"/>
              <a:gd name="connsiteX6" fmla="*/ 65912 w 120156"/>
              <a:gd name="connsiteY6" fmla="*/ 85874 h 320095"/>
              <a:gd name="connsiteX7" fmla="*/ 65912 w 120156"/>
              <a:gd name="connsiteY7" fmla="*/ 171115 h 320095"/>
              <a:gd name="connsiteX8" fmla="*/ 44 w 120156"/>
              <a:gd name="connsiteY8" fmla="*/ 633 h 3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56" h="320095">
                <a:moveTo>
                  <a:pt x="44" y="633"/>
                </a:moveTo>
                <a:cubicBezTo>
                  <a:pt x="1981" y="-7762"/>
                  <a:pt x="64620" y="69084"/>
                  <a:pt x="77535" y="120745"/>
                </a:cubicBezTo>
                <a:cubicBezTo>
                  <a:pt x="90450" y="172406"/>
                  <a:pt x="77535" y="310600"/>
                  <a:pt x="77535" y="310600"/>
                </a:cubicBezTo>
                <a:cubicBezTo>
                  <a:pt x="77535" y="335785"/>
                  <a:pt x="70432" y="306725"/>
                  <a:pt x="77535" y="271854"/>
                </a:cubicBezTo>
                <a:cubicBezTo>
                  <a:pt x="84638" y="236983"/>
                  <a:pt x="120156" y="111058"/>
                  <a:pt x="120156" y="101372"/>
                </a:cubicBezTo>
                <a:cubicBezTo>
                  <a:pt x="120156" y="91686"/>
                  <a:pt x="86576" y="216318"/>
                  <a:pt x="77535" y="213735"/>
                </a:cubicBezTo>
                <a:cubicBezTo>
                  <a:pt x="68494" y="211152"/>
                  <a:pt x="67849" y="92977"/>
                  <a:pt x="65912" y="85874"/>
                </a:cubicBezTo>
                <a:cubicBezTo>
                  <a:pt x="63975" y="78771"/>
                  <a:pt x="72370" y="182093"/>
                  <a:pt x="65912" y="171115"/>
                </a:cubicBezTo>
                <a:cubicBezTo>
                  <a:pt x="59454" y="160137"/>
                  <a:pt x="-1893" y="9028"/>
                  <a:pt x="44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7" name="フリーフォーム 6296">
            <a:extLst>
              <a:ext uri="{FF2B5EF4-FFF2-40B4-BE49-F238E27FC236}">
                <a16:creationId xmlns:a16="http://schemas.microsoft.com/office/drawing/2014/main" id="{664C51D5-499E-44B5-36BB-F7785C034A7F}"/>
              </a:ext>
            </a:extLst>
          </p:cNvPr>
          <p:cNvSpPr/>
          <p:nvPr/>
        </p:nvSpPr>
        <p:spPr>
          <a:xfrm>
            <a:off x="5081804" y="7635342"/>
            <a:ext cx="1047960" cy="1270652"/>
          </a:xfrm>
          <a:custGeom>
            <a:avLst/>
            <a:gdLst>
              <a:gd name="connsiteX0" fmla="*/ 1020654 w 1047960"/>
              <a:gd name="connsiteY0" fmla="*/ 28570 h 1270652"/>
              <a:gd name="connsiteX1" fmla="*/ 462715 w 1047960"/>
              <a:gd name="connsiteY1" fmla="*/ 753116 h 1270652"/>
              <a:gd name="connsiteX2" fmla="*/ 307732 w 1047960"/>
              <a:gd name="connsiteY2" fmla="*/ 950719 h 1270652"/>
              <a:gd name="connsiteX3" fmla="*/ 373599 w 1047960"/>
              <a:gd name="connsiteY3" fmla="*/ 834482 h 1270652"/>
              <a:gd name="connsiteX4" fmla="*/ 1640 w 1047960"/>
              <a:gd name="connsiteY4" fmla="*/ 1268434 h 1270652"/>
              <a:gd name="connsiteX5" fmla="*/ 544081 w 1047960"/>
              <a:gd name="connsiteY5" fmla="*/ 617505 h 1270652"/>
              <a:gd name="connsiteX6" fmla="*/ 919915 w 1047960"/>
              <a:gd name="connsiteY6" fmla="*/ 191302 h 1270652"/>
              <a:gd name="connsiteX7" fmla="*/ 1020654 w 1047960"/>
              <a:gd name="connsiteY7" fmla="*/ 28570 h 127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960" h="1270652">
                <a:moveTo>
                  <a:pt x="1020654" y="28570"/>
                </a:moveTo>
                <a:cubicBezTo>
                  <a:pt x="944454" y="122206"/>
                  <a:pt x="581535" y="599425"/>
                  <a:pt x="462715" y="753116"/>
                </a:cubicBezTo>
                <a:cubicBezTo>
                  <a:pt x="343895" y="906807"/>
                  <a:pt x="322585" y="937158"/>
                  <a:pt x="307732" y="950719"/>
                </a:cubicBezTo>
                <a:cubicBezTo>
                  <a:pt x="292879" y="964280"/>
                  <a:pt x="424614" y="781530"/>
                  <a:pt x="373599" y="834482"/>
                </a:cubicBezTo>
                <a:cubicBezTo>
                  <a:pt x="322584" y="887434"/>
                  <a:pt x="-26774" y="1304597"/>
                  <a:pt x="1640" y="1268434"/>
                </a:cubicBezTo>
                <a:cubicBezTo>
                  <a:pt x="30054" y="1232271"/>
                  <a:pt x="391035" y="797027"/>
                  <a:pt x="544081" y="617505"/>
                </a:cubicBezTo>
                <a:cubicBezTo>
                  <a:pt x="697127" y="437983"/>
                  <a:pt x="842423" y="289458"/>
                  <a:pt x="919915" y="191302"/>
                </a:cubicBezTo>
                <a:cubicBezTo>
                  <a:pt x="997406" y="93146"/>
                  <a:pt x="1096854" y="-65066"/>
                  <a:pt x="1020654" y="2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8" name="フリーフォーム 6297">
            <a:extLst>
              <a:ext uri="{FF2B5EF4-FFF2-40B4-BE49-F238E27FC236}">
                <a16:creationId xmlns:a16="http://schemas.microsoft.com/office/drawing/2014/main" id="{EAF75B44-DB02-0D92-01A5-3A3C53E838EF}"/>
              </a:ext>
            </a:extLst>
          </p:cNvPr>
          <p:cNvSpPr/>
          <p:nvPr/>
        </p:nvSpPr>
        <p:spPr>
          <a:xfrm>
            <a:off x="5418168" y="7950337"/>
            <a:ext cx="765680" cy="1136132"/>
          </a:xfrm>
          <a:custGeom>
            <a:avLst/>
            <a:gdLst>
              <a:gd name="connsiteX0" fmla="*/ 765656 w 765680"/>
              <a:gd name="connsiteY0" fmla="*/ 294 h 1136132"/>
              <a:gd name="connsiteX1" fmla="*/ 463439 w 765680"/>
              <a:gd name="connsiteY1" fmla="*/ 445870 h 1136132"/>
              <a:gd name="connsiteX2" fmla="*/ 2364 w 765680"/>
              <a:gd name="connsiteY2" fmla="*/ 1131670 h 1136132"/>
              <a:gd name="connsiteX3" fmla="*/ 281334 w 765680"/>
              <a:gd name="connsiteY3" fmla="*/ 744212 h 1136132"/>
              <a:gd name="connsiteX4" fmla="*/ 230964 w 765680"/>
              <a:gd name="connsiteY4" fmla="*/ 794582 h 1136132"/>
              <a:gd name="connsiteX5" fmla="*/ 478937 w 765680"/>
              <a:gd name="connsiteY5" fmla="*/ 383877 h 1136132"/>
              <a:gd name="connsiteX6" fmla="*/ 765656 w 765680"/>
              <a:gd name="connsiteY6" fmla="*/ 294 h 113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680" h="1136132">
                <a:moveTo>
                  <a:pt x="765656" y="294"/>
                </a:moveTo>
                <a:cubicBezTo>
                  <a:pt x="763073" y="10626"/>
                  <a:pt x="463439" y="445870"/>
                  <a:pt x="463439" y="445870"/>
                </a:cubicBezTo>
                <a:cubicBezTo>
                  <a:pt x="336224" y="634433"/>
                  <a:pt x="32715" y="1081946"/>
                  <a:pt x="2364" y="1131670"/>
                </a:cubicBezTo>
                <a:cubicBezTo>
                  <a:pt x="-27987" y="1181394"/>
                  <a:pt x="243234" y="800393"/>
                  <a:pt x="281334" y="744212"/>
                </a:cubicBezTo>
                <a:cubicBezTo>
                  <a:pt x="319434" y="688031"/>
                  <a:pt x="198030" y="854638"/>
                  <a:pt x="230964" y="794582"/>
                </a:cubicBezTo>
                <a:cubicBezTo>
                  <a:pt x="263898" y="734526"/>
                  <a:pt x="393051" y="513675"/>
                  <a:pt x="478937" y="383877"/>
                </a:cubicBezTo>
                <a:cubicBezTo>
                  <a:pt x="564823" y="254079"/>
                  <a:pt x="768239" y="-10038"/>
                  <a:pt x="765656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9" name="フリーフォーム 6298">
            <a:extLst>
              <a:ext uri="{FF2B5EF4-FFF2-40B4-BE49-F238E27FC236}">
                <a16:creationId xmlns:a16="http://schemas.microsoft.com/office/drawing/2014/main" id="{287AA00A-5B24-F5F6-2008-F481AB93EB9A}"/>
              </a:ext>
            </a:extLst>
          </p:cNvPr>
          <p:cNvSpPr/>
          <p:nvPr/>
        </p:nvSpPr>
        <p:spPr>
          <a:xfrm>
            <a:off x="4262011" y="8613139"/>
            <a:ext cx="1064384" cy="914605"/>
          </a:xfrm>
          <a:custGeom>
            <a:avLst/>
            <a:gdLst>
              <a:gd name="connsiteX0" fmla="*/ 1061657 w 1064384"/>
              <a:gd name="connsiteY0" fmla="*/ 3919 h 914605"/>
              <a:gd name="connsiteX1" fmla="*/ 573460 w 1064384"/>
              <a:gd name="connsiteY1" fmla="*/ 503739 h 914605"/>
              <a:gd name="connsiteX2" fmla="*/ 627704 w 1064384"/>
              <a:gd name="connsiteY2" fmla="*/ 445620 h 914605"/>
              <a:gd name="connsiteX3" fmla="*/ 23 w 1064384"/>
              <a:gd name="connsiteY3" fmla="*/ 914444 h 914605"/>
              <a:gd name="connsiteX4" fmla="*/ 604457 w 1064384"/>
              <a:gd name="connsiteY4" fmla="*/ 495990 h 914605"/>
              <a:gd name="connsiteX5" fmla="*/ 763314 w 1064384"/>
              <a:gd name="connsiteY5" fmla="*/ 282888 h 914605"/>
              <a:gd name="connsiteX6" fmla="*/ 1061657 w 1064384"/>
              <a:gd name="connsiteY6" fmla="*/ 3919 h 91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384" h="914605">
                <a:moveTo>
                  <a:pt x="1061657" y="3919"/>
                </a:moveTo>
                <a:cubicBezTo>
                  <a:pt x="1030015" y="40728"/>
                  <a:pt x="645785" y="430122"/>
                  <a:pt x="573460" y="503739"/>
                </a:cubicBezTo>
                <a:cubicBezTo>
                  <a:pt x="501135" y="577356"/>
                  <a:pt x="723277" y="377169"/>
                  <a:pt x="627704" y="445620"/>
                </a:cubicBezTo>
                <a:cubicBezTo>
                  <a:pt x="532131" y="514071"/>
                  <a:pt x="3897" y="906049"/>
                  <a:pt x="23" y="914444"/>
                </a:cubicBezTo>
                <a:cubicBezTo>
                  <a:pt x="-3852" y="922839"/>
                  <a:pt x="477242" y="601249"/>
                  <a:pt x="604457" y="495990"/>
                </a:cubicBezTo>
                <a:cubicBezTo>
                  <a:pt x="731672" y="390731"/>
                  <a:pt x="685823" y="366191"/>
                  <a:pt x="763314" y="282888"/>
                </a:cubicBezTo>
                <a:cubicBezTo>
                  <a:pt x="840805" y="199585"/>
                  <a:pt x="1093299" y="-32890"/>
                  <a:pt x="1061657" y="3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0" name="フリーフォーム 6299">
            <a:extLst>
              <a:ext uri="{FF2B5EF4-FFF2-40B4-BE49-F238E27FC236}">
                <a16:creationId xmlns:a16="http://schemas.microsoft.com/office/drawing/2014/main" id="{51A56C4E-4412-D3D1-0756-50486A802D10}"/>
              </a:ext>
            </a:extLst>
          </p:cNvPr>
          <p:cNvSpPr/>
          <p:nvPr/>
        </p:nvSpPr>
        <p:spPr>
          <a:xfrm>
            <a:off x="4719096" y="8999710"/>
            <a:ext cx="767655" cy="1214195"/>
          </a:xfrm>
          <a:custGeom>
            <a:avLst/>
            <a:gdLst>
              <a:gd name="connsiteX0" fmla="*/ 767304 w 767655"/>
              <a:gd name="connsiteY0" fmla="*/ 931 h 1214195"/>
              <a:gd name="connsiteX1" fmla="*/ 344975 w 767655"/>
              <a:gd name="connsiteY1" fmla="*/ 671232 h 1214195"/>
              <a:gd name="connsiteX2" fmla="*/ 138 w 767655"/>
              <a:gd name="connsiteY2" fmla="*/ 1213673 h 1214195"/>
              <a:gd name="connsiteX3" fmla="*/ 302355 w 767655"/>
              <a:gd name="connsiteY3" fmla="*/ 771971 h 1214195"/>
              <a:gd name="connsiteX4" fmla="*/ 248111 w 767655"/>
              <a:gd name="connsiteY4" fmla="*/ 818466 h 1214195"/>
              <a:gd name="connsiteX5" fmla="*/ 414718 w 767655"/>
              <a:gd name="connsiteY5" fmla="*/ 531748 h 1214195"/>
              <a:gd name="connsiteX6" fmla="*/ 767304 w 767655"/>
              <a:gd name="connsiteY6" fmla="*/ 931 h 12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55" h="1214195">
                <a:moveTo>
                  <a:pt x="767304" y="931"/>
                </a:moveTo>
                <a:cubicBezTo>
                  <a:pt x="755680" y="24178"/>
                  <a:pt x="344975" y="671232"/>
                  <a:pt x="344975" y="671232"/>
                </a:cubicBezTo>
                <a:cubicBezTo>
                  <a:pt x="217114" y="873356"/>
                  <a:pt x="7241" y="1196883"/>
                  <a:pt x="138" y="1213673"/>
                </a:cubicBezTo>
                <a:cubicBezTo>
                  <a:pt x="-6965" y="1230463"/>
                  <a:pt x="261026" y="837839"/>
                  <a:pt x="302355" y="771971"/>
                </a:cubicBezTo>
                <a:cubicBezTo>
                  <a:pt x="343684" y="706103"/>
                  <a:pt x="229384" y="858503"/>
                  <a:pt x="248111" y="818466"/>
                </a:cubicBezTo>
                <a:cubicBezTo>
                  <a:pt x="266838" y="778429"/>
                  <a:pt x="330123" y="667358"/>
                  <a:pt x="414718" y="531748"/>
                </a:cubicBezTo>
                <a:cubicBezTo>
                  <a:pt x="499313" y="396138"/>
                  <a:pt x="778928" y="-22316"/>
                  <a:pt x="767304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1" name="フリーフォーム 6300">
            <a:extLst>
              <a:ext uri="{FF2B5EF4-FFF2-40B4-BE49-F238E27FC236}">
                <a16:creationId xmlns:a16="http://schemas.microsoft.com/office/drawing/2014/main" id="{98CDECF1-66DD-86F8-C2F2-165DA9737D31}"/>
              </a:ext>
            </a:extLst>
          </p:cNvPr>
          <p:cNvSpPr/>
          <p:nvPr/>
        </p:nvSpPr>
        <p:spPr>
          <a:xfrm>
            <a:off x="3771661" y="10156887"/>
            <a:ext cx="991557" cy="1489154"/>
          </a:xfrm>
          <a:custGeom>
            <a:avLst/>
            <a:gdLst>
              <a:gd name="connsiteX0" fmla="*/ 986319 w 991557"/>
              <a:gd name="connsiteY0" fmla="*/ 6127 h 1489154"/>
              <a:gd name="connsiteX1" fmla="*/ 610485 w 991557"/>
              <a:gd name="connsiteY1" fmla="*/ 587313 h 1489154"/>
              <a:gd name="connsiteX2" fmla="*/ 6051 w 991557"/>
              <a:gd name="connsiteY2" fmla="*/ 1482340 h 1489154"/>
              <a:gd name="connsiteX3" fmla="*/ 339264 w 991557"/>
              <a:gd name="connsiteY3" fmla="*/ 947649 h 1489154"/>
              <a:gd name="connsiteX4" fmla="*/ 986319 w 991557"/>
              <a:gd name="connsiteY4" fmla="*/ 6127 h 14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57" h="1489154">
                <a:moveTo>
                  <a:pt x="986319" y="6127"/>
                </a:moveTo>
                <a:cubicBezTo>
                  <a:pt x="1031522" y="-53929"/>
                  <a:pt x="773863" y="341278"/>
                  <a:pt x="610485" y="587313"/>
                </a:cubicBezTo>
                <a:cubicBezTo>
                  <a:pt x="447107" y="833348"/>
                  <a:pt x="51254" y="1422284"/>
                  <a:pt x="6051" y="1482340"/>
                </a:cubicBezTo>
                <a:cubicBezTo>
                  <a:pt x="-39152" y="1542396"/>
                  <a:pt x="178469" y="1192393"/>
                  <a:pt x="339264" y="947649"/>
                </a:cubicBezTo>
                <a:cubicBezTo>
                  <a:pt x="500059" y="702905"/>
                  <a:pt x="941116" y="66183"/>
                  <a:pt x="986319" y="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2" name="フリーフォーム 6301">
            <a:extLst>
              <a:ext uri="{FF2B5EF4-FFF2-40B4-BE49-F238E27FC236}">
                <a16:creationId xmlns:a16="http://schemas.microsoft.com/office/drawing/2014/main" id="{E3975242-C39C-C2C3-1814-11A72890373B}"/>
              </a:ext>
            </a:extLst>
          </p:cNvPr>
          <p:cNvSpPr/>
          <p:nvPr/>
        </p:nvSpPr>
        <p:spPr>
          <a:xfrm>
            <a:off x="3470541" y="11179960"/>
            <a:ext cx="582784" cy="954578"/>
          </a:xfrm>
          <a:custGeom>
            <a:avLst/>
            <a:gdLst>
              <a:gd name="connsiteX0" fmla="*/ 330418 w 582784"/>
              <a:gd name="connsiteY0" fmla="*/ 428271 h 954578"/>
              <a:gd name="connsiteX1" fmla="*/ 1079 w 582784"/>
              <a:gd name="connsiteY1" fmla="*/ 951338 h 954578"/>
              <a:gd name="connsiteX2" fmla="*/ 237428 w 582784"/>
              <a:gd name="connsiteY2" fmla="*/ 618125 h 954578"/>
              <a:gd name="connsiteX3" fmla="*/ 582266 w 582784"/>
              <a:gd name="connsiteY3" fmla="*/ 2067 h 954578"/>
              <a:gd name="connsiteX4" fmla="*/ 330418 w 582784"/>
              <a:gd name="connsiteY4" fmla="*/ 428271 h 9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784" h="954578">
                <a:moveTo>
                  <a:pt x="330418" y="428271"/>
                </a:moveTo>
                <a:cubicBezTo>
                  <a:pt x="233553" y="586483"/>
                  <a:pt x="16577" y="919696"/>
                  <a:pt x="1079" y="951338"/>
                </a:cubicBezTo>
                <a:cubicBezTo>
                  <a:pt x="-14419" y="982980"/>
                  <a:pt x="140563" y="776337"/>
                  <a:pt x="237428" y="618125"/>
                </a:cubicBezTo>
                <a:cubicBezTo>
                  <a:pt x="334293" y="459913"/>
                  <a:pt x="571288" y="31772"/>
                  <a:pt x="582266" y="2067"/>
                </a:cubicBezTo>
                <a:cubicBezTo>
                  <a:pt x="593244" y="-27638"/>
                  <a:pt x="427283" y="270059"/>
                  <a:pt x="330418" y="428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3" name="フリーフォーム 6302">
            <a:extLst>
              <a:ext uri="{FF2B5EF4-FFF2-40B4-BE49-F238E27FC236}">
                <a16:creationId xmlns:a16="http://schemas.microsoft.com/office/drawing/2014/main" id="{DE5E6EBC-C8F5-C104-44DF-FB91D454DF4A}"/>
              </a:ext>
            </a:extLst>
          </p:cNvPr>
          <p:cNvSpPr/>
          <p:nvPr/>
        </p:nvSpPr>
        <p:spPr>
          <a:xfrm>
            <a:off x="6066878" y="7459861"/>
            <a:ext cx="150977" cy="269062"/>
          </a:xfrm>
          <a:custGeom>
            <a:avLst/>
            <a:gdLst>
              <a:gd name="connsiteX0" fmla="*/ 147942 w 150977"/>
              <a:gd name="connsiteY0" fmla="*/ 2573 h 269062"/>
              <a:gd name="connsiteX1" fmla="*/ 708 w 150977"/>
              <a:gd name="connsiteY1" fmla="*/ 266044 h 269062"/>
              <a:gd name="connsiteX2" fmla="*/ 93698 w 150977"/>
              <a:gd name="connsiteY2" fmla="*/ 138183 h 269062"/>
              <a:gd name="connsiteX3" fmla="*/ 147942 w 150977"/>
              <a:gd name="connsiteY3" fmla="*/ 2573 h 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77" h="269062">
                <a:moveTo>
                  <a:pt x="147942" y="2573"/>
                </a:moveTo>
                <a:cubicBezTo>
                  <a:pt x="132444" y="23883"/>
                  <a:pt x="9749" y="243442"/>
                  <a:pt x="708" y="266044"/>
                </a:cubicBezTo>
                <a:cubicBezTo>
                  <a:pt x="-8333" y="288646"/>
                  <a:pt x="71742" y="178220"/>
                  <a:pt x="93698" y="138183"/>
                </a:cubicBezTo>
                <a:cubicBezTo>
                  <a:pt x="115654" y="98146"/>
                  <a:pt x="163440" y="-18737"/>
                  <a:pt x="147942" y="2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4" name="フリーフォーム 6303">
            <a:extLst>
              <a:ext uri="{FF2B5EF4-FFF2-40B4-BE49-F238E27FC236}">
                <a16:creationId xmlns:a16="http://schemas.microsoft.com/office/drawing/2014/main" id="{39C41BB9-4E4B-CC9F-A0DB-06D296F8A424}"/>
              </a:ext>
            </a:extLst>
          </p:cNvPr>
          <p:cNvSpPr/>
          <p:nvPr/>
        </p:nvSpPr>
        <p:spPr>
          <a:xfrm>
            <a:off x="6217869" y="7466012"/>
            <a:ext cx="110752" cy="271547"/>
          </a:xfrm>
          <a:custGeom>
            <a:avLst/>
            <a:gdLst>
              <a:gd name="connsiteX0" fmla="*/ 826 w 110752"/>
              <a:gd name="connsiteY0" fmla="*/ 296 h 271547"/>
              <a:gd name="connsiteX1" fmla="*/ 109314 w 110752"/>
              <a:gd name="connsiteY1" fmla="*/ 267642 h 271547"/>
              <a:gd name="connsiteX2" fmla="*/ 62819 w 110752"/>
              <a:gd name="connsiteY2" fmla="*/ 163029 h 271547"/>
              <a:gd name="connsiteX3" fmla="*/ 58945 w 110752"/>
              <a:gd name="connsiteY3" fmla="*/ 213398 h 271547"/>
              <a:gd name="connsiteX4" fmla="*/ 826 w 110752"/>
              <a:gd name="connsiteY4" fmla="*/ 296 h 2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2" h="271547">
                <a:moveTo>
                  <a:pt x="826" y="296"/>
                </a:moveTo>
                <a:cubicBezTo>
                  <a:pt x="9221" y="9337"/>
                  <a:pt x="98982" y="240520"/>
                  <a:pt x="109314" y="267642"/>
                </a:cubicBezTo>
                <a:cubicBezTo>
                  <a:pt x="119646" y="294764"/>
                  <a:pt x="71214" y="172070"/>
                  <a:pt x="62819" y="163029"/>
                </a:cubicBezTo>
                <a:cubicBezTo>
                  <a:pt x="54424" y="153988"/>
                  <a:pt x="67340" y="234708"/>
                  <a:pt x="58945" y="213398"/>
                </a:cubicBezTo>
                <a:cubicBezTo>
                  <a:pt x="50550" y="192088"/>
                  <a:pt x="-7569" y="-8745"/>
                  <a:pt x="826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5" name="フリーフォーム 6304">
            <a:extLst>
              <a:ext uri="{FF2B5EF4-FFF2-40B4-BE49-F238E27FC236}">
                <a16:creationId xmlns:a16="http://schemas.microsoft.com/office/drawing/2014/main" id="{9E31E275-00D2-DDEE-26A8-FD7351DC05BE}"/>
              </a:ext>
            </a:extLst>
          </p:cNvPr>
          <p:cNvSpPr/>
          <p:nvPr/>
        </p:nvSpPr>
        <p:spPr>
          <a:xfrm>
            <a:off x="2676306" y="8708078"/>
            <a:ext cx="432496" cy="836129"/>
          </a:xfrm>
          <a:custGeom>
            <a:avLst/>
            <a:gdLst>
              <a:gd name="connsiteX0" fmla="*/ 431104 w 432496"/>
              <a:gd name="connsiteY0" fmla="*/ 1969 h 836129"/>
              <a:gd name="connsiteX1" fmla="*/ 276121 w 432496"/>
              <a:gd name="connsiteY1" fmla="*/ 284814 h 836129"/>
              <a:gd name="connsiteX2" fmla="*/ 1026 w 432496"/>
              <a:gd name="connsiteY2" fmla="*/ 835003 h 836129"/>
              <a:gd name="connsiteX3" fmla="*/ 190880 w 432496"/>
              <a:gd name="connsiteY3" fmla="*/ 416549 h 836129"/>
              <a:gd name="connsiteX4" fmla="*/ 431104 w 432496"/>
              <a:gd name="connsiteY4" fmla="*/ 1969 h 83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96" h="836129">
                <a:moveTo>
                  <a:pt x="431104" y="1969"/>
                </a:moveTo>
                <a:cubicBezTo>
                  <a:pt x="445311" y="-19987"/>
                  <a:pt x="347801" y="145975"/>
                  <a:pt x="276121" y="284814"/>
                </a:cubicBezTo>
                <a:cubicBezTo>
                  <a:pt x="204441" y="423653"/>
                  <a:pt x="15233" y="813047"/>
                  <a:pt x="1026" y="835003"/>
                </a:cubicBezTo>
                <a:cubicBezTo>
                  <a:pt x="-13181" y="856959"/>
                  <a:pt x="123721" y="552159"/>
                  <a:pt x="190880" y="416549"/>
                </a:cubicBezTo>
                <a:cubicBezTo>
                  <a:pt x="258039" y="280939"/>
                  <a:pt x="416897" y="23925"/>
                  <a:pt x="431104" y="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6" name="フリーフォーム 6305">
            <a:extLst>
              <a:ext uri="{FF2B5EF4-FFF2-40B4-BE49-F238E27FC236}">
                <a16:creationId xmlns:a16="http://schemas.microsoft.com/office/drawing/2014/main" id="{D486921E-76FE-22A8-564A-D24E94AE66EB}"/>
              </a:ext>
            </a:extLst>
          </p:cNvPr>
          <p:cNvSpPr/>
          <p:nvPr/>
        </p:nvSpPr>
        <p:spPr>
          <a:xfrm>
            <a:off x="2444851" y="9524305"/>
            <a:ext cx="237277" cy="1371563"/>
          </a:xfrm>
          <a:custGeom>
            <a:avLst/>
            <a:gdLst>
              <a:gd name="connsiteX0" fmla="*/ 236356 w 237277"/>
              <a:gd name="connsiteY0" fmla="*/ 11027 h 1371563"/>
              <a:gd name="connsiteX1" fmla="*/ 81373 w 237277"/>
              <a:gd name="connsiteY1" fmla="*/ 851810 h 1371563"/>
              <a:gd name="connsiteX2" fmla="*/ 7 w 237277"/>
              <a:gd name="connsiteY2" fmla="*/ 1371003 h 1371563"/>
              <a:gd name="connsiteX3" fmla="*/ 85247 w 237277"/>
              <a:gd name="connsiteY3" fmla="*/ 940926 h 1371563"/>
              <a:gd name="connsiteX4" fmla="*/ 143366 w 237277"/>
              <a:gd name="connsiteY4" fmla="*/ 406234 h 1371563"/>
              <a:gd name="connsiteX5" fmla="*/ 236356 w 237277"/>
              <a:gd name="connsiteY5" fmla="*/ 11027 h 13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77" h="1371563">
                <a:moveTo>
                  <a:pt x="236356" y="11027"/>
                </a:moveTo>
                <a:cubicBezTo>
                  <a:pt x="226024" y="85290"/>
                  <a:pt x="120764" y="625147"/>
                  <a:pt x="81373" y="851810"/>
                </a:cubicBezTo>
                <a:cubicBezTo>
                  <a:pt x="41982" y="1078473"/>
                  <a:pt x="-639" y="1356150"/>
                  <a:pt x="7" y="1371003"/>
                </a:cubicBezTo>
                <a:cubicBezTo>
                  <a:pt x="653" y="1385856"/>
                  <a:pt x="61354" y="1101721"/>
                  <a:pt x="85247" y="940926"/>
                </a:cubicBezTo>
                <a:cubicBezTo>
                  <a:pt x="109140" y="780131"/>
                  <a:pt x="119473" y="556051"/>
                  <a:pt x="143366" y="406234"/>
                </a:cubicBezTo>
                <a:cubicBezTo>
                  <a:pt x="167259" y="256417"/>
                  <a:pt x="246688" y="-63236"/>
                  <a:pt x="236356" y="1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7" name="フリーフォーム 6306">
            <a:extLst>
              <a:ext uri="{FF2B5EF4-FFF2-40B4-BE49-F238E27FC236}">
                <a16:creationId xmlns:a16="http://schemas.microsoft.com/office/drawing/2014/main" id="{C860DD7A-DBA6-A673-B24F-7A2FC769D294}"/>
              </a:ext>
            </a:extLst>
          </p:cNvPr>
          <p:cNvSpPr/>
          <p:nvPr/>
        </p:nvSpPr>
        <p:spPr>
          <a:xfrm>
            <a:off x="2358090" y="10894174"/>
            <a:ext cx="76015" cy="1054024"/>
          </a:xfrm>
          <a:custGeom>
            <a:avLst/>
            <a:gdLst>
              <a:gd name="connsiteX0" fmla="*/ 55771 w 76015"/>
              <a:gd name="connsiteY0" fmla="*/ 12758 h 1054024"/>
              <a:gd name="connsiteX1" fmla="*/ 13151 w 76015"/>
              <a:gd name="connsiteY1" fmla="*/ 601694 h 1054024"/>
              <a:gd name="connsiteX2" fmla="*/ 40273 w 76015"/>
              <a:gd name="connsiteY2" fmla="*/ 466084 h 1054024"/>
              <a:gd name="connsiteX3" fmla="*/ 51896 w 76015"/>
              <a:gd name="connsiteY3" fmla="*/ 555199 h 1054024"/>
              <a:gd name="connsiteX4" fmla="*/ 20900 w 76015"/>
              <a:gd name="connsiteY4" fmla="*/ 659812 h 1054024"/>
              <a:gd name="connsiteX5" fmla="*/ 48022 w 76015"/>
              <a:gd name="connsiteY5" fmla="*/ 783799 h 1054024"/>
              <a:gd name="connsiteX6" fmla="*/ 44147 w 76015"/>
              <a:gd name="connsiteY6" fmla="*/ 745053 h 1054024"/>
              <a:gd name="connsiteX7" fmla="*/ 24774 w 76015"/>
              <a:gd name="connsiteY7" fmla="*/ 857416 h 1054024"/>
              <a:gd name="connsiteX8" fmla="*/ 1527 w 76015"/>
              <a:gd name="connsiteY8" fmla="*/ 1031772 h 1054024"/>
              <a:gd name="connsiteX9" fmla="*/ 71269 w 76015"/>
              <a:gd name="connsiteY9" fmla="*/ 307226 h 1054024"/>
              <a:gd name="connsiteX10" fmla="*/ 67395 w 76015"/>
              <a:gd name="connsiteY10" fmla="*/ 202612 h 1054024"/>
              <a:gd name="connsiteX11" fmla="*/ 55771 w 76015"/>
              <a:gd name="connsiteY11" fmla="*/ 12758 h 105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015" h="1054024">
                <a:moveTo>
                  <a:pt x="55771" y="12758"/>
                </a:moveTo>
                <a:cubicBezTo>
                  <a:pt x="46730" y="79272"/>
                  <a:pt x="15734" y="526140"/>
                  <a:pt x="13151" y="601694"/>
                </a:cubicBezTo>
                <a:cubicBezTo>
                  <a:pt x="10568" y="677248"/>
                  <a:pt x="33816" y="473833"/>
                  <a:pt x="40273" y="466084"/>
                </a:cubicBezTo>
                <a:cubicBezTo>
                  <a:pt x="46730" y="458335"/>
                  <a:pt x="55125" y="522911"/>
                  <a:pt x="51896" y="555199"/>
                </a:cubicBezTo>
                <a:cubicBezTo>
                  <a:pt x="48667" y="587487"/>
                  <a:pt x="21546" y="621712"/>
                  <a:pt x="20900" y="659812"/>
                </a:cubicBezTo>
                <a:cubicBezTo>
                  <a:pt x="20254" y="697912"/>
                  <a:pt x="44147" y="769592"/>
                  <a:pt x="48022" y="783799"/>
                </a:cubicBezTo>
                <a:cubicBezTo>
                  <a:pt x="51897" y="798006"/>
                  <a:pt x="48022" y="732784"/>
                  <a:pt x="44147" y="745053"/>
                </a:cubicBezTo>
                <a:cubicBezTo>
                  <a:pt x="40272" y="757322"/>
                  <a:pt x="31877" y="809630"/>
                  <a:pt x="24774" y="857416"/>
                </a:cubicBezTo>
                <a:cubicBezTo>
                  <a:pt x="17671" y="905203"/>
                  <a:pt x="-6222" y="1123470"/>
                  <a:pt x="1527" y="1031772"/>
                </a:cubicBezTo>
                <a:cubicBezTo>
                  <a:pt x="9276" y="940074"/>
                  <a:pt x="60291" y="445419"/>
                  <a:pt x="71269" y="307226"/>
                </a:cubicBezTo>
                <a:cubicBezTo>
                  <a:pt x="82247" y="169033"/>
                  <a:pt x="71269" y="245878"/>
                  <a:pt x="67395" y="202612"/>
                </a:cubicBezTo>
                <a:cubicBezTo>
                  <a:pt x="63521" y="159346"/>
                  <a:pt x="64812" y="-53756"/>
                  <a:pt x="55771" y="1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8" name="フリーフォーム 6307">
            <a:extLst>
              <a:ext uri="{FF2B5EF4-FFF2-40B4-BE49-F238E27FC236}">
                <a16:creationId xmlns:a16="http://schemas.microsoft.com/office/drawing/2014/main" id="{3CD6606C-460D-414F-DDB3-91289D6A5404}"/>
              </a:ext>
            </a:extLst>
          </p:cNvPr>
          <p:cNvSpPr/>
          <p:nvPr/>
        </p:nvSpPr>
        <p:spPr>
          <a:xfrm>
            <a:off x="2440001" y="10507755"/>
            <a:ext cx="473959" cy="573737"/>
          </a:xfrm>
          <a:custGeom>
            <a:avLst/>
            <a:gdLst>
              <a:gd name="connsiteX0" fmla="*/ 473680 w 473959"/>
              <a:gd name="connsiteY0" fmla="*/ 96 h 573737"/>
              <a:gd name="connsiteX1" fmla="*/ 229582 w 473959"/>
              <a:gd name="connsiteY1" fmla="*/ 178326 h 573737"/>
              <a:gd name="connsiteX2" fmla="*/ 55226 w 473959"/>
              <a:gd name="connsiteY2" fmla="*/ 406926 h 573737"/>
              <a:gd name="connsiteX3" fmla="*/ 8731 w 473959"/>
              <a:gd name="connsiteY3" fmla="*/ 573533 h 573737"/>
              <a:gd name="connsiteX4" fmla="*/ 24230 w 473959"/>
              <a:gd name="connsiteY4" fmla="*/ 434048 h 573737"/>
              <a:gd name="connsiteX5" fmla="*/ 241206 w 473959"/>
              <a:gd name="connsiteY5" fmla="*/ 135706 h 573737"/>
              <a:gd name="connsiteX6" fmla="*/ 179213 w 473959"/>
              <a:gd name="connsiteY6" fmla="*/ 201574 h 573737"/>
              <a:gd name="connsiteX7" fmla="*/ 473680 w 473959"/>
              <a:gd name="connsiteY7" fmla="*/ 96 h 5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59" h="573737">
                <a:moveTo>
                  <a:pt x="473680" y="96"/>
                </a:moveTo>
                <a:cubicBezTo>
                  <a:pt x="482075" y="-3779"/>
                  <a:pt x="299324" y="110521"/>
                  <a:pt x="229582" y="178326"/>
                </a:cubicBezTo>
                <a:cubicBezTo>
                  <a:pt x="159840" y="246131"/>
                  <a:pt x="92034" y="341058"/>
                  <a:pt x="55226" y="406926"/>
                </a:cubicBezTo>
                <a:cubicBezTo>
                  <a:pt x="18417" y="472794"/>
                  <a:pt x="13897" y="569013"/>
                  <a:pt x="8731" y="573533"/>
                </a:cubicBezTo>
                <a:cubicBezTo>
                  <a:pt x="3565" y="578053"/>
                  <a:pt x="-14516" y="507019"/>
                  <a:pt x="24230" y="434048"/>
                </a:cubicBezTo>
                <a:cubicBezTo>
                  <a:pt x="62976" y="361077"/>
                  <a:pt x="215376" y="174452"/>
                  <a:pt x="241206" y="135706"/>
                </a:cubicBezTo>
                <a:cubicBezTo>
                  <a:pt x="267036" y="96960"/>
                  <a:pt x="141759" y="222238"/>
                  <a:pt x="179213" y="201574"/>
                </a:cubicBezTo>
                <a:cubicBezTo>
                  <a:pt x="216667" y="180910"/>
                  <a:pt x="465285" y="3971"/>
                  <a:pt x="47368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9" name="フリーフォーム 6308">
            <a:extLst>
              <a:ext uri="{FF2B5EF4-FFF2-40B4-BE49-F238E27FC236}">
                <a16:creationId xmlns:a16="http://schemas.microsoft.com/office/drawing/2014/main" id="{735A5D80-5C84-F1B7-DF95-92EDD7C8FBCB}"/>
              </a:ext>
            </a:extLst>
          </p:cNvPr>
          <p:cNvSpPr/>
          <p:nvPr/>
        </p:nvSpPr>
        <p:spPr>
          <a:xfrm>
            <a:off x="2385807" y="10724743"/>
            <a:ext cx="318773" cy="1196911"/>
          </a:xfrm>
          <a:custGeom>
            <a:avLst/>
            <a:gdLst>
              <a:gd name="connsiteX0" fmla="*/ 318647 w 318773"/>
              <a:gd name="connsiteY0" fmla="*/ 84 h 1196911"/>
              <a:gd name="connsiteX1" fmla="*/ 163664 w 318773"/>
              <a:gd name="connsiteY1" fmla="*/ 589020 h 1196911"/>
              <a:gd name="connsiteX2" fmla="*/ 70674 w 318773"/>
              <a:gd name="connsiteY2" fmla="*/ 933857 h 1196911"/>
              <a:gd name="connsiteX3" fmla="*/ 31929 w 318773"/>
              <a:gd name="connsiteY3" fmla="*/ 1139210 h 1196911"/>
              <a:gd name="connsiteX4" fmla="*/ 74549 w 318773"/>
              <a:gd name="connsiteY4" fmla="*/ 1050094 h 1196911"/>
              <a:gd name="connsiteX5" fmla="*/ 932 w 318773"/>
              <a:gd name="connsiteY5" fmla="*/ 1181830 h 1196911"/>
              <a:gd name="connsiteX6" fmla="*/ 136542 w 318773"/>
              <a:gd name="connsiteY6" fmla="*/ 631640 h 1196911"/>
              <a:gd name="connsiteX7" fmla="*/ 318647 w 318773"/>
              <a:gd name="connsiteY7" fmla="*/ 84 h 119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73" h="1196911">
                <a:moveTo>
                  <a:pt x="318647" y="84"/>
                </a:moveTo>
                <a:cubicBezTo>
                  <a:pt x="323167" y="-7019"/>
                  <a:pt x="204993" y="433391"/>
                  <a:pt x="163664" y="589020"/>
                </a:cubicBezTo>
                <a:cubicBezTo>
                  <a:pt x="122335" y="744649"/>
                  <a:pt x="92630" y="842159"/>
                  <a:pt x="70674" y="933857"/>
                </a:cubicBezTo>
                <a:cubicBezTo>
                  <a:pt x="48718" y="1025555"/>
                  <a:pt x="31283" y="1119837"/>
                  <a:pt x="31929" y="1139210"/>
                </a:cubicBezTo>
                <a:cubicBezTo>
                  <a:pt x="32575" y="1158583"/>
                  <a:pt x="79715" y="1042991"/>
                  <a:pt x="74549" y="1050094"/>
                </a:cubicBezTo>
                <a:cubicBezTo>
                  <a:pt x="69383" y="1057197"/>
                  <a:pt x="-9400" y="1251572"/>
                  <a:pt x="932" y="1181830"/>
                </a:cubicBezTo>
                <a:cubicBezTo>
                  <a:pt x="11264" y="1112088"/>
                  <a:pt x="88110" y="823431"/>
                  <a:pt x="136542" y="631640"/>
                </a:cubicBezTo>
                <a:cubicBezTo>
                  <a:pt x="184974" y="439849"/>
                  <a:pt x="314127" y="7187"/>
                  <a:pt x="31864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0" name="フリーフォーム 6309">
            <a:extLst>
              <a:ext uri="{FF2B5EF4-FFF2-40B4-BE49-F238E27FC236}">
                <a16:creationId xmlns:a16="http://schemas.microsoft.com/office/drawing/2014/main" id="{F0E0E6E1-D595-7EBB-33F9-00599B48BCDF}"/>
              </a:ext>
            </a:extLst>
          </p:cNvPr>
          <p:cNvSpPr/>
          <p:nvPr/>
        </p:nvSpPr>
        <p:spPr>
          <a:xfrm>
            <a:off x="3002724" y="9252487"/>
            <a:ext cx="189453" cy="1337212"/>
          </a:xfrm>
          <a:custGeom>
            <a:avLst/>
            <a:gdLst>
              <a:gd name="connsiteX0" fmla="*/ 186052 w 189453"/>
              <a:gd name="connsiteY0" fmla="*/ 1 h 1337212"/>
              <a:gd name="connsiteX1" fmla="*/ 182178 w 189453"/>
              <a:gd name="connsiteY1" fmla="*/ 267347 h 1337212"/>
              <a:gd name="connsiteX2" fmla="*/ 116310 w 189453"/>
              <a:gd name="connsiteY2" fmla="*/ 406832 h 1337212"/>
              <a:gd name="connsiteX3" fmla="*/ 100812 w 189453"/>
              <a:gd name="connsiteY3" fmla="*/ 565689 h 1337212"/>
              <a:gd name="connsiteX4" fmla="*/ 11696 w 189453"/>
              <a:gd name="connsiteY4" fmla="*/ 864032 h 1337212"/>
              <a:gd name="connsiteX5" fmla="*/ 15571 w 189453"/>
              <a:gd name="connsiteY5" fmla="*/ 957021 h 1337212"/>
              <a:gd name="connsiteX6" fmla="*/ 69815 w 189453"/>
              <a:gd name="connsiteY6" fmla="*/ 1336730 h 1337212"/>
              <a:gd name="connsiteX7" fmla="*/ 46568 w 189453"/>
              <a:gd name="connsiteY7" fmla="*/ 1030638 h 1337212"/>
              <a:gd name="connsiteX8" fmla="*/ 73 w 189453"/>
              <a:gd name="connsiteY8" fmla="*/ 774916 h 1337212"/>
              <a:gd name="connsiteX9" fmla="*/ 58191 w 189453"/>
              <a:gd name="connsiteY9" fmla="*/ 643181 h 1337212"/>
              <a:gd name="connsiteX10" fmla="*/ 50442 w 189453"/>
              <a:gd name="connsiteY10" fmla="*/ 685801 h 1337212"/>
              <a:gd name="connsiteX11" fmla="*/ 112435 w 189453"/>
              <a:gd name="connsiteY11" fmla="*/ 530818 h 1337212"/>
              <a:gd name="connsiteX12" fmla="*/ 85313 w 189453"/>
              <a:gd name="connsiteY12" fmla="*/ 375835 h 1337212"/>
              <a:gd name="connsiteX13" fmla="*/ 143432 w 189453"/>
              <a:gd name="connsiteY13" fmla="*/ 317716 h 1337212"/>
              <a:gd name="connsiteX14" fmla="*/ 112435 w 189453"/>
              <a:gd name="connsiteY14" fmla="*/ 418455 h 1337212"/>
              <a:gd name="connsiteX15" fmla="*/ 166679 w 189453"/>
              <a:gd name="connsiteY15" fmla="*/ 271221 h 1337212"/>
              <a:gd name="connsiteX16" fmla="*/ 186052 w 189453"/>
              <a:gd name="connsiteY16" fmla="*/ 1 h 13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53" h="1337212">
                <a:moveTo>
                  <a:pt x="186052" y="1"/>
                </a:moveTo>
                <a:cubicBezTo>
                  <a:pt x="188635" y="-645"/>
                  <a:pt x="193802" y="199542"/>
                  <a:pt x="182178" y="267347"/>
                </a:cubicBezTo>
                <a:cubicBezTo>
                  <a:pt x="170554" y="335152"/>
                  <a:pt x="129871" y="357109"/>
                  <a:pt x="116310" y="406832"/>
                </a:cubicBezTo>
                <a:cubicBezTo>
                  <a:pt x="102749" y="456555"/>
                  <a:pt x="118248" y="489489"/>
                  <a:pt x="100812" y="565689"/>
                </a:cubicBezTo>
                <a:cubicBezTo>
                  <a:pt x="83376" y="641889"/>
                  <a:pt x="25903" y="798810"/>
                  <a:pt x="11696" y="864032"/>
                </a:cubicBezTo>
                <a:cubicBezTo>
                  <a:pt x="-2511" y="929254"/>
                  <a:pt x="5885" y="878238"/>
                  <a:pt x="15571" y="957021"/>
                </a:cubicBezTo>
                <a:cubicBezTo>
                  <a:pt x="25257" y="1035804"/>
                  <a:pt x="64649" y="1324461"/>
                  <a:pt x="69815" y="1336730"/>
                </a:cubicBezTo>
                <a:cubicBezTo>
                  <a:pt x="74981" y="1348999"/>
                  <a:pt x="58192" y="1124274"/>
                  <a:pt x="46568" y="1030638"/>
                </a:cubicBezTo>
                <a:cubicBezTo>
                  <a:pt x="34944" y="937002"/>
                  <a:pt x="-1864" y="839492"/>
                  <a:pt x="73" y="774916"/>
                </a:cubicBezTo>
                <a:cubicBezTo>
                  <a:pt x="2010" y="710340"/>
                  <a:pt x="49796" y="658034"/>
                  <a:pt x="58191" y="643181"/>
                </a:cubicBezTo>
                <a:cubicBezTo>
                  <a:pt x="66586" y="628329"/>
                  <a:pt x="41401" y="704528"/>
                  <a:pt x="50442" y="685801"/>
                </a:cubicBezTo>
                <a:cubicBezTo>
                  <a:pt x="59483" y="667074"/>
                  <a:pt x="106623" y="582479"/>
                  <a:pt x="112435" y="530818"/>
                </a:cubicBezTo>
                <a:cubicBezTo>
                  <a:pt x="118247" y="479157"/>
                  <a:pt x="80147" y="411352"/>
                  <a:pt x="85313" y="375835"/>
                </a:cubicBezTo>
                <a:cubicBezTo>
                  <a:pt x="90479" y="340318"/>
                  <a:pt x="138912" y="310613"/>
                  <a:pt x="143432" y="317716"/>
                </a:cubicBezTo>
                <a:cubicBezTo>
                  <a:pt x="147952" y="324819"/>
                  <a:pt x="108561" y="426204"/>
                  <a:pt x="112435" y="418455"/>
                </a:cubicBezTo>
                <a:cubicBezTo>
                  <a:pt x="116309" y="410706"/>
                  <a:pt x="156993" y="342901"/>
                  <a:pt x="166679" y="271221"/>
                </a:cubicBezTo>
                <a:cubicBezTo>
                  <a:pt x="176365" y="199541"/>
                  <a:pt x="183469" y="647"/>
                  <a:pt x="186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1" name="フリーフォーム 6310">
            <a:extLst>
              <a:ext uri="{FF2B5EF4-FFF2-40B4-BE49-F238E27FC236}">
                <a16:creationId xmlns:a16="http://schemas.microsoft.com/office/drawing/2014/main" id="{D7A27093-C3E6-EB03-64DC-E6FB30C418E8}"/>
              </a:ext>
            </a:extLst>
          </p:cNvPr>
          <p:cNvSpPr/>
          <p:nvPr/>
        </p:nvSpPr>
        <p:spPr>
          <a:xfrm>
            <a:off x="2851281" y="8892108"/>
            <a:ext cx="287233" cy="809909"/>
          </a:xfrm>
          <a:custGeom>
            <a:avLst/>
            <a:gdLst>
              <a:gd name="connsiteX0" fmla="*/ 287126 w 287233"/>
              <a:gd name="connsiteY0" fmla="*/ 45 h 809909"/>
              <a:gd name="connsiteX1" fmla="*/ 105021 w 287233"/>
              <a:gd name="connsiteY1" fmla="*/ 461119 h 809909"/>
              <a:gd name="connsiteX2" fmla="*/ 407 w 287233"/>
              <a:gd name="connsiteY2" fmla="*/ 809831 h 809909"/>
              <a:gd name="connsiteX3" fmla="*/ 77899 w 287233"/>
              <a:gd name="connsiteY3" fmla="*/ 488241 h 809909"/>
              <a:gd name="connsiteX4" fmla="*/ 287126 w 287233"/>
              <a:gd name="connsiteY4" fmla="*/ 45 h 80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33" h="809909">
                <a:moveTo>
                  <a:pt x="287126" y="45"/>
                </a:moveTo>
                <a:cubicBezTo>
                  <a:pt x="291646" y="-4475"/>
                  <a:pt x="152807" y="326155"/>
                  <a:pt x="105021" y="461119"/>
                </a:cubicBezTo>
                <a:cubicBezTo>
                  <a:pt x="57235" y="596083"/>
                  <a:pt x="4927" y="805311"/>
                  <a:pt x="407" y="809831"/>
                </a:cubicBezTo>
                <a:cubicBezTo>
                  <a:pt x="-4113" y="814351"/>
                  <a:pt x="29467" y="621914"/>
                  <a:pt x="77899" y="488241"/>
                </a:cubicBezTo>
                <a:cubicBezTo>
                  <a:pt x="126331" y="354568"/>
                  <a:pt x="282606" y="4565"/>
                  <a:pt x="28712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2" name="フリーフォーム 6311">
            <a:extLst>
              <a:ext uri="{FF2B5EF4-FFF2-40B4-BE49-F238E27FC236}">
                <a16:creationId xmlns:a16="http://schemas.microsoft.com/office/drawing/2014/main" id="{1E727A26-692D-8730-6BFB-602FB81E35B3}"/>
              </a:ext>
            </a:extLst>
          </p:cNvPr>
          <p:cNvSpPr/>
          <p:nvPr/>
        </p:nvSpPr>
        <p:spPr>
          <a:xfrm>
            <a:off x="2820021" y="9654448"/>
            <a:ext cx="127707" cy="852191"/>
          </a:xfrm>
          <a:custGeom>
            <a:avLst/>
            <a:gdLst>
              <a:gd name="connsiteX0" fmla="*/ 23918 w 127707"/>
              <a:gd name="connsiteY0" fmla="*/ 996 h 852191"/>
              <a:gd name="connsiteX1" fmla="*/ 39416 w 127707"/>
              <a:gd name="connsiteY1" fmla="*/ 241220 h 852191"/>
              <a:gd name="connsiteX2" fmla="*/ 105284 w 127707"/>
              <a:gd name="connsiteY2" fmla="*/ 760413 h 852191"/>
              <a:gd name="connsiteX3" fmla="*/ 120782 w 127707"/>
              <a:gd name="connsiteY3" fmla="*/ 822406 h 852191"/>
              <a:gd name="connsiteX4" fmla="*/ 671 w 127707"/>
              <a:gd name="connsiteY4" fmla="*/ 434949 h 852191"/>
              <a:gd name="connsiteX5" fmla="*/ 70413 w 127707"/>
              <a:gd name="connsiteY5" fmla="*/ 601555 h 852191"/>
              <a:gd name="connsiteX6" fmla="*/ 31667 w 127707"/>
              <a:gd name="connsiteY6" fmla="*/ 322586 h 852191"/>
              <a:gd name="connsiteX7" fmla="*/ 23918 w 127707"/>
              <a:gd name="connsiteY7" fmla="*/ 996 h 85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07" h="852191">
                <a:moveTo>
                  <a:pt x="23918" y="996"/>
                </a:moveTo>
                <a:cubicBezTo>
                  <a:pt x="25209" y="-12565"/>
                  <a:pt x="25855" y="114651"/>
                  <a:pt x="39416" y="241220"/>
                </a:cubicBezTo>
                <a:cubicBezTo>
                  <a:pt x="52977" y="367789"/>
                  <a:pt x="91723" y="663549"/>
                  <a:pt x="105284" y="760413"/>
                </a:cubicBezTo>
                <a:cubicBezTo>
                  <a:pt x="118845" y="857277"/>
                  <a:pt x="138218" y="876650"/>
                  <a:pt x="120782" y="822406"/>
                </a:cubicBezTo>
                <a:cubicBezTo>
                  <a:pt x="103346" y="768162"/>
                  <a:pt x="9066" y="471758"/>
                  <a:pt x="671" y="434949"/>
                </a:cubicBezTo>
                <a:cubicBezTo>
                  <a:pt x="-7724" y="398140"/>
                  <a:pt x="65247" y="620282"/>
                  <a:pt x="70413" y="601555"/>
                </a:cubicBezTo>
                <a:cubicBezTo>
                  <a:pt x="75579" y="582828"/>
                  <a:pt x="43291" y="422033"/>
                  <a:pt x="31667" y="322586"/>
                </a:cubicBezTo>
                <a:cubicBezTo>
                  <a:pt x="20043" y="223139"/>
                  <a:pt x="22627" y="14557"/>
                  <a:pt x="23918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3" name="フリーフォーム 6312">
            <a:extLst>
              <a:ext uri="{FF2B5EF4-FFF2-40B4-BE49-F238E27FC236}">
                <a16:creationId xmlns:a16="http://schemas.microsoft.com/office/drawing/2014/main" id="{10B47B7A-77B5-DEBA-33BC-D782F7E4A671}"/>
              </a:ext>
            </a:extLst>
          </p:cNvPr>
          <p:cNvSpPr/>
          <p:nvPr/>
        </p:nvSpPr>
        <p:spPr>
          <a:xfrm>
            <a:off x="2673408" y="10433024"/>
            <a:ext cx="317910" cy="288133"/>
          </a:xfrm>
          <a:custGeom>
            <a:avLst/>
            <a:gdLst>
              <a:gd name="connsiteX0" fmla="*/ 50 w 317910"/>
              <a:gd name="connsiteY0" fmla="*/ 287929 h 288133"/>
              <a:gd name="connsiteX1" fmla="*/ 201528 w 317910"/>
              <a:gd name="connsiteY1" fmla="*/ 98074 h 288133"/>
              <a:gd name="connsiteX2" fmla="*/ 317765 w 317910"/>
              <a:gd name="connsiteY2" fmla="*/ 1210 h 288133"/>
              <a:gd name="connsiteX3" fmla="*/ 220900 w 317910"/>
              <a:gd name="connsiteY3" fmla="*/ 59329 h 288133"/>
              <a:gd name="connsiteX4" fmla="*/ 50 w 317910"/>
              <a:gd name="connsiteY4" fmla="*/ 287929 h 2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10" h="288133">
                <a:moveTo>
                  <a:pt x="50" y="287929"/>
                </a:moveTo>
                <a:cubicBezTo>
                  <a:pt x="-3179" y="294386"/>
                  <a:pt x="148576" y="145860"/>
                  <a:pt x="201528" y="98074"/>
                </a:cubicBezTo>
                <a:cubicBezTo>
                  <a:pt x="254480" y="50288"/>
                  <a:pt x="314536" y="7667"/>
                  <a:pt x="317765" y="1210"/>
                </a:cubicBezTo>
                <a:cubicBezTo>
                  <a:pt x="320994" y="-5247"/>
                  <a:pt x="269978" y="14126"/>
                  <a:pt x="220900" y="59329"/>
                </a:cubicBezTo>
                <a:cubicBezTo>
                  <a:pt x="171822" y="104532"/>
                  <a:pt x="3279" y="281472"/>
                  <a:pt x="50" y="287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4" name="フリーフォーム 6313">
            <a:extLst>
              <a:ext uri="{FF2B5EF4-FFF2-40B4-BE49-F238E27FC236}">
                <a16:creationId xmlns:a16="http://schemas.microsoft.com/office/drawing/2014/main" id="{7D62F548-C149-A60A-C650-BB3F147203DA}"/>
              </a:ext>
            </a:extLst>
          </p:cNvPr>
          <p:cNvSpPr/>
          <p:nvPr/>
        </p:nvSpPr>
        <p:spPr>
          <a:xfrm>
            <a:off x="3115159" y="9487126"/>
            <a:ext cx="1184714" cy="1032349"/>
          </a:xfrm>
          <a:custGeom>
            <a:avLst/>
            <a:gdLst>
              <a:gd name="connsiteX0" fmla="*/ 1181746 w 1184714"/>
              <a:gd name="connsiteY0" fmla="*/ 1711 h 1032349"/>
              <a:gd name="connsiteX1" fmla="*/ 685800 w 1184714"/>
              <a:gd name="connsiteY1" fmla="*/ 358172 h 1032349"/>
              <a:gd name="connsiteX2" fmla="*/ 170482 w 1184714"/>
              <a:gd name="connsiteY2" fmla="*/ 885115 h 1032349"/>
              <a:gd name="connsiteX3" fmla="*/ 228600 w 1184714"/>
              <a:gd name="connsiteY3" fmla="*/ 823121 h 1032349"/>
              <a:gd name="connsiteX4" fmla="*/ 0 w 1184714"/>
              <a:gd name="connsiteY4" fmla="*/ 1032349 h 1032349"/>
              <a:gd name="connsiteX5" fmla="*/ 364210 w 1184714"/>
              <a:gd name="connsiteY5" fmla="*/ 699135 h 1032349"/>
              <a:gd name="connsiteX6" fmla="*/ 867905 w 1184714"/>
              <a:gd name="connsiteY6" fmla="*/ 241935 h 1032349"/>
              <a:gd name="connsiteX7" fmla="*/ 1181746 w 1184714"/>
              <a:gd name="connsiteY7" fmla="*/ 1711 h 10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4" h="1032349">
                <a:moveTo>
                  <a:pt x="1181746" y="1711"/>
                </a:moveTo>
                <a:cubicBezTo>
                  <a:pt x="1151395" y="21084"/>
                  <a:pt x="854344" y="210938"/>
                  <a:pt x="685800" y="358172"/>
                </a:cubicBezTo>
                <a:cubicBezTo>
                  <a:pt x="517256" y="505406"/>
                  <a:pt x="246682" y="807623"/>
                  <a:pt x="170482" y="885115"/>
                </a:cubicBezTo>
                <a:cubicBezTo>
                  <a:pt x="94282" y="962607"/>
                  <a:pt x="257014" y="798582"/>
                  <a:pt x="228600" y="823121"/>
                </a:cubicBezTo>
                <a:cubicBezTo>
                  <a:pt x="200186" y="847660"/>
                  <a:pt x="0" y="1032349"/>
                  <a:pt x="0" y="1032349"/>
                </a:cubicBezTo>
                <a:lnTo>
                  <a:pt x="364210" y="699135"/>
                </a:lnTo>
                <a:cubicBezTo>
                  <a:pt x="508861" y="567399"/>
                  <a:pt x="732940" y="352361"/>
                  <a:pt x="867905" y="241935"/>
                </a:cubicBezTo>
                <a:cubicBezTo>
                  <a:pt x="1002870" y="131509"/>
                  <a:pt x="1212097" y="-17662"/>
                  <a:pt x="1181746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5" name="フリーフォーム 6314">
            <a:extLst>
              <a:ext uri="{FF2B5EF4-FFF2-40B4-BE49-F238E27FC236}">
                <a16:creationId xmlns:a16="http://schemas.microsoft.com/office/drawing/2014/main" id="{75A417A1-B937-8DAA-793B-2E5D6A8AF11E}"/>
              </a:ext>
            </a:extLst>
          </p:cNvPr>
          <p:cNvSpPr/>
          <p:nvPr/>
        </p:nvSpPr>
        <p:spPr>
          <a:xfrm>
            <a:off x="3124928" y="10306050"/>
            <a:ext cx="222736" cy="214284"/>
          </a:xfrm>
          <a:custGeom>
            <a:avLst/>
            <a:gdLst>
              <a:gd name="connsiteX0" fmla="*/ 222706 w 222736"/>
              <a:gd name="connsiteY0" fmla="*/ 323 h 214284"/>
              <a:gd name="connsiteX1" fmla="*/ 17353 w 222736"/>
              <a:gd name="connsiteY1" fmla="*/ 205675 h 214284"/>
              <a:gd name="connsiteX2" fmla="*/ 32852 w 222736"/>
              <a:gd name="connsiteY2" fmla="*/ 159181 h 214284"/>
              <a:gd name="connsiteX3" fmla="*/ 222706 w 222736"/>
              <a:gd name="connsiteY3" fmla="*/ 323 h 21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36" h="214284">
                <a:moveTo>
                  <a:pt x="222706" y="323"/>
                </a:moveTo>
                <a:cubicBezTo>
                  <a:pt x="220123" y="8072"/>
                  <a:pt x="48995" y="179199"/>
                  <a:pt x="17353" y="205675"/>
                </a:cubicBezTo>
                <a:cubicBezTo>
                  <a:pt x="-14289" y="232151"/>
                  <a:pt x="1210" y="192115"/>
                  <a:pt x="32852" y="159181"/>
                </a:cubicBezTo>
                <a:cubicBezTo>
                  <a:pt x="64494" y="126247"/>
                  <a:pt x="225289" y="-7426"/>
                  <a:pt x="222706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6" name="フリーフォーム 6315">
            <a:extLst>
              <a:ext uri="{FF2B5EF4-FFF2-40B4-BE49-F238E27FC236}">
                <a16:creationId xmlns:a16="http://schemas.microsoft.com/office/drawing/2014/main" id="{0611CB84-51F3-F2B1-A5F4-2700A34B8223}"/>
              </a:ext>
            </a:extLst>
          </p:cNvPr>
          <p:cNvSpPr/>
          <p:nvPr/>
        </p:nvSpPr>
        <p:spPr>
          <a:xfrm>
            <a:off x="2936901" y="10511657"/>
            <a:ext cx="235205" cy="156178"/>
          </a:xfrm>
          <a:custGeom>
            <a:avLst/>
            <a:gdLst>
              <a:gd name="connsiteX0" fmla="*/ 28 w 235205"/>
              <a:gd name="connsiteY0" fmla="*/ 68 h 156178"/>
              <a:gd name="connsiteX1" fmla="*/ 217004 w 235205"/>
              <a:gd name="connsiteY1" fmla="*/ 147302 h 156178"/>
              <a:gd name="connsiteX2" fmla="*/ 201506 w 235205"/>
              <a:gd name="connsiteY2" fmla="*/ 127929 h 156178"/>
              <a:gd name="connsiteX3" fmla="*/ 28 w 235205"/>
              <a:gd name="connsiteY3" fmla="*/ 68 h 15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05" h="156178">
                <a:moveTo>
                  <a:pt x="28" y="68"/>
                </a:moveTo>
                <a:cubicBezTo>
                  <a:pt x="2611" y="3297"/>
                  <a:pt x="217004" y="147302"/>
                  <a:pt x="217004" y="147302"/>
                </a:cubicBezTo>
                <a:cubicBezTo>
                  <a:pt x="250584" y="168612"/>
                  <a:pt x="233148" y="147302"/>
                  <a:pt x="201506" y="127929"/>
                </a:cubicBezTo>
                <a:cubicBezTo>
                  <a:pt x="169864" y="108556"/>
                  <a:pt x="-2555" y="-3161"/>
                  <a:pt x="2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7" name="フリーフォーム 6316">
            <a:extLst>
              <a:ext uri="{FF2B5EF4-FFF2-40B4-BE49-F238E27FC236}">
                <a16:creationId xmlns:a16="http://schemas.microsoft.com/office/drawing/2014/main" id="{3BD19501-CB44-F3B8-43B7-2952B4202154}"/>
              </a:ext>
            </a:extLst>
          </p:cNvPr>
          <p:cNvSpPr/>
          <p:nvPr/>
        </p:nvSpPr>
        <p:spPr>
          <a:xfrm>
            <a:off x="2874934" y="10383787"/>
            <a:ext cx="209241" cy="155104"/>
          </a:xfrm>
          <a:custGeom>
            <a:avLst/>
            <a:gdLst>
              <a:gd name="connsiteX0" fmla="*/ 2 w 209241"/>
              <a:gd name="connsiteY0" fmla="*/ 77 h 155104"/>
              <a:gd name="connsiteX1" fmla="*/ 147235 w 209241"/>
              <a:gd name="connsiteY1" fmla="*/ 69820 h 155104"/>
              <a:gd name="connsiteX2" fmla="*/ 209229 w 209241"/>
              <a:gd name="connsiteY2" fmla="*/ 155060 h 155104"/>
              <a:gd name="connsiteX3" fmla="*/ 151110 w 209241"/>
              <a:gd name="connsiteY3" fmla="*/ 58196 h 155104"/>
              <a:gd name="connsiteX4" fmla="*/ 2 w 209241"/>
              <a:gd name="connsiteY4" fmla="*/ 77 h 1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41" h="155104">
                <a:moveTo>
                  <a:pt x="2" y="77"/>
                </a:moveTo>
                <a:cubicBezTo>
                  <a:pt x="-644" y="2014"/>
                  <a:pt x="112364" y="43990"/>
                  <a:pt x="147235" y="69820"/>
                </a:cubicBezTo>
                <a:cubicBezTo>
                  <a:pt x="182106" y="95650"/>
                  <a:pt x="208583" y="156997"/>
                  <a:pt x="209229" y="155060"/>
                </a:cubicBezTo>
                <a:cubicBezTo>
                  <a:pt x="209875" y="153123"/>
                  <a:pt x="184690" y="83381"/>
                  <a:pt x="151110" y="58196"/>
                </a:cubicBezTo>
                <a:cubicBezTo>
                  <a:pt x="117530" y="33011"/>
                  <a:pt x="648" y="-1860"/>
                  <a:pt x="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8" name="フリーフォーム 6317">
            <a:extLst>
              <a:ext uri="{FF2B5EF4-FFF2-40B4-BE49-F238E27FC236}">
                <a16:creationId xmlns:a16="http://schemas.microsoft.com/office/drawing/2014/main" id="{741A5E57-FC1F-D267-9B1A-4B8673B06421}"/>
              </a:ext>
            </a:extLst>
          </p:cNvPr>
          <p:cNvSpPr/>
          <p:nvPr/>
        </p:nvSpPr>
        <p:spPr>
          <a:xfrm>
            <a:off x="2862702" y="10496102"/>
            <a:ext cx="299213" cy="585362"/>
          </a:xfrm>
          <a:custGeom>
            <a:avLst/>
            <a:gdLst>
              <a:gd name="connsiteX0" fmla="*/ 610 w 299213"/>
              <a:gd name="connsiteY0" fmla="*/ 125 h 585362"/>
              <a:gd name="connsiteX1" fmla="*/ 70352 w 299213"/>
              <a:gd name="connsiteY1" fmla="*/ 364335 h 585362"/>
              <a:gd name="connsiteX2" fmla="*/ 120722 w 299213"/>
              <a:gd name="connsiteY2" fmla="*/ 449576 h 585362"/>
              <a:gd name="connsiteX3" fmla="*/ 298952 w 299213"/>
              <a:gd name="connsiteY3" fmla="*/ 585186 h 585362"/>
              <a:gd name="connsiteX4" fmla="*/ 159467 w 299213"/>
              <a:gd name="connsiteY4" fmla="*/ 476698 h 585362"/>
              <a:gd name="connsiteX5" fmla="*/ 112973 w 299213"/>
              <a:gd name="connsiteY5" fmla="*/ 406956 h 585362"/>
              <a:gd name="connsiteX6" fmla="*/ 610 w 299213"/>
              <a:gd name="connsiteY6" fmla="*/ 125 h 58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13" h="585362">
                <a:moveTo>
                  <a:pt x="610" y="125"/>
                </a:moveTo>
                <a:cubicBezTo>
                  <a:pt x="-6493" y="-6978"/>
                  <a:pt x="50333" y="289427"/>
                  <a:pt x="70352" y="364335"/>
                </a:cubicBezTo>
                <a:cubicBezTo>
                  <a:pt x="90371" y="439243"/>
                  <a:pt x="82622" y="412768"/>
                  <a:pt x="120722" y="449576"/>
                </a:cubicBezTo>
                <a:cubicBezTo>
                  <a:pt x="158822" y="486384"/>
                  <a:pt x="292495" y="580666"/>
                  <a:pt x="298952" y="585186"/>
                </a:cubicBezTo>
                <a:cubicBezTo>
                  <a:pt x="305409" y="589706"/>
                  <a:pt x="190463" y="506403"/>
                  <a:pt x="159467" y="476698"/>
                </a:cubicBezTo>
                <a:cubicBezTo>
                  <a:pt x="128471" y="446993"/>
                  <a:pt x="143969" y="485739"/>
                  <a:pt x="112973" y="406956"/>
                </a:cubicBezTo>
                <a:cubicBezTo>
                  <a:pt x="81977" y="328173"/>
                  <a:pt x="7713" y="7228"/>
                  <a:pt x="61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9" name="フリーフォーム 6318">
            <a:extLst>
              <a:ext uri="{FF2B5EF4-FFF2-40B4-BE49-F238E27FC236}">
                <a16:creationId xmlns:a16="http://schemas.microsoft.com/office/drawing/2014/main" id="{765D7FF6-7257-92E7-4D4D-22A1464A0589}"/>
              </a:ext>
            </a:extLst>
          </p:cNvPr>
          <p:cNvSpPr/>
          <p:nvPr/>
        </p:nvSpPr>
        <p:spPr>
          <a:xfrm>
            <a:off x="2902056" y="10527140"/>
            <a:ext cx="322706" cy="810645"/>
          </a:xfrm>
          <a:custGeom>
            <a:avLst/>
            <a:gdLst>
              <a:gd name="connsiteX0" fmla="*/ 2 w 322706"/>
              <a:gd name="connsiteY0" fmla="*/ 84 h 810645"/>
              <a:gd name="connsiteX1" fmla="*/ 178232 w 322706"/>
              <a:gd name="connsiteY1" fmla="*/ 155067 h 810645"/>
              <a:gd name="connsiteX2" fmla="*/ 232476 w 322706"/>
              <a:gd name="connsiteY2" fmla="*/ 410789 h 810645"/>
              <a:gd name="connsiteX3" fmla="*/ 267347 w 322706"/>
              <a:gd name="connsiteY3" fmla="*/ 674260 h 810645"/>
              <a:gd name="connsiteX4" fmla="*/ 321591 w 322706"/>
              <a:gd name="connsiteY4" fmla="*/ 805996 h 810645"/>
              <a:gd name="connsiteX5" fmla="*/ 213103 w 322706"/>
              <a:gd name="connsiteY5" fmla="*/ 515402 h 810645"/>
              <a:gd name="connsiteX6" fmla="*/ 236351 w 322706"/>
              <a:gd name="connsiteY6" fmla="*/ 565772 h 810645"/>
              <a:gd name="connsiteX7" fmla="*/ 193730 w 322706"/>
              <a:gd name="connsiteY7" fmla="*/ 236433 h 810645"/>
              <a:gd name="connsiteX8" fmla="*/ 174358 w 322706"/>
              <a:gd name="connsiteY8" fmla="*/ 174440 h 810645"/>
              <a:gd name="connsiteX9" fmla="*/ 2 w 322706"/>
              <a:gd name="connsiteY9" fmla="*/ 84 h 8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706" h="810645">
                <a:moveTo>
                  <a:pt x="2" y="84"/>
                </a:moveTo>
                <a:cubicBezTo>
                  <a:pt x="648" y="-3145"/>
                  <a:pt x="139486" y="86616"/>
                  <a:pt x="178232" y="155067"/>
                </a:cubicBezTo>
                <a:cubicBezTo>
                  <a:pt x="216978" y="223518"/>
                  <a:pt x="217624" y="324257"/>
                  <a:pt x="232476" y="410789"/>
                </a:cubicBezTo>
                <a:cubicBezTo>
                  <a:pt x="247328" y="497321"/>
                  <a:pt x="252495" y="608392"/>
                  <a:pt x="267347" y="674260"/>
                </a:cubicBezTo>
                <a:cubicBezTo>
                  <a:pt x="282199" y="740128"/>
                  <a:pt x="330632" y="832472"/>
                  <a:pt x="321591" y="805996"/>
                </a:cubicBezTo>
                <a:cubicBezTo>
                  <a:pt x="312550" y="779520"/>
                  <a:pt x="227310" y="555439"/>
                  <a:pt x="213103" y="515402"/>
                </a:cubicBezTo>
                <a:cubicBezTo>
                  <a:pt x="198896" y="475365"/>
                  <a:pt x="239580" y="612267"/>
                  <a:pt x="236351" y="565772"/>
                </a:cubicBezTo>
                <a:cubicBezTo>
                  <a:pt x="233122" y="519277"/>
                  <a:pt x="204062" y="301655"/>
                  <a:pt x="193730" y="236433"/>
                </a:cubicBezTo>
                <a:cubicBezTo>
                  <a:pt x="183398" y="171211"/>
                  <a:pt x="202771" y="214477"/>
                  <a:pt x="174358" y="174440"/>
                </a:cubicBezTo>
                <a:cubicBezTo>
                  <a:pt x="145945" y="134403"/>
                  <a:pt x="-644" y="3313"/>
                  <a:pt x="2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0" name="フリーフォーム 6319">
            <a:extLst>
              <a:ext uri="{FF2B5EF4-FFF2-40B4-BE49-F238E27FC236}">
                <a16:creationId xmlns:a16="http://schemas.microsoft.com/office/drawing/2014/main" id="{BA6958CA-8ED4-3707-2B8E-3DA7FFC81C1F}"/>
              </a:ext>
            </a:extLst>
          </p:cNvPr>
          <p:cNvSpPr/>
          <p:nvPr/>
        </p:nvSpPr>
        <p:spPr>
          <a:xfrm>
            <a:off x="2978720" y="11344211"/>
            <a:ext cx="226261" cy="814028"/>
          </a:xfrm>
          <a:custGeom>
            <a:avLst/>
            <a:gdLst>
              <a:gd name="connsiteX0" fmla="*/ 225555 w 226261"/>
              <a:gd name="connsiteY0" fmla="*/ 548 h 814028"/>
              <a:gd name="connsiteX1" fmla="*/ 93819 w 226261"/>
              <a:gd name="connsiteY1" fmla="*/ 279518 h 814028"/>
              <a:gd name="connsiteX2" fmla="*/ 8578 w 226261"/>
              <a:gd name="connsiteY2" fmla="*/ 438375 h 814028"/>
              <a:gd name="connsiteX3" fmla="*/ 4704 w 226261"/>
              <a:gd name="connsiteY3" fmla="*/ 523616 h 814028"/>
              <a:gd name="connsiteX4" fmla="*/ 24077 w 226261"/>
              <a:gd name="connsiteY4" fmla="*/ 651477 h 814028"/>
              <a:gd name="connsiteX5" fmla="*/ 16327 w 226261"/>
              <a:gd name="connsiteY5" fmla="*/ 759965 h 814028"/>
              <a:gd name="connsiteX6" fmla="*/ 12453 w 226261"/>
              <a:gd name="connsiteY6" fmla="*/ 806460 h 814028"/>
              <a:gd name="connsiteX7" fmla="*/ 31826 w 226261"/>
              <a:gd name="connsiteY7" fmla="*/ 604982 h 814028"/>
              <a:gd name="connsiteX8" fmla="*/ 12453 w 226261"/>
              <a:gd name="connsiteY8" fmla="*/ 438375 h 814028"/>
              <a:gd name="connsiteX9" fmla="*/ 31826 w 226261"/>
              <a:gd name="connsiteY9" fmla="*/ 357009 h 814028"/>
              <a:gd name="connsiteX10" fmla="*/ 225555 w 226261"/>
              <a:gd name="connsiteY10" fmla="*/ 548 h 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261" h="814028">
                <a:moveTo>
                  <a:pt x="225555" y="548"/>
                </a:moveTo>
                <a:cubicBezTo>
                  <a:pt x="235887" y="-12367"/>
                  <a:pt x="129982" y="206547"/>
                  <a:pt x="93819" y="279518"/>
                </a:cubicBezTo>
                <a:cubicBezTo>
                  <a:pt x="57656" y="352489"/>
                  <a:pt x="23430" y="397692"/>
                  <a:pt x="8578" y="438375"/>
                </a:cubicBezTo>
                <a:cubicBezTo>
                  <a:pt x="-6274" y="479058"/>
                  <a:pt x="2121" y="488099"/>
                  <a:pt x="4704" y="523616"/>
                </a:cubicBezTo>
                <a:cubicBezTo>
                  <a:pt x="7287" y="559133"/>
                  <a:pt x="22140" y="612086"/>
                  <a:pt x="24077" y="651477"/>
                </a:cubicBezTo>
                <a:cubicBezTo>
                  <a:pt x="26014" y="690868"/>
                  <a:pt x="18264" y="734135"/>
                  <a:pt x="16327" y="759965"/>
                </a:cubicBezTo>
                <a:cubicBezTo>
                  <a:pt x="14390" y="785795"/>
                  <a:pt x="9870" y="832290"/>
                  <a:pt x="12453" y="806460"/>
                </a:cubicBezTo>
                <a:cubicBezTo>
                  <a:pt x="15036" y="780630"/>
                  <a:pt x="31826" y="666329"/>
                  <a:pt x="31826" y="604982"/>
                </a:cubicBezTo>
                <a:cubicBezTo>
                  <a:pt x="31826" y="543635"/>
                  <a:pt x="12453" y="479704"/>
                  <a:pt x="12453" y="438375"/>
                </a:cubicBezTo>
                <a:cubicBezTo>
                  <a:pt x="12453" y="397046"/>
                  <a:pt x="-4337" y="424814"/>
                  <a:pt x="31826" y="357009"/>
                </a:cubicBezTo>
                <a:cubicBezTo>
                  <a:pt x="67989" y="289204"/>
                  <a:pt x="215223" y="13463"/>
                  <a:pt x="225555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1" name="フリーフォーム 6320">
            <a:extLst>
              <a:ext uri="{FF2B5EF4-FFF2-40B4-BE49-F238E27FC236}">
                <a16:creationId xmlns:a16="http://schemas.microsoft.com/office/drawing/2014/main" id="{7F8E8E22-CF97-0EDC-FF28-B0F596586D68}"/>
              </a:ext>
            </a:extLst>
          </p:cNvPr>
          <p:cNvSpPr/>
          <p:nvPr/>
        </p:nvSpPr>
        <p:spPr>
          <a:xfrm>
            <a:off x="3454168" y="11515101"/>
            <a:ext cx="393730" cy="671721"/>
          </a:xfrm>
          <a:custGeom>
            <a:avLst/>
            <a:gdLst>
              <a:gd name="connsiteX0" fmla="*/ 393286 w 393730"/>
              <a:gd name="connsiteY0" fmla="*/ 140 h 671721"/>
              <a:gd name="connsiteX1" fmla="*/ 125940 w 393730"/>
              <a:gd name="connsiteY1" fmla="*/ 228740 h 671721"/>
              <a:gd name="connsiteX2" fmla="*/ 36825 w 393730"/>
              <a:gd name="connsiteY2" fmla="*/ 348852 h 671721"/>
              <a:gd name="connsiteX3" fmla="*/ 29076 w 393730"/>
              <a:gd name="connsiteY3" fmla="*/ 507709 h 671721"/>
              <a:gd name="connsiteX4" fmla="*/ 29076 w 393730"/>
              <a:gd name="connsiteY4" fmla="*/ 666567 h 671721"/>
              <a:gd name="connsiteX5" fmla="*/ 13578 w 393730"/>
              <a:gd name="connsiteY5" fmla="*/ 306231 h 671721"/>
              <a:gd name="connsiteX6" fmla="*/ 1954 w 393730"/>
              <a:gd name="connsiteY6" fmla="*/ 372099 h 671721"/>
              <a:gd name="connsiteX7" fmla="*/ 56198 w 393730"/>
              <a:gd name="connsiteY7" fmla="*/ 263611 h 671721"/>
              <a:gd name="connsiteX8" fmla="*/ 393286 w 393730"/>
              <a:gd name="connsiteY8" fmla="*/ 140 h 67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730" h="671721">
                <a:moveTo>
                  <a:pt x="393286" y="140"/>
                </a:moveTo>
                <a:cubicBezTo>
                  <a:pt x="404910" y="-5672"/>
                  <a:pt x="185350" y="170621"/>
                  <a:pt x="125940" y="228740"/>
                </a:cubicBezTo>
                <a:cubicBezTo>
                  <a:pt x="66530" y="286859"/>
                  <a:pt x="52969" y="302357"/>
                  <a:pt x="36825" y="348852"/>
                </a:cubicBezTo>
                <a:cubicBezTo>
                  <a:pt x="20681" y="395347"/>
                  <a:pt x="30367" y="454757"/>
                  <a:pt x="29076" y="507709"/>
                </a:cubicBezTo>
                <a:cubicBezTo>
                  <a:pt x="27785" y="560661"/>
                  <a:pt x="31659" y="700147"/>
                  <a:pt x="29076" y="666567"/>
                </a:cubicBezTo>
                <a:cubicBezTo>
                  <a:pt x="26493" y="632987"/>
                  <a:pt x="18098" y="355309"/>
                  <a:pt x="13578" y="306231"/>
                </a:cubicBezTo>
                <a:cubicBezTo>
                  <a:pt x="9058" y="257153"/>
                  <a:pt x="-5149" y="379202"/>
                  <a:pt x="1954" y="372099"/>
                </a:cubicBezTo>
                <a:cubicBezTo>
                  <a:pt x="9057" y="364996"/>
                  <a:pt x="-1921" y="323667"/>
                  <a:pt x="56198" y="263611"/>
                </a:cubicBezTo>
                <a:cubicBezTo>
                  <a:pt x="114317" y="203555"/>
                  <a:pt x="381662" y="5952"/>
                  <a:pt x="39328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2" name="フリーフォーム 6321">
            <a:extLst>
              <a:ext uri="{FF2B5EF4-FFF2-40B4-BE49-F238E27FC236}">
                <a16:creationId xmlns:a16="http://schemas.microsoft.com/office/drawing/2014/main" id="{8A63AFC0-BE1A-58F9-4690-82C483474EC2}"/>
              </a:ext>
            </a:extLst>
          </p:cNvPr>
          <p:cNvSpPr/>
          <p:nvPr/>
        </p:nvSpPr>
        <p:spPr>
          <a:xfrm>
            <a:off x="1540384" y="9523708"/>
            <a:ext cx="1148572" cy="694142"/>
          </a:xfrm>
          <a:custGeom>
            <a:avLst/>
            <a:gdLst>
              <a:gd name="connsiteX0" fmla="*/ 1148572 w 1148572"/>
              <a:gd name="connsiteY0" fmla="*/ 0 h 694142"/>
              <a:gd name="connsiteX1" fmla="*/ 857979 w 1148572"/>
              <a:gd name="connsiteY1" fmla="*/ 201478 h 694142"/>
              <a:gd name="connsiteX2" fmla="*/ 1697 w 1148572"/>
              <a:gd name="connsiteY2" fmla="*/ 693550 h 694142"/>
              <a:gd name="connsiteX3" fmla="*/ 621630 w 1148572"/>
              <a:gd name="connsiteY3" fmla="*/ 309967 h 694142"/>
              <a:gd name="connsiteX4" fmla="*/ 1148572 w 1148572"/>
              <a:gd name="connsiteY4" fmla="*/ 0 h 6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572" h="694142">
                <a:moveTo>
                  <a:pt x="1148572" y="0"/>
                </a:moveTo>
                <a:cubicBezTo>
                  <a:pt x="1098848" y="42943"/>
                  <a:pt x="1049125" y="85886"/>
                  <a:pt x="857979" y="201478"/>
                </a:cubicBezTo>
                <a:cubicBezTo>
                  <a:pt x="666833" y="317070"/>
                  <a:pt x="41088" y="675469"/>
                  <a:pt x="1697" y="693550"/>
                </a:cubicBezTo>
                <a:cubicBezTo>
                  <a:pt x="-37694" y="711631"/>
                  <a:pt x="621630" y="309967"/>
                  <a:pt x="621630" y="309967"/>
                </a:cubicBezTo>
                <a:lnTo>
                  <a:pt x="11485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3" name="フリーフォーム 6322">
            <a:extLst>
              <a:ext uri="{FF2B5EF4-FFF2-40B4-BE49-F238E27FC236}">
                <a16:creationId xmlns:a16="http://schemas.microsoft.com/office/drawing/2014/main" id="{532D35BA-FBA1-5C8D-51B7-56937AE9BBB2}"/>
              </a:ext>
            </a:extLst>
          </p:cNvPr>
          <p:cNvSpPr/>
          <p:nvPr/>
        </p:nvSpPr>
        <p:spPr>
          <a:xfrm>
            <a:off x="1413113" y="9903417"/>
            <a:ext cx="543548" cy="387314"/>
          </a:xfrm>
          <a:custGeom>
            <a:avLst/>
            <a:gdLst>
              <a:gd name="connsiteX0" fmla="*/ 543548 w 543548"/>
              <a:gd name="connsiteY0" fmla="*/ 0 h 387314"/>
              <a:gd name="connsiteX1" fmla="*/ 4982 w 543548"/>
              <a:gd name="connsiteY1" fmla="*/ 383583 h 387314"/>
              <a:gd name="connsiteX2" fmla="*/ 260704 w 543548"/>
              <a:gd name="connsiteY2" fmla="*/ 205352 h 387314"/>
              <a:gd name="connsiteX3" fmla="*/ 543548 w 543548"/>
              <a:gd name="connsiteY3" fmla="*/ 0 h 38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48" h="387314">
                <a:moveTo>
                  <a:pt x="543548" y="0"/>
                </a:moveTo>
                <a:lnTo>
                  <a:pt x="4982" y="383583"/>
                </a:lnTo>
                <a:cubicBezTo>
                  <a:pt x="-42159" y="417808"/>
                  <a:pt x="260704" y="205352"/>
                  <a:pt x="260704" y="205352"/>
                </a:cubicBezTo>
                <a:lnTo>
                  <a:pt x="5435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4" name="フリーフォーム 6323">
            <a:extLst>
              <a:ext uri="{FF2B5EF4-FFF2-40B4-BE49-F238E27FC236}">
                <a16:creationId xmlns:a16="http://schemas.microsoft.com/office/drawing/2014/main" id="{48BE36E1-798C-D0F0-C8E2-3E068775FC28}"/>
              </a:ext>
            </a:extLst>
          </p:cNvPr>
          <p:cNvSpPr/>
          <p:nvPr/>
        </p:nvSpPr>
        <p:spPr>
          <a:xfrm>
            <a:off x="1507210" y="9864468"/>
            <a:ext cx="601034" cy="364413"/>
          </a:xfrm>
          <a:custGeom>
            <a:avLst/>
            <a:gdLst>
              <a:gd name="connsiteX0" fmla="*/ 0 w 601034"/>
              <a:gd name="connsiteY0" fmla="*/ 364413 h 364413"/>
              <a:gd name="connsiteX1" fmla="*/ 375834 w 601034"/>
              <a:gd name="connsiteY1" fmla="*/ 97068 h 364413"/>
              <a:gd name="connsiteX2" fmla="*/ 600559 w 601034"/>
              <a:gd name="connsiteY2" fmla="*/ 203 h 364413"/>
              <a:gd name="connsiteX3" fmla="*/ 426204 w 601034"/>
              <a:gd name="connsiteY3" fmla="*/ 77695 h 364413"/>
              <a:gd name="connsiteX4" fmla="*/ 131736 w 601034"/>
              <a:gd name="connsiteY4" fmla="*/ 271424 h 364413"/>
              <a:gd name="connsiteX5" fmla="*/ 0 w 601034"/>
              <a:gd name="connsiteY5" fmla="*/ 364413 h 3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034" h="364413">
                <a:moveTo>
                  <a:pt x="0" y="364413"/>
                </a:moveTo>
                <a:cubicBezTo>
                  <a:pt x="40683" y="335354"/>
                  <a:pt x="275741" y="157770"/>
                  <a:pt x="375834" y="97068"/>
                </a:cubicBezTo>
                <a:cubicBezTo>
                  <a:pt x="475927" y="36366"/>
                  <a:pt x="592164" y="3432"/>
                  <a:pt x="600559" y="203"/>
                </a:cubicBezTo>
                <a:cubicBezTo>
                  <a:pt x="608954" y="-3026"/>
                  <a:pt x="504341" y="32491"/>
                  <a:pt x="426204" y="77695"/>
                </a:cubicBezTo>
                <a:cubicBezTo>
                  <a:pt x="348067" y="122898"/>
                  <a:pt x="199541" y="222992"/>
                  <a:pt x="131736" y="271424"/>
                </a:cubicBezTo>
                <a:lnTo>
                  <a:pt x="0" y="3644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5" name="フリーフォーム 6324">
            <a:extLst>
              <a:ext uri="{FF2B5EF4-FFF2-40B4-BE49-F238E27FC236}">
                <a16:creationId xmlns:a16="http://schemas.microsoft.com/office/drawing/2014/main" id="{6DAD9963-DCC0-4389-70A8-021F5D9670C5}"/>
              </a:ext>
            </a:extLst>
          </p:cNvPr>
          <p:cNvSpPr/>
          <p:nvPr/>
        </p:nvSpPr>
        <p:spPr>
          <a:xfrm>
            <a:off x="716454" y="10190017"/>
            <a:ext cx="810143" cy="523551"/>
          </a:xfrm>
          <a:custGeom>
            <a:avLst/>
            <a:gdLst>
              <a:gd name="connsiteX0" fmla="*/ 810129 w 810143"/>
              <a:gd name="connsiteY0" fmla="*/ 119 h 523551"/>
              <a:gd name="connsiteX1" fmla="*/ 376177 w 810143"/>
              <a:gd name="connsiteY1" fmla="*/ 174475 h 523551"/>
              <a:gd name="connsiteX2" fmla="*/ 343 w 810143"/>
              <a:gd name="connsiteY2" fmla="*/ 523186 h 523551"/>
              <a:gd name="connsiteX3" fmla="*/ 310309 w 810143"/>
              <a:gd name="connsiteY3" fmla="*/ 240342 h 523551"/>
              <a:gd name="connsiteX4" fmla="*/ 391675 w 810143"/>
              <a:gd name="connsiteY4" fmla="*/ 197722 h 523551"/>
              <a:gd name="connsiteX5" fmla="*/ 810129 w 810143"/>
              <a:gd name="connsiteY5" fmla="*/ 119 h 5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143" h="523551">
                <a:moveTo>
                  <a:pt x="810129" y="119"/>
                </a:moveTo>
                <a:cubicBezTo>
                  <a:pt x="807546" y="-3756"/>
                  <a:pt x="511141" y="87297"/>
                  <a:pt x="376177" y="174475"/>
                </a:cubicBezTo>
                <a:cubicBezTo>
                  <a:pt x="241213" y="261653"/>
                  <a:pt x="11321" y="512208"/>
                  <a:pt x="343" y="523186"/>
                </a:cubicBezTo>
                <a:cubicBezTo>
                  <a:pt x="-10635" y="534164"/>
                  <a:pt x="245087" y="294586"/>
                  <a:pt x="310309" y="240342"/>
                </a:cubicBezTo>
                <a:cubicBezTo>
                  <a:pt x="375531" y="186098"/>
                  <a:pt x="310309" y="233885"/>
                  <a:pt x="391675" y="197722"/>
                </a:cubicBezTo>
                <a:cubicBezTo>
                  <a:pt x="473041" y="161559"/>
                  <a:pt x="812712" y="3994"/>
                  <a:pt x="810129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6" name="フリーフォーム 6325">
            <a:extLst>
              <a:ext uri="{FF2B5EF4-FFF2-40B4-BE49-F238E27FC236}">
                <a16:creationId xmlns:a16="http://schemas.microsoft.com/office/drawing/2014/main" id="{E76CFD36-2E85-CF60-5B60-F8B4C84FA7FC}"/>
              </a:ext>
            </a:extLst>
          </p:cNvPr>
          <p:cNvSpPr/>
          <p:nvPr/>
        </p:nvSpPr>
        <p:spPr>
          <a:xfrm>
            <a:off x="815933" y="10329276"/>
            <a:ext cx="489876" cy="492311"/>
          </a:xfrm>
          <a:custGeom>
            <a:avLst/>
            <a:gdLst>
              <a:gd name="connsiteX0" fmla="*/ 489799 w 489876"/>
              <a:gd name="connsiteY0" fmla="*/ 344 h 492311"/>
              <a:gd name="connsiteX1" fmla="*/ 175959 w 489876"/>
              <a:gd name="connsiteY1" fmla="*/ 256066 h 492311"/>
              <a:gd name="connsiteX2" fmla="*/ 1603 w 489876"/>
              <a:gd name="connsiteY2" fmla="*/ 488541 h 492311"/>
              <a:gd name="connsiteX3" fmla="*/ 272823 w 489876"/>
              <a:gd name="connsiteY3" fmla="*/ 62338 h 492311"/>
              <a:gd name="connsiteX4" fmla="*/ 206955 w 489876"/>
              <a:gd name="connsiteY4" fmla="*/ 197948 h 492311"/>
              <a:gd name="connsiteX5" fmla="*/ 489799 w 489876"/>
              <a:gd name="connsiteY5" fmla="*/ 344 h 49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76" h="492311">
                <a:moveTo>
                  <a:pt x="489799" y="344"/>
                </a:moveTo>
                <a:cubicBezTo>
                  <a:pt x="484633" y="10030"/>
                  <a:pt x="257325" y="174700"/>
                  <a:pt x="175959" y="256066"/>
                </a:cubicBezTo>
                <a:cubicBezTo>
                  <a:pt x="94593" y="337432"/>
                  <a:pt x="-14541" y="520829"/>
                  <a:pt x="1603" y="488541"/>
                </a:cubicBezTo>
                <a:cubicBezTo>
                  <a:pt x="17747" y="456253"/>
                  <a:pt x="238598" y="110770"/>
                  <a:pt x="272823" y="62338"/>
                </a:cubicBezTo>
                <a:cubicBezTo>
                  <a:pt x="307048" y="13906"/>
                  <a:pt x="172730" y="207635"/>
                  <a:pt x="206955" y="197948"/>
                </a:cubicBezTo>
                <a:cubicBezTo>
                  <a:pt x="241180" y="188261"/>
                  <a:pt x="494965" y="-9342"/>
                  <a:pt x="48979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7" name="フリーフォーム 6326">
            <a:extLst>
              <a:ext uri="{FF2B5EF4-FFF2-40B4-BE49-F238E27FC236}">
                <a16:creationId xmlns:a16="http://schemas.microsoft.com/office/drawing/2014/main" id="{9F90FCFE-8E0D-BEF3-A36E-513EAAFA9196}"/>
              </a:ext>
            </a:extLst>
          </p:cNvPr>
          <p:cNvSpPr/>
          <p:nvPr/>
        </p:nvSpPr>
        <p:spPr>
          <a:xfrm>
            <a:off x="206354" y="10689871"/>
            <a:ext cx="541450" cy="1448151"/>
          </a:xfrm>
          <a:custGeom>
            <a:avLst/>
            <a:gdLst>
              <a:gd name="connsiteX0" fmla="*/ 541439 w 541450"/>
              <a:gd name="connsiteY0" fmla="*/ 85 h 1448151"/>
              <a:gd name="connsiteX1" fmla="*/ 378707 w 541450"/>
              <a:gd name="connsiteY1" fmla="*/ 298427 h 1448151"/>
              <a:gd name="connsiteX2" fmla="*/ 223724 w 541450"/>
              <a:gd name="connsiteY2" fmla="*/ 713007 h 1448151"/>
              <a:gd name="connsiteX3" fmla="*/ 41619 w 541450"/>
              <a:gd name="connsiteY3" fmla="*/ 1255448 h 1448151"/>
              <a:gd name="connsiteX4" fmla="*/ 14497 w 541450"/>
              <a:gd name="connsiteY4" fmla="*/ 1425929 h 1448151"/>
              <a:gd name="connsiteX5" fmla="*/ 227599 w 541450"/>
              <a:gd name="connsiteY5" fmla="*/ 809871 h 1448151"/>
              <a:gd name="connsiteX6" fmla="*/ 398080 w 541450"/>
              <a:gd name="connsiteY6" fmla="*/ 337173 h 1448151"/>
              <a:gd name="connsiteX7" fmla="*/ 347710 w 541450"/>
              <a:gd name="connsiteY7" fmla="*/ 434037 h 1448151"/>
              <a:gd name="connsiteX8" fmla="*/ 390331 w 541450"/>
              <a:gd name="connsiteY8" fmla="*/ 228685 h 1448151"/>
              <a:gd name="connsiteX9" fmla="*/ 370958 w 541450"/>
              <a:gd name="connsiteY9" fmla="*/ 267431 h 1448151"/>
              <a:gd name="connsiteX10" fmla="*/ 541439 w 541450"/>
              <a:gd name="connsiteY10" fmla="*/ 85 h 1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50" h="1448151">
                <a:moveTo>
                  <a:pt x="541439" y="85"/>
                </a:moveTo>
                <a:cubicBezTo>
                  <a:pt x="542730" y="5251"/>
                  <a:pt x="431659" y="179607"/>
                  <a:pt x="378707" y="298427"/>
                </a:cubicBezTo>
                <a:cubicBezTo>
                  <a:pt x="325755" y="417247"/>
                  <a:pt x="279905" y="553504"/>
                  <a:pt x="223724" y="713007"/>
                </a:cubicBezTo>
                <a:cubicBezTo>
                  <a:pt x="167543" y="872510"/>
                  <a:pt x="76490" y="1136628"/>
                  <a:pt x="41619" y="1255448"/>
                </a:cubicBezTo>
                <a:cubicBezTo>
                  <a:pt x="6748" y="1374268"/>
                  <a:pt x="-16500" y="1500192"/>
                  <a:pt x="14497" y="1425929"/>
                </a:cubicBezTo>
                <a:cubicBezTo>
                  <a:pt x="45494" y="1351666"/>
                  <a:pt x="163668" y="991330"/>
                  <a:pt x="227599" y="809871"/>
                </a:cubicBezTo>
                <a:cubicBezTo>
                  <a:pt x="291529" y="628412"/>
                  <a:pt x="378061" y="399812"/>
                  <a:pt x="398080" y="337173"/>
                </a:cubicBezTo>
                <a:cubicBezTo>
                  <a:pt x="418098" y="274534"/>
                  <a:pt x="349001" y="452118"/>
                  <a:pt x="347710" y="434037"/>
                </a:cubicBezTo>
                <a:cubicBezTo>
                  <a:pt x="346418" y="415956"/>
                  <a:pt x="386456" y="256453"/>
                  <a:pt x="390331" y="228685"/>
                </a:cubicBezTo>
                <a:cubicBezTo>
                  <a:pt x="394206" y="200917"/>
                  <a:pt x="347065" y="310697"/>
                  <a:pt x="370958" y="267431"/>
                </a:cubicBezTo>
                <a:cubicBezTo>
                  <a:pt x="394851" y="224165"/>
                  <a:pt x="540148" y="-5081"/>
                  <a:pt x="54143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8" name="フリーフォーム 6327">
            <a:extLst>
              <a:ext uri="{FF2B5EF4-FFF2-40B4-BE49-F238E27FC236}">
                <a16:creationId xmlns:a16="http://schemas.microsoft.com/office/drawing/2014/main" id="{CD9E645A-B2C9-D529-CF9C-CAA01F33A156}"/>
              </a:ext>
            </a:extLst>
          </p:cNvPr>
          <p:cNvSpPr/>
          <p:nvPr/>
        </p:nvSpPr>
        <p:spPr>
          <a:xfrm>
            <a:off x="2390417" y="9550398"/>
            <a:ext cx="237493" cy="1280747"/>
          </a:xfrm>
          <a:custGeom>
            <a:avLst/>
            <a:gdLst>
              <a:gd name="connsiteX0" fmla="*/ 232671 w 237493"/>
              <a:gd name="connsiteY0" fmla="*/ 35304 h 1280747"/>
              <a:gd name="connsiteX1" fmla="*/ 7946 w 237493"/>
              <a:gd name="connsiteY1" fmla="*/ 1251921 h 1280747"/>
              <a:gd name="connsiteX2" fmla="*/ 50566 w 237493"/>
              <a:gd name="connsiteY2" fmla="*/ 903209 h 1280747"/>
              <a:gd name="connsiteX3" fmla="*/ 50566 w 237493"/>
              <a:gd name="connsiteY3" fmla="*/ 957453 h 1280747"/>
              <a:gd name="connsiteX4" fmla="*/ 69939 w 237493"/>
              <a:gd name="connsiteY4" fmla="*/ 628114 h 1280747"/>
              <a:gd name="connsiteX5" fmla="*/ 97061 w 237493"/>
              <a:gd name="connsiteY5" fmla="*/ 821843 h 1280747"/>
              <a:gd name="connsiteX6" fmla="*/ 124183 w 237493"/>
              <a:gd name="connsiteY6" fmla="*/ 550622 h 1280747"/>
              <a:gd name="connsiteX7" fmla="*/ 159054 w 237493"/>
              <a:gd name="connsiteY7" fmla="*/ 310399 h 1280747"/>
              <a:gd name="connsiteX8" fmla="*/ 162929 w 237493"/>
              <a:gd name="connsiteY8" fmla="*/ 407263 h 1280747"/>
              <a:gd name="connsiteX9" fmla="*/ 162929 w 237493"/>
              <a:gd name="connsiteY9" fmla="*/ 225158 h 1280747"/>
              <a:gd name="connsiteX10" fmla="*/ 162929 w 237493"/>
              <a:gd name="connsiteY10" fmla="*/ 318148 h 1280747"/>
              <a:gd name="connsiteX11" fmla="*/ 232671 w 237493"/>
              <a:gd name="connsiteY11" fmla="*/ 35304 h 128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493" h="1280747">
                <a:moveTo>
                  <a:pt x="232671" y="35304"/>
                </a:moveTo>
                <a:cubicBezTo>
                  <a:pt x="206840" y="190933"/>
                  <a:pt x="38297" y="1107270"/>
                  <a:pt x="7946" y="1251921"/>
                </a:cubicBezTo>
                <a:cubicBezTo>
                  <a:pt x="-22405" y="1396572"/>
                  <a:pt x="43463" y="952287"/>
                  <a:pt x="50566" y="903209"/>
                </a:cubicBezTo>
                <a:cubicBezTo>
                  <a:pt x="57669" y="854131"/>
                  <a:pt x="47337" y="1003302"/>
                  <a:pt x="50566" y="957453"/>
                </a:cubicBezTo>
                <a:cubicBezTo>
                  <a:pt x="53795" y="911604"/>
                  <a:pt x="62190" y="650716"/>
                  <a:pt x="69939" y="628114"/>
                </a:cubicBezTo>
                <a:cubicBezTo>
                  <a:pt x="77688" y="605512"/>
                  <a:pt x="88020" y="834758"/>
                  <a:pt x="97061" y="821843"/>
                </a:cubicBezTo>
                <a:cubicBezTo>
                  <a:pt x="106102" y="808928"/>
                  <a:pt x="113851" y="635863"/>
                  <a:pt x="124183" y="550622"/>
                </a:cubicBezTo>
                <a:cubicBezTo>
                  <a:pt x="134515" y="465381"/>
                  <a:pt x="152596" y="334292"/>
                  <a:pt x="159054" y="310399"/>
                </a:cubicBezTo>
                <a:cubicBezTo>
                  <a:pt x="165512" y="286506"/>
                  <a:pt x="162283" y="421470"/>
                  <a:pt x="162929" y="407263"/>
                </a:cubicBezTo>
                <a:cubicBezTo>
                  <a:pt x="163575" y="393056"/>
                  <a:pt x="162929" y="225158"/>
                  <a:pt x="162929" y="225158"/>
                </a:cubicBezTo>
                <a:cubicBezTo>
                  <a:pt x="162929" y="210306"/>
                  <a:pt x="153243" y="349145"/>
                  <a:pt x="162929" y="318148"/>
                </a:cubicBezTo>
                <a:cubicBezTo>
                  <a:pt x="172615" y="287151"/>
                  <a:pt x="258502" y="-120325"/>
                  <a:pt x="232671" y="35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9" name="フリーフォーム 6328">
            <a:extLst>
              <a:ext uri="{FF2B5EF4-FFF2-40B4-BE49-F238E27FC236}">
                <a16:creationId xmlns:a16="http://schemas.microsoft.com/office/drawing/2014/main" id="{EC5DB380-5DE1-5EF2-7722-8C2395C30AE9}"/>
              </a:ext>
            </a:extLst>
          </p:cNvPr>
          <p:cNvSpPr/>
          <p:nvPr/>
        </p:nvSpPr>
        <p:spPr>
          <a:xfrm>
            <a:off x="2301491" y="10815626"/>
            <a:ext cx="69768" cy="1047923"/>
          </a:xfrm>
          <a:custGeom>
            <a:avLst/>
            <a:gdLst>
              <a:gd name="connsiteX0" fmla="*/ 69750 w 69768"/>
              <a:gd name="connsiteY0" fmla="*/ 6066 h 1047923"/>
              <a:gd name="connsiteX1" fmla="*/ 50377 w 69768"/>
              <a:gd name="connsiteY1" fmla="*/ 1001832 h 1047923"/>
              <a:gd name="connsiteX2" fmla="*/ 50377 w 69768"/>
              <a:gd name="connsiteY2" fmla="*/ 800354 h 1047923"/>
              <a:gd name="connsiteX3" fmla="*/ 7 w 69768"/>
              <a:gd name="connsiteY3" fmla="*/ 75808 h 1047923"/>
              <a:gd name="connsiteX4" fmla="*/ 46502 w 69768"/>
              <a:gd name="connsiteY4" fmla="*/ 560130 h 1047923"/>
              <a:gd name="connsiteX5" fmla="*/ 69750 w 69768"/>
              <a:gd name="connsiteY5" fmla="*/ 6066 h 104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68" h="1047923">
                <a:moveTo>
                  <a:pt x="69750" y="6066"/>
                </a:moveTo>
                <a:cubicBezTo>
                  <a:pt x="70396" y="79683"/>
                  <a:pt x="53606" y="869451"/>
                  <a:pt x="50377" y="1001832"/>
                </a:cubicBezTo>
                <a:cubicBezTo>
                  <a:pt x="47148" y="1134213"/>
                  <a:pt x="58772" y="954691"/>
                  <a:pt x="50377" y="800354"/>
                </a:cubicBezTo>
                <a:cubicBezTo>
                  <a:pt x="41982" y="646017"/>
                  <a:pt x="653" y="115845"/>
                  <a:pt x="7" y="75808"/>
                </a:cubicBezTo>
                <a:cubicBezTo>
                  <a:pt x="-639" y="35771"/>
                  <a:pt x="38107" y="567233"/>
                  <a:pt x="46502" y="560130"/>
                </a:cubicBezTo>
                <a:cubicBezTo>
                  <a:pt x="54897" y="553027"/>
                  <a:pt x="69104" y="-67551"/>
                  <a:pt x="69750" y="6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0" name="フリーフォーム 6329">
            <a:extLst>
              <a:ext uri="{FF2B5EF4-FFF2-40B4-BE49-F238E27FC236}">
                <a16:creationId xmlns:a16="http://schemas.microsoft.com/office/drawing/2014/main" id="{159960EA-F1B5-9B45-73C3-11B5D1B674BD}"/>
              </a:ext>
            </a:extLst>
          </p:cNvPr>
          <p:cNvSpPr/>
          <p:nvPr/>
        </p:nvSpPr>
        <p:spPr>
          <a:xfrm>
            <a:off x="2204533" y="11578008"/>
            <a:ext cx="143894" cy="555641"/>
          </a:xfrm>
          <a:custGeom>
            <a:avLst/>
            <a:gdLst>
              <a:gd name="connsiteX0" fmla="*/ 143460 w 143894"/>
              <a:gd name="connsiteY0" fmla="*/ 3100 h 555641"/>
              <a:gd name="connsiteX1" fmla="*/ 3975 w 143894"/>
              <a:gd name="connsiteY1" fmla="*/ 545541 h 555641"/>
              <a:gd name="connsiteX2" fmla="*/ 46596 w 143894"/>
              <a:gd name="connsiteY2" fmla="*/ 332439 h 555641"/>
              <a:gd name="connsiteX3" fmla="*/ 143460 w 143894"/>
              <a:gd name="connsiteY3" fmla="*/ 3100 h 55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94" h="555641">
                <a:moveTo>
                  <a:pt x="143460" y="3100"/>
                </a:moveTo>
                <a:cubicBezTo>
                  <a:pt x="136356" y="38617"/>
                  <a:pt x="20119" y="490651"/>
                  <a:pt x="3975" y="545541"/>
                </a:cubicBezTo>
                <a:cubicBezTo>
                  <a:pt x="-12169" y="600431"/>
                  <a:pt x="24640" y="417680"/>
                  <a:pt x="46596" y="332439"/>
                </a:cubicBezTo>
                <a:cubicBezTo>
                  <a:pt x="68552" y="247198"/>
                  <a:pt x="150564" y="-32417"/>
                  <a:pt x="143460" y="3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1" name="フリーフォーム 6330">
            <a:extLst>
              <a:ext uri="{FF2B5EF4-FFF2-40B4-BE49-F238E27FC236}">
                <a16:creationId xmlns:a16="http://schemas.microsoft.com/office/drawing/2014/main" id="{13435292-B072-A742-23C9-383F40DC37D5}"/>
              </a:ext>
            </a:extLst>
          </p:cNvPr>
          <p:cNvSpPr/>
          <p:nvPr/>
        </p:nvSpPr>
        <p:spPr>
          <a:xfrm>
            <a:off x="6281018" y="7688822"/>
            <a:ext cx="924305" cy="1192074"/>
          </a:xfrm>
          <a:custGeom>
            <a:avLst/>
            <a:gdLst>
              <a:gd name="connsiteX0" fmla="*/ 8687 w 924305"/>
              <a:gd name="connsiteY0" fmla="*/ 19485 h 1192074"/>
              <a:gd name="connsiteX1" fmla="*/ 239423 w 924305"/>
              <a:gd name="connsiteY1" fmla="*/ 241675 h 1192074"/>
              <a:gd name="connsiteX2" fmla="*/ 914541 w 924305"/>
              <a:gd name="connsiteY2" fmla="*/ 1173167 h 1192074"/>
              <a:gd name="connsiteX3" fmla="*/ 623984 w 924305"/>
              <a:gd name="connsiteY3" fmla="*/ 831335 h 1192074"/>
              <a:gd name="connsiteX4" fmla="*/ 401793 w 924305"/>
              <a:gd name="connsiteY4" fmla="*/ 395499 h 1192074"/>
              <a:gd name="connsiteX5" fmla="*/ 341973 w 924305"/>
              <a:gd name="connsiteY5" fmla="*/ 301496 h 1192074"/>
              <a:gd name="connsiteX6" fmla="*/ 77053 w 924305"/>
              <a:gd name="connsiteY6" fmla="*/ 45122 h 1192074"/>
              <a:gd name="connsiteX7" fmla="*/ 8687 w 924305"/>
              <a:gd name="connsiteY7" fmla="*/ 19485 h 119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305" h="1192074">
                <a:moveTo>
                  <a:pt x="8687" y="19485"/>
                </a:moveTo>
                <a:cubicBezTo>
                  <a:pt x="35749" y="52244"/>
                  <a:pt x="88447" y="49395"/>
                  <a:pt x="239423" y="241675"/>
                </a:cubicBezTo>
                <a:cubicBezTo>
                  <a:pt x="390399" y="433955"/>
                  <a:pt x="850448" y="1074890"/>
                  <a:pt x="914541" y="1173167"/>
                </a:cubicBezTo>
                <a:cubicBezTo>
                  <a:pt x="978634" y="1271444"/>
                  <a:pt x="709442" y="960946"/>
                  <a:pt x="623984" y="831335"/>
                </a:cubicBezTo>
                <a:cubicBezTo>
                  <a:pt x="538526" y="701724"/>
                  <a:pt x="448795" y="483805"/>
                  <a:pt x="401793" y="395499"/>
                </a:cubicBezTo>
                <a:cubicBezTo>
                  <a:pt x="354791" y="307193"/>
                  <a:pt x="396096" y="359892"/>
                  <a:pt x="341973" y="301496"/>
                </a:cubicBezTo>
                <a:cubicBezTo>
                  <a:pt x="287850" y="243100"/>
                  <a:pt x="132601" y="94972"/>
                  <a:pt x="77053" y="45122"/>
                </a:cubicBezTo>
                <a:cubicBezTo>
                  <a:pt x="21505" y="-4728"/>
                  <a:pt x="-18375" y="-13274"/>
                  <a:pt x="8687" y="19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2" name="フリーフォーム 6331">
            <a:extLst>
              <a:ext uri="{FF2B5EF4-FFF2-40B4-BE49-F238E27FC236}">
                <a16:creationId xmlns:a16="http://schemas.microsoft.com/office/drawing/2014/main" id="{23CD69F2-111C-34C2-01AC-333A007872FD}"/>
              </a:ext>
            </a:extLst>
          </p:cNvPr>
          <p:cNvSpPr/>
          <p:nvPr/>
        </p:nvSpPr>
        <p:spPr>
          <a:xfrm>
            <a:off x="6599686" y="8876782"/>
            <a:ext cx="613278" cy="1380070"/>
          </a:xfrm>
          <a:custGeom>
            <a:avLst/>
            <a:gdLst>
              <a:gd name="connsiteX0" fmla="*/ 612964 w 613278"/>
              <a:gd name="connsiteY0" fmla="*/ 2298 h 1380070"/>
              <a:gd name="connsiteX1" fmla="*/ 125854 w 613278"/>
              <a:gd name="connsiteY1" fmla="*/ 788511 h 1380070"/>
              <a:gd name="connsiteX2" fmla="*/ 23305 w 613278"/>
              <a:gd name="connsiteY2" fmla="*/ 1155981 h 1380070"/>
              <a:gd name="connsiteX3" fmla="*/ 23305 w 613278"/>
              <a:gd name="connsiteY3" fmla="*/ 1378171 h 1380070"/>
              <a:gd name="connsiteX4" fmla="*/ 14759 w 613278"/>
              <a:gd name="connsiteY4" fmla="*/ 1224347 h 1380070"/>
              <a:gd name="connsiteX5" fmla="*/ 245495 w 613278"/>
              <a:gd name="connsiteY5" fmla="*/ 617596 h 1380070"/>
              <a:gd name="connsiteX6" fmla="*/ 151492 w 613278"/>
              <a:gd name="connsiteY6" fmla="*/ 711599 h 1380070"/>
              <a:gd name="connsiteX7" fmla="*/ 348045 w 613278"/>
              <a:gd name="connsiteY7" fmla="*/ 327039 h 1380070"/>
              <a:gd name="connsiteX8" fmla="*/ 202766 w 613278"/>
              <a:gd name="connsiteY8" fmla="*/ 540683 h 1380070"/>
              <a:gd name="connsiteX9" fmla="*/ 612964 w 613278"/>
              <a:gd name="connsiteY9" fmla="*/ 2298 h 13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278" h="1380070">
                <a:moveTo>
                  <a:pt x="612964" y="2298"/>
                </a:moveTo>
                <a:cubicBezTo>
                  <a:pt x="600145" y="43603"/>
                  <a:pt x="224130" y="596231"/>
                  <a:pt x="125854" y="788511"/>
                </a:cubicBezTo>
                <a:cubicBezTo>
                  <a:pt x="27578" y="980791"/>
                  <a:pt x="40396" y="1057704"/>
                  <a:pt x="23305" y="1155981"/>
                </a:cubicBezTo>
                <a:cubicBezTo>
                  <a:pt x="6214" y="1254258"/>
                  <a:pt x="24729" y="1366777"/>
                  <a:pt x="23305" y="1378171"/>
                </a:cubicBezTo>
                <a:cubicBezTo>
                  <a:pt x="21881" y="1389565"/>
                  <a:pt x="-22273" y="1351110"/>
                  <a:pt x="14759" y="1224347"/>
                </a:cubicBezTo>
                <a:cubicBezTo>
                  <a:pt x="51791" y="1097585"/>
                  <a:pt x="222706" y="703054"/>
                  <a:pt x="245495" y="617596"/>
                </a:cubicBezTo>
                <a:cubicBezTo>
                  <a:pt x="268284" y="532138"/>
                  <a:pt x="134400" y="760025"/>
                  <a:pt x="151492" y="711599"/>
                </a:cubicBezTo>
                <a:cubicBezTo>
                  <a:pt x="168584" y="663173"/>
                  <a:pt x="339499" y="355525"/>
                  <a:pt x="348045" y="327039"/>
                </a:cubicBezTo>
                <a:cubicBezTo>
                  <a:pt x="356591" y="298553"/>
                  <a:pt x="162886" y="591958"/>
                  <a:pt x="202766" y="540683"/>
                </a:cubicBezTo>
                <a:cubicBezTo>
                  <a:pt x="242646" y="489408"/>
                  <a:pt x="625783" y="-39007"/>
                  <a:pt x="612964" y="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3" name="フリーフォーム 6332">
            <a:extLst>
              <a:ext uri="{FF2B5EF4-FFF2-40B4-BE49-F238E27FC236}">
                <a16:creationId xmlns:a16="http://schemas.microsoft.com/office/drawing/2014/main" id="{767D40A6-7BEB-EA96-79E7-86F28CCE5C13}"/>
              </a:ext>
            </a:extLst>
          </p:cNvPr>
          <p:cNvSpPr/>
          <p:nvPr/>
        </p:nvSpPr>
        <p:spPr>
          <a:xfrm>
            <a:off x="5887239" y="9959317"/>
            <a:ext cx="146707" cy="471905"/>
          </a:xfrm>
          <a:custGeom>
            <a:avLst/>
            <a:gdLst>
              <a:gd name="connsiteX0" fmla="*/ 146636 w 146707"/>
              <a:gd name="connsiteY0" fmla="*/ 72 h 471905"/>
              <a:gd name="connsiteX1" fmla="*/ 24328 w 146707"/>
              <a:gd name="connsiteY1" fmla="*/ 227215 h 471905"/>
              <a:gd name="connsiteX2" fmla="*/ 1031 w 146707"/>
              <a:gd name="connsiteY2" fmla="*/ 471832 h 471905"/>
              <a:gd name="connsiteX3" fmla="*/ 41800 w 146707"/>
              <a:gd name="connsiteY3" fmla="*/ 250512 h 471905"/>
              <a:gd name="connsiteX4" fmla="*/ 146636 w 146707"/>
              <a:gd name="connsiteY4" fmla="*/ 72 h 4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7" h="471905">
                <a:moveTo>
                  <a:pt x="146636" y="72"/>
                </a:moveTo>
                <a:cubicBezTo>
                  <a:pt x="143724" y="-3811"/>
                  <a:pt x="48596" y="148588"/>
                  <a:pt x="24328" y="227215"/>
                </a:cubicBezTo>
                <a:cubicBezTo>
                  <a:pt x="60" y="305842"/>
                  <a:pt x="-1881" y="467949"/>
                  <a:pt x="1031" y="471832"/>
                </a:cubicBezTo>
                <a:cubicBezTo>
                  <a:pt x="3943" y="475715"/>
                  <a:pt x="20445" y="324285"/>
                  <a:pt x="41800" y="250512"/>
                </a:cubicBezTo>
                <a:cubicBezTo>
                  <a:pt x="63155" y="176739"/>
                  <a:pt x="149548" y="3955"/>
                  <a:pt x="14663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4" name="フリーフォーム 6333">
            <a:extLst>
              <a:ext uri="{FF2B5EF4-FFF2-40B4-BE49-F238E27FC236}">
                <a16:creationId xmlns:a16="http://schemas.microsoft.com/office/drawing/2014/main" id="{6BC8237D-5DB6-2BCB-5DE6-4319C6A6880D}"/>
              </a:ext>
            </a:extLst>
          </p:cNvPr>
          <p:cNvSpPr/>
          <p:nvPr/>
        </p:nvSpPr>
        <p:spPr>
          <a:xfrm>
            <a:off x="5875462" y="10230759"/>
            <a:ext cx="728758" cy="160093"/>
          </a:xfrm>
          <a:custGeom>
            <a:avLst/>
            <a:gdLst>
              <a:gd name="connsiteX0" fmla="*/ 1160 w 728758"/>
              <a:gd name="connsiteY0" fmla="*/ 159621 h 160093"/>
              <a:gd name="connsiteX1" fmla="*/ 432151 w 728758"/>
              <a:gd name="connsiteY1" fmla="*/ 54785 h 160093"/>
              <a:gd name="connsiteX2" fmla="*/ 723361 w 728758"/>
              <a:gd name="connsiteY2" fmla="*/ 25664 h 160093"/>
              <a:gd name="connsiteX3" fmla="*/ 571932 w 728758"/>
              <a:gd name="connsiteY3" fmla="*/ 8191 h 160093"/>
              <a:gd name="connsiteX4" fmla="*/ 1160 w 728758"/>
              <a:gd name="connsiteY4" fmla="*/ 159621 h 16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758" h="160093">
                <a:moveTo>
                  <a:pt x="1160" y="159621"/>
                </a:moveTo>
                <a:cubicBezTo>
                  <a:pt x="-22137" y="167387"/>
                  <a:pt x="311784" y="77111"/>
                  <a:pt x="432151" y="54785"/>
                </a:cubicBezTo>
                <a:cubicBezTo>
                  <a:pt x="552518" y="32459"/>
                  <a:pt x="700064" y="33430"/>
                  <a:pt x="723361" y="25664"/>
                </a:cubicBezTo>
                <a:cubicBezTo>
                  <a:pt x="746658" y="17898"/>
                  <a:pt x="694240" y="-15106"/>
                  <a:pt x="571932" y="8191"/>
                </a:cubicBezTo>
                <a:cubicBezTo>
                  <a:pt x="449624" y="31488"/>
                  <a:pt x="24457" y="151855"/>
                  <a:pt x="1160" y="15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5" name="フリーフォーム 6334">
            <a:extLst>
              <a:ext uri="{FF2B5EF4-FFF2-40B4-BE49-F238E27FC236}">
                <a16:creationId xmlns:a16="http://schemas.microsoft.com/office/drawing/2014/main" id="{6A940AB9-5E02-F3DD-AAA3-F5C1263C8600}"/>
              </a:ext>
            </a:extLst>
          </p:cNvPr>
          <p:cNvSpPr/>
          <p:nvPr/>
        </p:nvSpPr>
        <p:spPr>
          <a:xfrm>
            <a:off x="6551829" y="9656109"/>
            <a:ext cx="64939" cy="592397"/>
          </a:xfrm>
          <a:custGeom>
            <a:avLst/>
            <a:gdLst>
              <a:gd name="connsiteX0" fmla="*/ 64467 w 64939"/>
              <a:gd name="connsiteY0" fmla="*/ 421 h 592397"/>
              <a:gd name="connsiteX1" fmla="*/ 29521 w 64939"/>
              <a:gd name="connsiteY1" fmla="*/ 262510 h 592397"/>
              <a:gd name="connsiteX2" fmla="*/ 29521 w 64939"/>
              <a:gd name="connsiteY2" fmla="*/ 466357 h 592397"/>
              <a:gd name="connsiteX3" fmla="*/ 41170 w 64939"/>
              <a:gd name="connsiteY3" fmla="*/ 588666 h 592397"/>
              <a:gd name="connsiteX4" fmla="*/ 400 w 64939"/>
              <a:gd name="connsiteY4" fmla="*/ 326576 h 592397"/>
              <a:gd name="connsiteX5" fmla="*/ 64467 w 64939"/>
              <a:gd name="connsiteY5" fmla="*/ 421 h 59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9" h="592397">
                <a:moveTo>
                  <a:pt x="64467" y="421"/>
                </a:moveTo>
                <a:cubicBezTo>
                  <a:pt x="69321" y="-10257"/>
                  <a:pt x="35345" y="184854"/>
                  <a:pt x="29521" y="262510"/>
                </a:cubicBezTo>
                <a:cubicBezTo>
                  <a:pt x="23697" y="340166"/>
                  <a:pt x="27579" y="411998"/>
                  <a:pt x="29521" y="466357"/>
                </a:cubicBezTo>
                <a:cubicBezTo>
                  <a:pt x="31462" y="520716"/>
                  <a:pt x="46023" y="611963"/>
                  <a:pt x="41170" y="588666"/>
                </a:cubicBezTo>
                <a:cubicBezTo>
                  <a:pt x="36317" y="565369"/>
                  <a:pt x="-4453" y="428500"/>
                  <a:pt x="400" y="326576"/>
                </a:cubicBezTo>
                <a:cubicBezTo>
                  <a:pt x="5253" y="224652"/>
                  <a:pt x="59613" y="11099"/>
                  <a:pt x="64467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6" name="フリーフォーム 6335">
            <a:extLst>
              <a:ext uri="{FF2B5EF4-FFF2-40B4-BE49-F238E27FC236}">
                <a16:creationId xmlns:a16="http://schemas.microsoft.com/office/drawing/2014/main" id="{30F94D80-0AB4-C822-61F9-F9BC1A6A59F4}"/>
              </a:ext>
            </a:extLst>
          </p:cNvPr>
          <p:cNvSpPr/>
          <p:nvPr/>
        </p:nvSpPr>
        <p:spPr>
          <a:xfrm>
            <a:off x="5853307" y="10389696"/>
            <a:ext cx="454325" cy="362215"/>
          </a:xfrm>
          <a:custGeom>
            <a:avLst/>
            <a:gdLst>
              <a:gd name="connsiteX0" fmla="*/ 18 w 454325"/>
              <a:gd name="connsiteY0" fmla="*/ 684 h 362215"/>
              <a:gd name="connsiteX1" fmla="*/ 227162 w 454325"/>
              <a:gd name="connsiteY1" fmla="*/ 128816 h 362215"/>
              <a:gd name="connsiteX2" fmla="*/ 454306 w 454325"/>
              <a:gd name="connsiteY2" fmla="*/ 361784 h 362215"/>
              <a:gd name="connsiteX3" fmla="*/ 238810 w 454325"/>
              <a:gd name="connsiteY3" fmla="*/ 181234 h 362215"/>
              <a:gd name="connsiteX4" fmla="*/ 18 w 454325"/>
              <a:gd name="connsiteY4" fmla="*/ 684 h 36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325" h="362215">
                <a:moveTo>
                  <a:pt x="18" y="684"/>
                </a:moveTo>
                <a:cubicBezTo>
                  <a:pt x="-1923" y="-8052"/>
                  <a:pt x="151447" y="68633"/>
                  <a:pt x="227162" y="128816"/>
                </a:cubicBezTo>
                <a:cubicBezTo>
                  <a:pt x="302877" y="188999"/>
                  <a:pt x="452365" y="353048"/>
                  <a:pt x="454306" y="361784"/>
                </a:cubicBezTo>
                <a:cubicBezTo>
                  <a:pt x="456247" y="370520"/>
                  <a:pt x="310642" y="244329"/>
                  <a:pt x="238810" y="181234"/>
                </a:cubicBezTo>
                <a:cubicBezTo>
                  <a:pt x="166978" y="118139"/>
                  <a:pt x="1959" y="9420"/>
                  <a:pt x="18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7" name="フリーフォーム 6336">
            <a:extLst>
              <a:ext uri="{FF2B5EF4-FFF2-40B4-BE49-F238E27FC236}">
                <a16:creationId xmlns:a16="http://schemas.microsoft.com/office/drawing/2014/main" id="{F661CFEA-EA0A-4E47-3F01-D3FDD901B13F}"/>
              </a:ext>
            </a:extLst>
          </p:cNvPr>
          <p:cNvSpPr/>
          <p:nvPr/>
        </p:nvSpPr>
        <p:spPr>
          <a:xfrm>
            <a:off x="5268610" y="10732919"/>
            <a:ext cx="1064959" cy="1406726"/>
          </a:xfrm>
          <a:custGeom>
            <a:avLst/>
            <a:gdLst>
              <a:gd name="connsiteX0" fmla="*/ 1027354 w 1064959"/>
              <a:gd name="connsiteY0" fmla="*/ 36034 h 1406726"/>
              <a:gd name="connsiteX1" fmla="*/ 934167 w 1064959"/>
              <a:gd name="connsiteY1" fmla="*/ 169991 h 1406726"/>
              <a:gd name="connsiteX2" fmla="*/ 171196 w 1064959"/>
              <a:gd name="connsiteY2" fmla="*/ 1084391 h 1406726"/>
              <a:gd name="connsiteX3" fmla="*/ 2294 w 1064959"/>
              <a:gd name="connsiteY3" fmla="*/ 1404722 h 1406726"/>
              <a:gd name="connsiteX4" fmla="*/ 118779 w 1064959"/>
              <a:gd name="connsiteY4" fmla="*/ 1183402 h 1406726"/>
              <a:gd name="connsiteX5" fmla="*/ 683726 w 1064959"/>
              <a:gd name="connsiteY5" fmla="*/ 496146 h 1406726"/>
              <a:gd name="connsiteX6" fmla="*/ 532297 w 1064959"/>
              <a:gd name="connsiteY6" fmla="*/ 600982 h 1406726"/>
              <a:gd name="connsiteX7" fmla="*/ 1027354 w 1064959"/>
              <a:gd name="connsiteY7" fmla="*/ 36034 h 14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959" h="1406726">
                <a:moveTo>
                  <a:pt x="1027354" y="36034"/>
                </a:moveTo>
                <a:cubicBezTo>
                  <a:pt x="1094332" y="-35798"/>
                  <a:pt x="1076860" y="-4735"/>
                  <a:pt x="934167" y="169991"/>
                </a:cubicBezTo>
                <a:cubicBezTo>
                  <a:pt x="791474" y="344717"/>
                  <a:pt x="326508" y="878603"/>
                  <a:pt x="171196" y="1084391"/>
                </a:cubicBezTo>
                <a:cubicBezTo>
                  <a:pt x="15884" y="1290180"/>
                  <a:pt x="11030" y="1388220"/>
                  <a:pt x="2294" y="1404722"/>
                </a:cubicBezTo>
                <a:cubicBezTo>
                  <a:pt x="-6442" y="1421224"/>
                  <a:pt x="5207" y="1334831"/>
                  <a:pt x="118779" y="1183402"/>
                </a:cubicBezTo>
                <a:cubicBezTo>
                  <a:pt x="232351" y="1031973"/>
                  <a:pt x="614806" y="593216"/>
                  <a:pt x="683726" y="496146"/>
                </a:cubicBezTo>
                <a:cubicBezTo>
                  <a:pt x="752646" y="399076"/>
                  <a:pt x="475996" y="678638"/>
                  <a:pt x="532297" y="600982"/>
                </a:cubicBezTo>
                <a:cubicBezTo>
                  <a:pt x="588598" y="523326"/>
                  <a:pt x="960376" y="107866"/>
                  <a:pt x="1027354" y="36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8" name="フリーフォーム 6337">
            <a:extLst>
              <a:ext uri="{FF2B5EF4-FFF2-40B4-BE49-F238E27FC236}">
                <a16:creationId xmlns:a16="http://schemas.microsoft.com/office/drawing/2014/main" id="{21821D09-124B-91E0-711B-014577607FC8}"/>
              </a:ext>
            </a:extLst>
          </p:cNvPr>
          <p:cNvSpPr/>
          <p:nvPr/>
        </p:nvSpPr>
        <p:spPr>
          <a:xfrm>
            <a:off x="5377415" y="10850287"/>
            <a:ext cx="975914" cy="1206287"/>
          </a:xfrm>
          <a:custGeom>
            <a:avLst/>
            <a:gdLst>
              <a:gd name="connsiteX0" fmla="*/ 953495 w 975914"/>
              <a:gd name="connsiteY0" fmla="*/ 23502 h 1206287"/>
              <a:gd name="connsiteX1" fmla="*/ 4149 w 975914"/>
              <a:gd name="connsiteY1" fmla="*/ 1199991 h 1206287"/>
              <a:gd name="connsiteX2" fmla="*/ 621515 w 975914"/>
              <a:gd name="connsiteY2" fmla="*/ 471965 h 1206287"/>
              <a:gd name="connsiteX3" fmla="*/ 953495 w 975914"/>
              <a:gd name="connsiteY3" fmla="*/ 23502 h 12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914" h="1206287">
                <a:moveTo>
                  <a:pt x="953495" y="23502"/>
                </a:moveTo>
                <a:cubicBezTo>
                  <a:pt x="850601" y="144840"/>
                  <a:pt x="59479" y="1125247"/>
                  <a:pt x="4149" y="1199991"/>
                </a:cubicBezTo>
                <a:cubicBezTo>
                  <a:pt x="-51181" y="1274735"/>
                  <a:pt x="462320" y="663193"/>
                  <a:pt x="621515" y="471965"/>
                </a:cubicBezTo>
                <a:cubicBezTo>
                  <a:pt x="780710" y="280737"/>
                  <a:pt x="1056389" y="-97836"/>
                  <a:pt x="953495" y="23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9" name="フリーフォーム 6338">
            <a:extLst>
              <a:ext uri="{FF2B5EF4-FFF2-40B4-BE49-F238E27FC236}">
                <a16:creationId xmlns:a16="http://schemas.microsoft.com/office/drawing/2014/main" id="{2C4DEF1A-F628-BB02-CE9A-5E214B068F0D}"/>
              </a:ext>
            </a:extLst>
          </p:cNvPr>
          <p:cNvSpPr/>
          <p:nvPr/>
        </p:nvSpPr>
        <p:spPr>
          <a:xfrm>
            <a:off x="7143404" y="9052216"/>
            <a:ext cx="1875891" cy="820069"/>
          </a:xfrm>
          <a:custGeom>
            <a:avLst/>
            <a:gdLst>
              <a:gd name="connsiteX0" fmla="*/ 49488 w 1875891"/>
              <a:gd name="connsiteY0" fmla="*/ 16069 h 820069"/>
              <a:gd name="connsiteX1" fmla="*/ 1557957 w 1875891"/>
              <a:gd name="connsiteY1" fmla="*/ 650908 h 820069"/>
              <a:gd name="connsiteX2" fmla="*/ 1872464 w 1875891"/>
              <a:gd name="connsiteY2" fmla="*/ 819809 h 820069"/>
              <a:gd name="connsiteX3" fmla="*/ 1464769 w 1875891"/>
              <a:gd name="connsiteY3" fmla="*/ 627611 h 820069"/>
              <a:gd name="connsiteX4" fmla="*/ 463006 w 1875891"/>
              <a:gd name="connsiteY4" fmla="*/ 225741 h 820069"/>
              <a:gd name="connsiteX5" fmla="*/ 49488 w 1875891"/>
              <a:gd name="connsiteY5" fmla="*/ 16069 h 8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5891" h="820069">
                <a:moveTo>
                  <a:pt x="49488" y="16069"/>
                </a:moveTo>
                <a:cubicBezTo>
                  <a:pt x="231980" y="86930"/>
                  <a:pt x="1254128" y="516951"/>
                  <a:pt x="1557957" y="650908"/>
                </a:cubicBezTo>
                <a:cubicBezTo>
                  <a:pt x="1861786" y="784865"/>
                  <a:pt x="1887995" y="823692"/>
                  <a:pt x="1872464" y="819809"/>
                </a:cubicBezTo>
                <a:cubicBezTo>
                  <a:pt x="1856933" y="815926"/>
                  <a:pt x="1699679" y="726622"/>
                  <a:pt x="1464769" y="627611"/>
                </a:cubicBezTo>
                <a:cubicBezTo>
                  <a:pt x="1229859" y="528600"/>
                  <a:pt x="695003" y="325723"/>
                  <a:pt x="463006" y="225741"/>
                </a:cubicBezTo>
                <a:cubicBezTo>
                  <a:pt x="231009" y="125759"/>
                  <a:pt x="-133004" y="-54792"/>
                  <a:pt x="49488" y="16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0" name="フリーフォーム 6339">
            <a:extLst>
              <a:ext uri="{FF2B5EF4-FFF2-40B4-BE49-F238E27FC236}">
                <a16:creationId xmlns:a16="http://schemas.microsoft.com/office/drawing/2014/main" id="{9673375B-8FF4-5542-85D2-3563A7F41B9E}"/>
              </a:ext>
            </a:extLst>
          </p:cNvPr>
          <p:cNvSpPr/>
          <p:nvPr/>
        </p:nvSpPr>
        <p:spPr>
          <a:xfrm>
            <a:off x="7190920" y="8992412"/>
            <a:ext cx="1766843" cy="805005"/>
          </a:xfrm>
          <a:custGeom>
            <a:avLst/>
            <a:gdLst>
              <a:gd name="connsiteX0" fmla="*/ 1972 w 1766843"/>
              <a:gd name="connsiteY0" fmla="*/ 159 h 805005"/>
              <a:gd name="connsiteX1" fmla="*/ 601865 w 1766843"/>
              <a:gd name="connsiteY1" fmla="*/ 227303 h 805005"/>
              <a:gd name="connsiteX2" fmla="*/ 1755057 w 1766843"/>
              <a:gd name="connsiteY2" fmla="*/ 798075 h 805005"/>
              <a:gd name="connsiteX3" fmla="*/ 1230879 w 1766843"/>
              <a:gd name="connsiteY3" fmla="*/ 559282 h 805005"/>
              <a:gd name="connsiteX4" fmla="*/ 438787 w 1766843"/>
              <a:gd name="connsiteY4" fmla="*/ 198182 h 805005"/>
              <a:gd name="connsiteX5" fmla="*/ 1972 w 1766843"/>
              <a:gd name="connsiteY5" fmla="*/ 159 h 8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43" h="805005">
                <a:moveTo>
                  <a:pt x="1972" y="159"/>
                </a:moveTo>
                <a:cubicBezTo>
                  <a:pt x="29152" y="5012"/>
                  <a:pt x="309684" y="94317"/>
                  <a:pt x="601865" y="227303"/>
                </a:cubicBezTo>
                <a:cubicBezTo>
                  <a:pt x="894046" y="360289"/>
                  <a:pt x="1650221" y="742745"/>
                  <a:pt x="1755057" y="798075"/>
                </a:cubicBezTo>
                <a:cubicBezTo>
                  <a:pt x="1859893" y="853405"/>
                  <a:pt x="1230879" y="559282"/>
                  <a:pt x="1230879" y="559282"/>
                </a:cubicBezTo>
                <a:lnTo>
                  <a:pt x="438787" y="198182"/>
                </a:lnTo>
                <a:cubicBezTo>
                  <a:pt x="233969" y="102083"/>
                  <a:pt x="-25208" y="-4694"/>
                  <a:pt x="197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1" name="フリーフォーム 6340">
            <a:extLst>
              <a:ext uri="{FF2B5EF4-FFF2-40B4-BE49-F238E27FC236}">
                <a16:creationId xmlns:a16="http://schemas.microsoft.com/office/drawing/2014/main" id="{543EC8B6-49B5-B4E0-006A-863B1A785BA7}"/>
              </a:ext>
            </a:extLst>
          </p:cNvPr>
          <p:cNvSpPr/>
          <p:nvPr/>
        </p:nvSpPr>
        <p:spPr>
          <a:xfrm>
            <a:off x="9033340" y="9807959"/>
            <a:ext cx="571863" cy="435332"/>
          </a:xfrm>
          <a:custGeom>
            <a:avLst/>
            <a:gdLst>
              <a:gd name="connsiteX0" fmla="*/ 0 w 571863"/>
              <a:gd name="connsiteY0" fmla="*/ 0 h 435332"/>
              <a:gd name="connsiteX1" fmla="*/ 553299 w 571863"/>
              <a:gd name="connsiteY1" fmla="*/ 419343 h 435332"/>
              <a:gd name="connsiteX2" fmla="*/ 401870 w 571863"/>
              <a:gd name="connsiteY2" fmla="*/ 314507 h 435332"/>
              <a:gd name="connsiteX3" fmla="*/ 0 w 571863"/>
              <a:gd name="connsiteY3" fmla="*/ 0 h 43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63" h="435332">
                <a:moveTo>
                  <a:pt x="0" y="0"/>
                </a:moveTo>
                <a:cubicBezTo>
                  <a:pt x="25238" y="17473"/>
                  <a:pt x="486321" y="366925"/>
                  <a:pt x="553299" y="419343"/>
                </a:cubicBezTo>
                <a:cubicBezTo>
                  <a:pt x="620277" y="471761"/>
                  <a:pt x="491174" y="384397"/>
                  <a:pt x="401870" y="31450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2" name="フリーフォーム 6341">
            <a:extLst>
              <a:ext uri="{FF2B5EF4-FFF2-40B4-BE49-F238E27FC236}">
                <a16:creationId xmlns:a16="http://schemas.microsoft.com/office/drawing/2014/main" id="{F6D9383A-DB9B-8A8A-3801-E7BBC63CE925}"/>
              </a:ext>
            </a:extLst>
          </p:cNvPr>
          <p:cNvSpPr/>
          <p:nvPr/>
        </p:nvSpPr>
        <p:spPr>
          <a:xfrm>
            <a:off x="8870051" y="9795490"/>
            <a:ext cx="471221" cy="215904"/>
          </a:xfrm>
          <a:custGeom>
            <a:avLst/>
            <a:gdLst>
              <a:gd name="connsiteX0" fmla="*/ 211 w 471221"/>
              <a:gd name="connsiteY0" fmla="*/ 821 h 215904"/>
              <a:gd name="connsiteX1" fmla="*/ 442851 w 471221"/>
              <a:gd name="connsiteY1" fmla="*/ 210492 h 215904"/>
              <a:gd name="connsiteX2" fmla="*/ 384609 w 471221"/>
              <a:gd name="connsiteY2" fmla="*/ 140602 h 215904"/>
              <a:gd name="connsiteX3" fmla="*/ 211 w 471221"/>
              <a:gd name="connsiteY3" fmla="*/ 821 h 21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221" h="215904">
                <a:moveTo>
                  <a:pt x="211" y="821"/>
                </a:moveTo>
                <a:cubicBezTo>
                  <a:pt x="9918" y="12469"/>
                  <a:pt x="378785" y="187195"/>
                  <a:pt x="442851" y="210492"/>
                </a:cubicBezTo>
                <a:cubicBezTo>
                  <a:pt x="506917" y="233789"/>
                  <a:pt x="451587" y="176518"/>
                  <a:pt x="384609" y="140602"/>
                </a:cubicBezTo>
                <a:cubicBezTo>
                  <a:pt x="317631" y="104686"/>
                  <a:pt x="-9496" y="-10827"/>
                  <a:pt x="211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3" name="フリーフォーム 6342">
            <a:extLst>
              <a:ext uri="{FF2B5EF4-FFF2-40B4-BE49-F238E27FC236}">
                <a16:creationId xmlns:a16="http://schemas.microsoft.com/office/drawing/2014/main" id="{030CFC76-27B7-0D31-3797-D3B33DCC90C6}"/>
              </a:ext>
            </a:extLst>
          </p:cNvPr>
          <p:cNvSpPr/>
          <p:nvPr/>
        </p:nvSpPr>
        <p:spPr>
          <a:xfrm>
            <a:off x="9242354" y="9997686"/>
            <a:ext cx="340950" cy="249212"/>
          </a:xfrm>
          <a:custGeom>
            <a:avLst/>
            <a:gdLst>
              <a:gd name="connsiteX0" fmla="*/ 71 w 340950"/>
              <a:gd name="connsiteY0" fmla="*/ 389 h 249212"/>
              <a:gd name="connsiteX1" fmla="*/ 314396 w 340950"/>
              <a:gd name="connsiteY1" fmla="*/ 238514 h 249212"/>
              <a:gd name="connsiteX2" fmla="*/ 285821 w 340950"/>
              <a:gd name="connsiteY2" fmla="*/ 184539 h 249212"/>
              <a:gd name="connsiteX3" fmla="*/ 71 w 340950"/>
              <a:gd name="connsiteY3" fmla="*/ 389 h 2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50" h="249212">
                <a:moveTo>
                  <a:pt x="71" y="389"/>
                </a:moveTo>
                <a:cubicBezTo>
                  <a:pt x="4833" y="9385"/>
                  <a:pt x="266771" y="207822"/>
                  <a:pt x="314396" y="238514"/>
                </a:cubicBezTo>
                <a:cubicBezTo>
                  <a:pt x="362021" y="269206"/>
                  <a:pt x="341383" y="228460"/>
                  <a:pt x="285821" y="184539"/>
                </a:cubicBezTo>
                <a:cubicBezTo>
                  <a:pt x="230259" y="140618"/>
                  <a:pt x="-4691" y="-8607"/>
                  <a:pt x="71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4" name="フリーフォーム 6343">
            <a:extLst>
              <a:ext uri="{FF2B5EF4-FFF2-40B4-BE49-F238E27FC236}">
                <a16:creationId xmlns:a16="http://schemas.microsoft.com/office/drawing/2014/main" id="{0FB98B13-B781-0FAA-7CCA-ABA8DBC2F4E4}"/>
              </a:ext>
            </a:extLst>
          </p:cNvPr>
          <p:cNvSpPr/>
          <p:nvPr/>
        </p:nvSpPr>
        <p:spPr>
          <a:xfrm>
            <a:off x="7911690" y="9861550"/>
            <a:ext cx="1045008" cy="711667"/>
          </a:xfrm>
          <a:custGeom>
            <a:avLst/>
            <a:gdLst>
              <a:gd name="connsiteX0" fmla="*/ 1044985 w 1045008"/>
              <a:gd name="connsiteY0" fmla="*/ 0 h 711667"/>
              <a:gd name="connsiteX1" fmla="*/ 549685 w 1045008"/>
              <a:gd name="connsiteY1" fmla="*/ 215900 h 711667"/>
              <a:gd name="connsiteX2" fmla="*/ 410 w 1045008"/>
              <a:gd name="connsiteY2" fmla="*/ 711200 h 711667"/>
              <a:gd name="connsiteX3" fmla="*/ 638585 w 1045008"/>
              <a:gd name="connsiteY3" fmla="*/ 120650 h 711667"/>
              <a:gd name="connsiteX4" fmla="*/ 530635 w 1045008"/>
              <a:gd name="connsiteY4" fmla="*/ 193675 h 711667"/>
              <a:gd name="connsiteX5" fmla="*/ 1044985 w 1045008"/>
              <a:gd name="connsiteY5" fmla="*/ 0 h 7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008" h="711667">
                <a:moveTo>
                  <a:pt x="1044985" y="0"/>
                </a:moveTo>
                <a:cubicBezTo>
                  <a:pt x="1048160" y="3704"/>
                  <a:pt x="723781" y="97367"/>
                  <a:pt x="549685" y="215900"/>
                </a:cubicBezTo>
                <a:cubicBezTo>
                  <a:pt x="375589" y="334433"/>
                  <a:pt x="-14407" y="727075"/>
                  <a:pt x="410" y="711200"/>
                </a:cubicBezTo>
                <a:cubicBezTo>
                  <a:pt x="15227" y="695325"/>
                  <a:pt x="550214" y="206904"/>
                  <a:pt x="638585" y="120650"/>
                </a:cubicBezTo>
                <a:cubicBezTo>
                  <a:pt x="726956" y="34396"/>
                  <a:pt x="468722" y="216429"/>
                  <a:pt x="530635" y="193675"/>
                </a:cubicBezTo>
                <a:lnTo>
                  <a:pt x="1044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5" name="フリーフォーム 6344">
            <a:extLst>
              <a:ext uri="{FF2B5EF4-FFF2-40B4-BE49-F238E27FC236}">
                <a16:creationId xmlns:a16="http://schemas.microsoft.com/office/drawing/2014/main" id="{8737BAFA-CB2F-7F88-408F-9CD38691ED43}"/>
              </a:ext>
            </a:extLst>
          </p:cNvPr>
          <p:cNvSpPr/>
          <p:nvPr/>
        </p:nvSpPr>
        <p:spPr>
          <a:xfrm>
            <a:off x="8550255" y="9918492"/>
            <a:ext cx="892734" cy="261307"/>
          </a:xfrm>
          <a:custGeom>
            <a:avLst/>
            <a:gdLst>
              <a:gd name="connsiteX0" fmla="*/ 20 w 892734"/>
              <a:gd name="connsiteY0" fmla="*/ 184358 h 261307"/>
              <a:gd name="connsiteX1" fmla="*/ 425470 w 892734"/>
              <a:gd name="connsiteY1" fmla="*/ 31958 h 261307"/>
              <a:gd name="connsiteX2" fmla="*/ 593745 w 892734"/>
              <a:gd name="connsiteY2" fmla="*/ 82758 h 261307"/>
              <a:gd name="connsiteX3" fmla="*/ 892195 w 892734"/>
              <a:gd name="connsiteY3" fmla="*/ 260558 h 261307"/>
              <a:gd name="connsiteX4" fmla="*/ 514370 w 892734"/>
              <a:gd name="connsiteY4" fmla="*/ 6558 h 261307"/>
              <a:gd name="connsiteX5" fmla="*/ 307995 w 892734"/>
              <a:gd name="connsiteY5" fmla="*/ 73233 h 261307"/>
              <a:gd name="connsiteX6" fmla="*/ 406420 w 892734"/>
              <a:gd name="connsiteY6" fmla="*/ 54183 h 261307"/>
              <a:gd name="connsiteX7" fmla="*/ 20 w 892734"/>
              <a:gd name="connsiteY7" fmla="*/ 184358 h 2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34" h="261307">
                <a:moveTo>
                  <a:pt x="20" y="184358"/>
                </a:moveTo>
                <a:cubicBezTo>
                  <a:pt x="3195" y="180654"/>
                  <a:pt x="326516" y="48891"/>
                  <a:pt x="425470" y="31958"/>
                </a:cubicBezTo>
                <a:cubicBezTo>
                  <a:pt x="524424" y="15025"/>
                  <a:pt x="515958" y="44658"/>
                  <a:pt x="593745" y="82758"/>
                </a:cubicBezTo>
                <a:cubicBezTo>
                  <a:pt x="671533" y="120858"/>
                  <a:pt x="905424" y="273258"/>
                  <a:pt x="892195" y="260558"/>
                </a:cubicBezTo>
                <a:cubicBezTo>
                  <a:pt x="878966" y="247858"/>
                  <a:pt x="611736" y="37779"/>
                  <a:pt x="514370" y="6558"/>
                </a:cubicBezTo>
                <a:cubicBezTo>
                  <a:pt x="417004" y="-24663"/>
                  <a:pt x="325987" y="65295"/>
                  <a:pt x="307995" y="73233"/>
                </a:cubicBezTo>
                <a:cubicBezTo>
                  <a:pt x="290003" y="81170"/>
                  <a:pt x="456691" y="35133"/>
                  <a:pt x="406420" y="54183"/>
                </a:cubicBezTo>
                <a:cubicBezTo>
                  <a:pt x="356149" y="73233"/>
                  <a:pt x="-3155" y="188062"/>
                  <a:pt x="20" y="184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6" name="フリーフォーム 6345">
            <a:extLst>
              <a:ext uri="{FF2B5EF4-FFF2-40B4-BE49-F238E27FC236}">
                <a16:creationId xmlns:a16="http://schemas.microsoft.com/office/drawing/2014/main" id="{3A3B4627-3B63-C377-89E4-95768E1CAFF6}"/>
              </a:ext>
            </a:extLst>
          </p:cNvPr>
          <p:cNvSpPr/>
          <p:nvPr/>
        </p:nvSpPr>
        <p:spPr>
          <a:xfrm>
            <a:off x="7307893" y="10174325"/>
            <a:ext cx="997437" cy="1346545"/>
          </a:xfrm>
          <a:custGeom>
            <a:avLst/>
            <a:gdLst>
              <a:gd name="connsiteX0" fmla="*/ 994732 w 997437"/>
              <a:gd name="connsiteY0" fmla="*/ 4725 h 1346545"/>
              <a:gd name="connsiteX1" fmla="*/ 461332 w 997437"/>
              <a:gd name="connsiteY1" fmla="*/ 509550 h 1346545"/>
              <a:gd name="connsiteX2" fmla="*/ 4132 w 997437"/>
              <a:gd name="connsiteY2" fmla="*/ 1341400 h 1346545"/>
              <a:gd name="connsiteX3" fmla="*/ 248607 w 997437"/>
              <a:gd name="connsiteY3" fmla="*/ 842925 h 1346545"/>
              <a:gd name="connsiteX4" fmla="*/ 470857 w 997437"/>
              <a:gd name="connsiteY4" fmla="*/ 474625 h 1346545"/>
              <a:gd name="connsiteX5" fmla="*/ 661357 w 997437"/>
              <a:gd name="connsiteY5" fmla="*/ 268250 h 1346545"/>
              <a:gd name="connsiteX6" fmla="*/ 994732 w 997437"/>
              <a:gd name="connsiteY6" fmla="*/ 4725 h 13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437" h="1346545">
                <a:moveTo>
                  <a:pt x="994732" y="4725"/>
                </a:moveTo>
                <a:cubicBezTo>
                  <a:pt x="961395" y="44942"/>
                  <a:pt x="626432" y="286771"/>
                  <a:pt x="461332" y="509550"/>
                </a:cubicBezTo>
                <a:cubicBezTo>
                  <a:pt x="296232" y="732329"/>
                  <a:pt x="39586" y="1285838"/>
                  <a:pt x="4132" y="1341400"/>
                </a:cubicBezTo>
                <a:cubicBezTo>
                  <a:pt x="-31322" y="1396962"/>
                  <a:pt x="170819" y="987388"/>
                  <a:pt x="248607" y="842925"/>
                </a:cubicBezTo>
                <a:cubicBezTo>
                  <a:pt x="326395" y="698462"/>
                  <a:pt x="402065" y="570404"/>
                  <a:pt x="470857" y="474625"/>
                </a:cubicBezTo>
                <a:cubicBezTo>
                  <a:pt x="539649" y="378846"/>
                  <a:pt x="578807" y="344450"/>
                  <a:pt x="661357" y="268250"/>
                </a:cubicBezTo>
                <a:cubicBezTo>
                  <a:pt x="743907" y="192050"/>
                  <a:pt x="1028069" y="-35492"/>
                  <a:pt x="994732" y="4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7" name="フリーフォーム 6346">
            <a:extLst>
              <a:ext uri="{FF2B5EF4-FFF2-40B4-BE49-F238E27FC236}">
                <a16:creationId xmlns:a16="http://schemas.microsoft.com/office/drawing/2014/main" id="{F1FB1B6B-424A-1068-1055-B8784376D17A}"/>
              </a:ext>
            </a:extLst>
          </p:cNvPr>
          <p:cNvSpPr/>
          <p:nvPr/>
        </p:nvSpPr>
        <p:spPr>
          <a:xfrm>
            <a:off x="7082413" y="11293300"/>
            <a:ext cx="312388" cy="867113"/>
          </a:xfrm>
          <a:custGeom>
            <a:avLst/>
            <a:gdLst>
              <a:gd name="connsiteX0" fmla="*/ 312162 w 312388"/>
              <a:gd name="connsiteY0" fmla="*/ 175 h 867113"/>
              <a:gd name="connsiteX1" fmla="*/ 115312 w 312388"/>
              <a:gd name="connsiteY1" fmla="*/ 400225 h 867113"/>
              <a:gd name="connsiteX2" fmla="*/ 1012 w 312388"/>
              <a:gd name="connsiteY2" fmla="*/ 866950 h 867113"/>
              <a:gd name="connsiteX3" fmla="*/ 74037 w 312388"/>
              <a:gd name="connsiteY3" fmla="*/ 447850 h 867113"/>
              <a:gd name="connsiteX4" fmla="*/ 312162 w 312388"/>
              <a:gd name="connsiteY4" fmla="*/ 175 h 8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88" h="867113">
                <a:moveTo>
                  <a:pt x="312162" y="175"/>
                </a:moveTo>
                <a:cubicBezTo>
                  <a:pt x="319041" y="-7763"/>
                  <a:pt x="167170" y="255763"/>
                  <a:pt x="115312" y="400225"/>
                </a:cubicBezTo>
                <a:cubicBezTo>
                  <a:pt x="63454" y="544687"/>
                  <a:pt x="7891" y="859012"/>
                  <a:pt x="1012" y="866950"/>
                </a:cubicBezTo>
                <a:cubicBezTo>
                  <a:pt x="-5867" y="874888"/>
                  <a:pt x="22708" y="591783"/>
                  <a:pt x="74037" y="447850"/>
                </a:cubicBezTo>
                <a:cubicBezTo>
                  <a:pt x="125366" y="303917"/>
                  <a:pt x="305283" y="8113"/>
                  <a:pt x="31216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8" name="フリーフォーム 6347">
            <a:extLst>
              <a:ext uri="{FF2B5EF4-FFF2-40B4-BE49-F238E27FC236}">
                <a16:creationId xmlns:a16="http://schemas.microsoft.com/office/drawing/2014/main" id="{338EC374-31B7-1D64-3AAF-C6FBA1A1EE03}"/>
              </a:ext>
            </a:extLst>
          </p:cNvPr>
          <p:cNvSpPr/>
          <p:nvPr/>
        </p:nvSpPr>
        <p:spPr>
          <a:xfrm>
            <a:off x="6665662" y="11437008"/>
            <a:ext cx="501152" cy="671843"/>
          </a:xfrm>
          <a:custGeom>
            <a:avLst/>
            <a:gdLst>
              <a:gd name="connsiteX0" fmla="*/ 500313 w 501152"/>
              <a:gd name="connsiteY0" fmla="*/ 2517 h 671843"/>
              <a:gd name="connsiteX1" fmla="*/ 138363 w 501152"/>
              <a:gd name="connsiteY1" fmla="*/ 478767 h 671843"/>
              <a:gd name="connsiteX2" fmla="*/ 1838 w 501152"/>
              <a:gd name="connsiteY2" fmla="*/ 669267 h 671843"/>
              <a:gd name="connsiteX3" fmla="*/ 71688 w 501152"/>
              <a:gd name="connsiteY3" fmla="*/ 577192 h 671843"/>
              <a:gd name="connsiteX4" fmla="*/ 239963 w 501152"/>
              <a:gd name="connsiteY4" fmla="*/ 412092 h 671843"/>
              <a:gd name="connsiteX5" fmla="*/ 173288 w 501152"/>
              <a:gd name="connsiteY5" fmla="*/ 447017 h 671843"/>
              <a:gd name="connsiteX6" fmla="*/ 303463 w 501152"/>
              <a:gd name="connsiteY6" fmla="*/ 234292 h 671843"/>
              <a:gd name="connsiteX7" fmla="*/ 239963 w 501152"/>
              <a:gd name="connsiteY7" fmla="*/ 288267 h 671843"/>
              <a:gd name="connsiteX8" fmla="*/ 500313 w 501152"/>
              <a:gd name="connsiteY8" fmla="*/ 2517 h 6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52" h="671843">
                <a:moveTo>
                  <a:pt x="500313" y="2517"/>
                </a:moveTo>
                <a:cubicBezTo>
                  <a:pt x="483380" y="34267"/>
                  <a:pt x="221442" y="367642"/>
                  <a:pt x="138363" y="478767"/>
                </a:cubicBezTo>
                <a:cubicBezTo>
                  <a:pt x="55284" y="589892"/>
                  <a:pt x="12950" y="652863"/>
                  <a:pt x="1838" y="669267"/>
                </a:cubicBezTo>
                <a:cubicBezTo>
                  <a:pt x="-9274" y="685671"/>
                  <a:pt x="32001" y="620054"/>
                  <a:pt x="71688" y="577192"/>
                </a:cubicBezTo>
                <a:cubicBezTo>
                  <a:pt x="111375" y="534330"/>
                  <a:pt x="223030" y="433788"/>
                  <a:pt x="239963" y="412092"/>
                </a:cubicBezTo>
                <a:cubicBezTo>
                  <a:pt x="256896" y="390396"/>
                  <a:pt x="162705" y="476650"/>
                  <a:pt x="173288" y="447017"/>
                </a:cubicBezTo>
                <a:cubicBezTo>
                  <a:pt x="183871" y="417384"/>
                  <a:pt x="292350" y="260750"/>
                  <a:pt x="303463" y="234292"/>
                </a:cubicBezTo>
                <a:cubicBezTo>
                  <a:pt x="314575" y="207834"/>
                  <a:pt x="207155" y="327425"/>
                  <a:pt x="239963" y="288267"/>
                </a:cubicBezTo>
                <a:cubicBezTo>
                  <a:pt x="272771" y="249109"/>
                  <a:pt x="517246" y="-29233"/>
                  <a:pt x="500313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9" name="フリーフォーム 6348">
            <a:extLst>
              <a:ext uri="{FF2B5EF4-FFF2-40B4-BE49-F238E27FC236}">
                <a16:creationId xmlns:a16="http://schemas.microsoft.com/office/drawing/2014/main" id="{3093F2FC-5024-CD45-4656-95DA42CBC648}"/>
              </a:ext>
            </a:extLst>
          </p:cNvPr>
          <p:cNvSpPr/>
          <p:nvPr/>
        </p:nvSpPr>
        <p:spPr>
          <a:xfrm>
            <a:off x="7914717" y="10454556"/>
            <a:ext cx="976095" cy="483654"/>
          </a:xfrm>
          <a:custGeom>
            <a:avLst/>
            <a:gdLst>
              <a:gd name="connsiteX0" fmla="*/ 558 w 976095"/>
              <a:gd name="connsiteY0" fmla="*/ 483319 h 483654"/>
              <a:gd name="connsiteX1" fmla="*/ 495858 w 976095"/>
              <a:gd name="connsiteY1" fmla="*/ 216619 h 483654"/>
              <a:gd name="connsiteX2" fmla="*/ 975283 w 976095"/>
              <a:gd name="connsiteY2" fmla="*/ 719 h 483654"/>
              <a:gd name="connsiteX3" fmla="*/ 594283 w 976095"/>
              <a:gd name="connsiteY3" fmla="*/ 159469 h 483654"/>
              <a:gd name="connsiteX4" fmla="*/ 558 w 976095"/>
              <a:gd name="connsiteY4" fmla="*/ 483319 h 4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095" h="483654">
                <a:moveTo>
                  <a:pt x="558" y="483319"/>
                </a:moveTo>
                <a:cubicBezTo>
                  <a:pt x="-15846" y="492844"/>
                  <a:pt x="333404" y="297052"/>
                  <a:pt x="495858" y="216619"/>
                </a:cubicBezTo>
                <a:cubicBezTo>
                  <a:pt x="658312" y="136186"/>
                  <a:pt x="958879" y="10244"/>
                  <a:pt x="975283" y="719"/>
                </a:cubicBezTo>
                <a:cubicBezTo>
                  <a:pt x="991687" y="-8806"/>
                  <a:pt x="756208" y="77977"/>
                  <a:pt x="594283" y="159469"/>
                </a:cubicBezTo>
                <a:cubicBezTo>
                  <a:pt x="432358" y="240961"/>
                  <a:pt x="16962" y="473794"/>
                  <a:pt x="558" y="48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0" name="フリーフォーム 6349">
            <a:extLst>
              <a:ext uri="{FF2B5EF4-FFF2-40B4-BE49-F238E27FC236}">
                <a16:creationId xmlns:a16="http://schemas.microsoft.com/office/drawing/2014/main" id="{DF182849-B051-AA99-C1A3-6FCA9E8C8980}"/>
              </a:ext>
            </a:extLst>
          </p:cNvPr>
          <p:cNvSpPr/>
          <p:nvPr/>
        </p:nvSpPr>
        <p:spPr>
          <a:xfrm>
            <a:off x="7677016" y="10925128"/>
            <a:ext cx="431935" cy="584860"/>
          </a:xfrm>
          <a:custGeom>
            <a:avLst/>
            <a:gdLst>
              <a:gd name="connsiteX0" fmla="*/ 431934 w 431935"/>
              <a:gd name="connsiteY0" fmla="*/ 47 h 584860"/>
              <a:gd name="connsiteX1" fmla="*/ 235084 w 431935"/>
              <a:gd name="connsiteY1" fmla="*/ 187372 h 584860"/>
              <a:gd name="connsiteX2" fmla="*/ 250959 w 431935"/>
              <a:gd name="connsiteY2" fmla="*/ 190547 h 584860"/>
              <a:gd name="connsiteX3" fmla="*/ 127134 w 431935"/>
              <a:gd name="connsiteY3" fmla="*/ 431847 h 584860"/>
              <a:gd name="connsiteX4" fmla="*/ 168409 w 431935"/>
              <a:gd name="connsiteY4" fmla="*/ 333422 h 584860"/>
              <a:gd name="connsiteX5" fmla="*/ 134 w 431935"/>
              <a:gd name="connsiteY5" fmla="*/ 584247 h 584860"/>
              <a:gd name="connsiteX6" fmla="*/ 200159 w 431935"/>
              <a:gd name="connsiteY6" fmla="*/ 247697 h 584860"/>
              <a:gd name="connsiteX7" fmla="*/ 292234 w 431935"/>
              <a:gd name="connsiteY7" fmla="*/ 88947 h 584860"/>
              <a:gd name="connsiteX8" fmla="*/ 231909 w 431935"/>
              <a:gd name="connsiteY8" fmla="*/ 168322 h 584860"/>
              <a:gd name="connsiteX9" fmla="*/ 431934 w 431935"/>
              <a:gd name="connsiteY9" fmla="*/ 47 h 5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935" h="584860">
                <a:moveTo>
                  <a:pt x="431934" y="47"/>
                </a:moveTo>
                <a:cubicBezTo>
                  <a:pt x="432463" y="3222"/>
                  <a:pt x="235084" y="187372"/>
                  <a:pt x="235084" y="187372"/>
                </a:cubicBezTo>
                <a:cubicBezTo>
                  <a:pt x="204922" y="219122"/>
                  <a:pt x="268951" y="149801"/>
                  <a:pt x="250959" y="190547"/>
                </a:cubicBezTo>
                <a:cubicBezTo>
                  <a:pt x="232967" y="231293"/>
                  <a:pt x="140892" y="408035"/>
                  <a:pt x="127134" y="431847"/>
                </a:cubicBezTo>
                <a:cubicBezTo>
                  <a:pt x="113376" y="455659"/>
                  <a:pt x="189576" y="308022"/>
                  <a:pt x="168409" y="333422"/>
                </a:cubicBezTo>
                <a:cubicBezTo>
                  <a:pt x="147242" y="358822"/>
                  <a:pt x="-5158" y="598534"/>
                  <a:pt x="134" y="584247"/>
                </a:cubicBezTo>
                <a:cubicBezTo>
                  <a:pt x="5426" y="569960"/>
                  <a:pt x="151476" y="330247"/>
                  <a:pt x="200159" y="247697"/>
                </a:cubicBezTo>
                <a:cubicBezTo>
                  <a:pt x="248842" y="165147"/>
                  <a:pt x="286942" y="102176"/>
                  <a:pt x="292234" y="88947"/>
                </a:cubicBezTo>
                <a:cubicBezTo>
                  <a:pt x="297526" y="75718"/>
                  <a:pt x="212330" y="181551"/>
                  <a:pt x="231909" y="168322"/>
                </a:cubicBezTo>
                <a:cubicBezTo>
                  <a:pt x="251488" y="155093"/>
                  <a:pt x="431405" y="-3128"/>
                  <a:pt x="43193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1" name="フリーフォーム 6350">
            <a:extLst>
              <a:ext uri="{FF2B5EF4-FFF2-40B4-BE49-F238E27FC236}">
                <a16:creationId xmlns:a16="http://schemas.microsoft.com/office/drawing/2014/main" id="{0BCFED56-61E8-8C89-7761-163B20874267}"/>
              </a:ext>
            </a:extLst>
          </p:cNvPr>
          <p:cNvSpPr/>
          <p:nvPr/>
        </p:nvSpPr>
        <p:spPr>
          <a:xfrm>
            <a:off x="7560940" y="10971824"/>
            <a:ext cx="586507" cy="1200834"/>
          </a:xfrm>
          <a:custGeom>
            <a:avLst/>
            <a:gdLst>
              <a:gd name="connsiteX0" fmla="*/ 586110 w 586507"/>
              <a:gd name="connsiteY0" fmla="*/ 976 h 1200834"/>
              <a:gd name="connsiteX1" fmla="*/ 332110 w 586507"/>
              <a:gd name="connsiteY1" fmla="*/ 445476 h 1200834"/>
              <a:gd name="connsiteX2" fmla="*/ 344810 w 586507"/>
              <a:gd name="connsiteY2" fmla="*/ 413726 h 1200834"/>
              <a:gd name="connsiteX3" fmla="*/ 268610 w 586507"/>
              <a:gd name="connsiteY3" fmla="*/ 699476 h 1200834"/>
              <a:gd name="connsiteX4" fmla="*/ 306710 w 586507"/>
              <a:gd name="connsiteY4" fmla="*/ 613751 h 1200834"/>
              <a:gd name="connsiteX5" fmla="*/ 74935 w 586507"/>
              <a:gd name="connsiteY5" fmla="*/ 1055076 h 1200834"/>
              <a:gd name="connsiteX6" fmla="*/ 14610 w 586507"/>
              <a:gd name="connsiteY6" fmla="*/ 1178901 h 1200834"/>
              <a:gd name="connsiteX7" fmla="*/ 319410 w 586507"/>
              <a:gd name="connsiteY7" fmla="*/ 658201 h 1200834"/>
              <a:gd name="connsiteX8" fmla="*/ 300360 w 586507"/>
              <a:gd name="connsiteY8" fmla="*/ 686776 h 1200834"/>
              <a:gd name="connsiteX9" fmla="*/ 379735 w 586507"/>
              <a:gd name="connsiteY9" fmla="*/ 394676 h 1200834"/>
              <a:gd name="connsiteX10" fmla="*/ 338460 w 586507"/>
              <a:gd name="connsiteY10" fmla="*/ 518501 h 1200834"/>
              <a:gd name="connsiteX11" fmla="*/ 389260 w 586507"/>
              <a:gd name="connsiteY11" fmla="*/ 331176 h 1200834"/>
              <a:gd name="connsiteX12" fmla="*/ 586110 w 586507"/>
              <a:gd name="connsiteY12" fmla="*/ 976 h 120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507" h="1200834">
                <a:moveTo>
                  <a:pt x="586110" y="976"/>
                </a:moveTo>
                <a:cubicBezTo>
                  <a:pt x="576585" y="20026"/>
                  <a:pt x="372327" y="376684"/>
                  <a:pt x="332110" y="445476"/>
                </a:cubicBezTo>
                <a:cubicBezTo>
                  <a:pt x="291893" y="514268"/>
                  <a:pt x="355393" y="371393"/>
                  <a:pt x="344810" y="413726"/>
                </a:cubicBezTo>
                <a:cubicBezTo>
                  <a:pt x="334227" y="456059"/>
                  <a:pt x="274960" y="666139"/>
                  <a:pt x="268610" y="699476"/>
                </a:cubicBezTo>
                <a:cubicBezTo>
                  <a:pt x="262260" y="732814"/>
                  <a:pt x="338989" y="554484"/>
                  <a:pt x="306710" y="613751"/>
                </a:cubicBezTo>
                <a:cubicBezTo>
                  <a:pt x="274431" y="673018"/>
                  <a:pt x="123618" y="960884"/>
                  <a:pt x="74935" y="1055076"/>
                </a:cubicBezTo>
                <a:cubicBezTo>
                  <a:pt x="26252" y="1149268"/>
                  <a:pt x="-26136" y="1245047"/>
                  <a:pt x="14610" y="1178901"/>
                </a:cubicBezTo>
                <a:cubicBezTo>
                  <a:pt x="55356" y="1112755"/>
                  <a:pt x="271785" y="740222"/>
                  <a:pt x="319410" y="658201"/>
                </a:cubicBezTo>
                <a:cubicBezTo>
                  <a:pt x="367035" y="576180"/>
                  <a:pt x="290306" y="730697"/>
                  <a:pt x="300360" y="686776"/>
                </a:cubicBezTo>
                <a:cubicBezTo>
                  <a:pt x="310414" y="642855"/>
                  <a:pt x="373385" y="422722"/>
                  <a:pt x="379735" y="394676"/>
                </a:cubicBezTo>
                <a:cubicBezTo>
                  <a:pt x="386085" y="366630"/>
                  <a:pt x="336872" y="529084"/>
                  <a:pt x="338460" y="518501"/>
                </a:cubicBezTo>
                <a:cubicBezTo>
                  <a:pt x="340047" y="507918"/>
                  <a:pt x="347456" y="415314"/>
                  <a:pt x="389260" y="331176"/>
                </a:cubicBezTo>
                <a:cubicBezTo>
                  <a:pt x="431064" y="247039"/>
                  <a:pt x="595635" y="-18074"/>
                  <a:pt x="586110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2" name="フリーフォーム 6351">
            <a:extLst>
              <a:ext uri="{FF2B5EF4-FFF2-40B4-BE49-F238E27FC236}">
                <a16:creationId xmlns:a16="http://schemas.microsoft.com/office/drawing/2014/main" id="{BEC68A83-5AA8-B8FD-6172-4317E8548B89}"/>
              </a:ext>
            </a:extLst>
          </p:cNvPr>
          <p:cNvSpPr/>
          <p:nvPr/>
        </p:nvSpPr>
        <p:spPr>
          <a:xfrm>
            <a:off x="7740604" y="10920881"/>
            <a:ext cx="519016" cy="1213666"/>
          </a:xfrm>
          <a:custGeom>
            <a:avLst/>
            <a:gdLst>
              <a:gd name="connsiteX0" fmla="*/ 511221 w 519016"/>
              <a:gd name="connsiteY0" fmla="*/ 1119 h 1213666"/>
              <a:gd name="connsiteX1" fmla="*/ 492171 w 519016"/>
              <a:gd name="connsiteY1" fmla="*/ 213844 h 1213666"/>
              <a:gd name="connsiteX2" fmla="*/ 368346 w 519016"/>
              <a:gd name="connsiteY2" fmla="*/ 493244 h 1213666"/>
              <a:gd name="connsiteX3" fmla="*/ 390571 w 519016"/>
              <a:gd name="connsiteY3" fmla="*/ 477369 h 1213666"/>
              <a:gd name="connsiteX4" fmla="*/ 222296 w 519016"/>
              <a:gd name="connsiteY4" fmla="*/ 728194 h 1213666"/>
              <a:gd name="connsiteX5" fmla="*/ 250871 w 519016"/>
              <a:gd name="connsiteY5" fmla="*/ 705969 h 1213666"/>
              <a:gd name="connsiteX6" fmla="*/ 171496 w 519016"/>
              <a:gd name="connsiteY6" fmla="*/ 874244 h 1213666"/>
              <a:gd name="connsiteX7" fmla="*/ 174671 w 519016"/>
              <a:gd name="connsiteY7" fmla="*/ 823444 h 1213666"/>
              <a:gd name="connsiteX8" fmla="*/ 79421 w 519016"/>
              <a:gd name="connsiteY8" fmla="*/ 1052044 h 1213666"/>
              <a:gd name="connsiteX9" fmla="*/ 3221 w 519016"/>
              <a:gd name="connsiteY9" fmla="*/ 1204444 h 1213666"/>
              <a:gd name="connsiteX10" fmla="*/ 190546 w 519016"/>
              <a:gd name="connsiteY10" fmla="*/ 778994 h 1213666"/>
              <a:gd name="connsiteX11" fmla="*/ 485821 w 519016"/>
              <a:gd name="connsiteY11" fmla="*/ 305919 h 1213666"/>
              <a:gd name="connsiteX12" fmla="*/ 511221 w 519016"/>
              <a:gd name="connsiteY12" fmla="*/ 1119 h 121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9016" h="1213666">
                <a:moveTo>
                  <a:pt x="511221" y="1119"/>
                </a:moveTo>
                <a:cubicBezTo>
                  <a:pt x="512279" y="-14227"/>
                  <a:pt x="515984" y="131823"/>
                  <a:pt x="492171" y="213844"/>
                </a:cubicBezTo>
                <a:cubicBezTo>
                  <a:pt x="468358" y="295865"/>
                  <a:pt x="385279" y="449323"/>
                  <a:pt x="368346" y="493244"/>
                </a:cubicBezTo>
                <a:cubicBezTo>
                  <a:pt x="351413" y="537165"/>
                  <a:pt x="414913" y="438211"/>
                  <a:pt x="390571" y="477369"/>
                </a:cubicBezTo>
                <a:cubicBezTo>
                  <a:pt x="366229" y="516527"/>
                  <a:pt x="245579" y="690094"/>
                  <a:pt x="222296" y="728194"/>
                </a:cubicBezTo>
                <a:cubicBezTo>
                  <a:pt x="199013" y="766294"/>
                  <a:pt x="259338" y="681627"/>
                  <a:pt x="250871" y="705969"/>
                </a:cubicBezTo>
                <a:cubicBezTo>
                  <a:pt x="242404" y="730311"/>
                  <a:pt x="184196" y="854665"/>
                  <a:pt x="171496" y="874244"/>
                </a:cubicBezTo>
                <a:cubicBezTo>
                  <a:pt x="158796" y="893823"/>
                  <a:pt x="190017" y="793811"/>
                  <a:pt x="174671" y="823444"/>
                </a:cubicBezTo>
                <a:cubicBezTo>
                  <a:pt x="159325" y="853077"/>
                  <a:pt x="107996" y="988544"/>
                  <a:pt x="79421" y="1052044"/>
                </a:cubicBezTo>
                <a:cubicBezTo>
                  <a:pt x="50846" y="1115544"/>
                  <a:pt x="-15300" y="1249952"/>
                  <a:pt x="3221" y="1204444"/>
                </a:cubicBezTo>
                <a:cubicBezTo>
                  <a:pt x="21742" y="1158936"/>
                  <a:pt x="110113" y="928748"/>
                  <a:pt x="190546" y="778994"/>
                </a:cubicBezTo>
                <a:cubicBezTo>
                  <a:pt x="270979" y="629240"/>
                  <a:pt x="430259" y="431331"/>
                  <a:pt x="485821" y="305919"/>
                </a:cubicBezTo>
                <a:cubicBezTo>
                  <a:pt x="541383" y="180507"/>
                  <a:pt x="510163" y="16465"/>
                  <a:pt x="51122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3" name="フリーフォーム 6352">
            <a:extLst>
              <a:ext uri="{FF2B5EF4-FFF2-40B4-BE49-F238E27FC236}">
                <a16:creationId xmlns:a16="http://schemas.microsoft.com/office/drawing/2014/main" id="{2A2AFC45-1BE0-0193-6714-4A76DAD21AAB}"/>
              </a:ext>
            </a:extLst>
          </p:cNvPr>
          <p:cNvSpPr/>
          <p:nvPr/>
        </p:nvSpPr>
        <p:spPr>
          <a:xfrm>
            <a:off x="8421867" y="10549835"/>
            <a:ext cx="462107" cy="252913"/>
          </a:xfrm>
          <a:custGeom>
            <a:avLst/>
            <a:gdLst>
              <a:gd name="connsiteX0" fmla="*/ 461783 w 462107"/>
              <a:gd name="connsiteY0" fmla="*/ 690 h 252913"/>
              <a:gd name="connsiteX1" fmla="*/ 112533 w 462107"/>
              <a:gd name="connsiteY1" fmla="*/ 178490 h 252913"/>
              <a:gd name="connsiteX2" fmla="*/ 1408 w 462107"/>
              <a:gd name="connsiteY2" fmla="*/ 251515 h 252913"/>
              <a:gd name="connsiteX3" fmla="*/ 172858 w 462107"/>
              <a:gd name="connsiteY3" fmla="*/ 121340 h 252913"/>
              <a:gd name="connsiteX4" fmla="*/ 461783 w 462107"/>
              <a:gd name="connsiteY4" fmla="*/ 690 h 2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7" h="252913">
                <a:moveTo>
                  <a:pt x="461783" y="690"/>
                </a:moveTo>
                <a:cubicBezTo>
                  <a:pt x="451729" y="10215"/>
                  <a:pt x="189262" y="136686"/>
                  <a:pt x="112533" y="178490"/>
                </a:cubicBezTo>
                <a:cubicBezTo>
                  <a:pt x="35804" y="220294"/>
                  <a:pt x="-8646" y="261040"/>
                  <a:pt x="1408" y="251515"/>
                </a:cubicBezTo>
                <a:cubicBezTo>
                  <a:pt x="11462" y="241990"/>
                  <a:pt x="100362" y="159969"/>
                  <a:pt x="172858" y="121340"/>
                </a:cubicBezTo>
                <a:cubicBezTo>
                  <a:pt x="245354" y="82711"/>
                  <a:pt x="471837" y="-8835"/>
                  <a:pt x="461783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4" name="フリーフォーム 6353">
            <a:extLst>
              <a:ext uri="{FF2B5EF4-FFF2-40B4-BE49-F238E27FC236}">
                <a16:creationId xmlns:a16="http://schemas.microsoft.com/office/drawing/2014/main" id="{B5122386-BE39-3EEF-0883-679F84F37B37}"/>
              </a:ext>
            </a:extLst>
          </p:cNvPr>
          <p:cNvSpPr/>
          <p:nvPr/>
        </p:nvSpPr>
        <p:spPr>
          <a:xfrm>
            <a:off x="8318478" y="10620375"/>
            <a:ext cx="536642" cy="965200"/>
          </a:xfrm>
          <a:custGeom>
            <a:avLst/>
            <a:gdLst>
              <a:gd name="connsiteX0" fmla="*/ 536597 w 536642"/>
              <a:gd name="connsiteY0" fmla="*/ 0 h 965200"/>
              <a:gd name="connsiteX1" fmla="*/ 317522 w 536642"/>
              <a:gd name="connsiteY1" fmla="*/ 434975 h 965200"/>
              <a:gd name="connsiteX2" fmla="*/ 22 w 536642"/>
              <a:gd name="connsiteY2" fmla="*/ 965200 h 965200"/>
              <a:gd name="connsiteX3" fmla="*/ 333397 w 536642"/>
              <a:gd name="connsiteY3" fmla="*/ 431800 h 965200"/>
              <a:gd name="connsiteX4" fmla="*/ 536597 w 536642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42" h="965200">
                <a:moveTo>
                  <a:pt x="536597" y="0"/>
                </a:moveTo>
                <a:cubicBezTo>
                  <a:pt x="533951" y="529"/>
                  <a:pt x="406951" y="274108"/>
                  <a:pt x="317522" y="434975"/>
                </a:cubicBezTo>
                <a:cubicBezTo>
                  <a:pt x="228093" y="595842"/>
                  <a:pt x="-2624" y="965729"/>
                  <a:pt x="22" y="965200"/>
                </a:cubicBezTo>
                <a:cubicBezTo>
                  <a:pt x="2668" y="964671"/>
                  <a:pt x="240793" y="590550"/>
                  <a:pt x="333397" y="431800"/>
                </a:cubicBezTo>
                <a:cubicBezTo>
                  <a:pt x="426001" y="273050"/>
                  <a:pt x="539243" y="-529"/>
                  <a:pt x="536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5" name="フリーフォーム 6354">
            <a:extLst>
              <a:ext uri="{FF2B5EF4-FFF2-40B4-BE49-F238E27FC236}">
                <a16:creationId xmlns:a16="http://schemas.microsoft.com/office/drawing/2014/main" id="{FB30ACD6-4760-5E3F-F1B9-66C380E82F05}"/>
              </a:ext>
            </a:extLst>
          </p:cNvPr>
          <p:cNvSpPr/>
          <p:nvPr/>
        </p:nvSpPr>
        <p:spPr>
          <a:xfrm>
            <a:off x="8049875" y="11492148"/>
            <a:ext cx="367960" cy="409157"/>
          </a:xfrm>
          <a:custGeom>
            <a:avLst/>
            <a:gdLst>
              <a:gd name="connsiteX0" fmla="*/ 360700 w 367960"/>
              <a:gd name="connsiteY0" fmla="*/ 10877 h 409157"/>
              <a:gd name="connsiteX1" fmla="*/ 1925 w 367960"/>
              <a:gd name="connsiteY1" fmla="*/ 407752 h 409157"/>
              <a:gd name="connsiteX2" fmla="*/ 224175 w 367960"/>
              <a:gd name="connsiteY2" fmla="*/ 137877 h 409157"/>
              <a:gd name="connsiteX3" fmla="*/ 360700 w 367960"/>
              <a:gd name="connsiteY3" fmla="*/ 10877 h 40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60" h="409157">
                <a:moveTo>
                  <a:pt x="360700" y="10877"/>
                </a:moveTo>
                <a:cubicBezTo>
                  <a:pt x="323658" y="55856"/>
                  <a:pt x="24679" y="386585"/>
                  <a:pt x="1925" y="407752"/>
                </a:cubicBezTo>
                <a:cubicBezTo>
                  <a:pt x="-20829" y="428919"/>
                  <a:pt x="164379" y="205081"/>
                  <a:pt x="224175" y="137877"/>
                </a:cubicBezTo>
                <a:cubicBezTo>
                  <a:pt x="283971" y="70673"/>
                  <a:pt x="397742" y="-34102"/>
                  <a:pt x="360700" y="10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6" name="フリーフォーム 6355">
            <a:extLst>
              <a:ext uri="{FF2B5EF4-FFF2-40B4-BE49-F238E27FC236}">
                <a16:creationId xmlns:a16="http://schemas.microsoft.com/office/drawing/2014/main" id="{CBC4B9F4-7AE9-0BDE-F0E6-7389F3A25799}"/>
              </a:ext>
            </a:extLst>
          </p:cNvPr>
          <p:cNvSpPr/>
          <p:nvPr/>
        </p:nvSpPr>
        <p:spPr>
          <a:xfrm>
            <a:off x="8228723" y="11469271"/>
            <a:ext cx="316333" cy="366549"/>
          </a:xfrm>
          <a:custGeom>
            <a:avLst/>
            <a:gdLst>
              <a:gd name="connsiteX0" fmla="*/ 315202 w 316333"/>
              <a:gd name="connsiteY0" fmla="*/ 2004 h 366549"/>
              <a:gd name="connsiteX1" fmla="*/ 29452 w 316333"/>
              <a:gd name="connsiteY1" fmla="*/ 329029 h 366549"/>
              <a:gd name="connsiteX2" fmla="*/ 19927 w 316333"/>
              <a:gd name="connsiteY2" fmla="*/ 344904 h 366549"/>
              <a:gd name="connsiteX3" fmla="*/ 124702 w 316333"/>
              <a:gd name="connsiteY3" fmla="*/ 198854 h 366549"/>
              <a:gd name="connsiteX4" fmla="*/ 315202 w 316333"/>
              <a:gd name="connsiteY4" fmla="*/ 2004 h 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33" h="366549">
                <a:moveTo>
                  <a:pt x="315202" y="2004"/>
                </a:moveTo>
                <a:cubicBezTo>
                  <a:pt x="299327" y="23700"/>
                  <a:pt x="29452" y="329029"/>
                  <a:pt x="29452" y="329029"/>
                </a:cubicBezTo>
                <a:cubicBezTo>
                  <a:pt x="-19761" y="386179"/>
                  <a:pt x="4052" y="366600"/>
                  <a:pt x="19927" y="344904"/>
                </a:cubicBezTo>
                <a:cubicBezTo>
                  <a:pt x="35802" y="323208"/>
                  <a:pt x="73902" y="257062"/>
                  <a:pt x="124702" y="198854"/>
                </a:cubicBezTo>
                <a:cubicBezTo>
                  <a:pt x="175502" y="140646"/>
                  <a:pt x="331077" y="-19692"/>
                  <a:pt x="315202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7" name="フリーフォーム 6356">
            <a:extLst>
              <a:ext uri="{FF2B5EF4-FFF2-40B4-BE49-F238E27FC236}">
                <a16:creationId xmlns:a16="http://schemas.microsoft.com/office/drawing/2014/main" id="{08CBCD78-1302-AD39-CD9A-D2D1D5BF4CFE}"/>
              </a:ext>
            </a:extLst>
          </p:cNvPr>
          <p:cNvSpPr/>
          <p:nvPr/>
        </p:nvSpPr>
        <p:spPr>
          <a:xfrm>
            <a:off x="8254933" y="11614127"/>
            <a:ext cx="301953" cy="511215"/>
          </a:xfrm>
          <a:custGeom>
            <a:avLst/>
            <a:gdLst>
              <a:gd name="connsiteX0" fmla="*/ 301692 w 301953"/>
              <a:gd name="connsiteY0" fmla="*/ 23 h 511215"/>
              <a:gd name="connsiteX1" fmla="*/ 219142 w 301953"/>
              <a:gd name="connsiteY1" fmla="*/ 225448 h 511215"/>
              <a:gd name="connsiteX2" fmla="*/ 67 w 301953"/>
              <a:gd name="connsiteY2" fmla="*/ 511198 h 511215"/>
              <a:gd name="connsiteX3" fmla="*/ 196917 w 301953"/>
              <a:gd name="connsiteY3" fmla="*/ 238148 h 511215"/>
              <a:gd name="connsiteX4" fmla="*/ 301692 w 301953"/>
              <a:gd name="connsiteY4" fmla="*/ 23 h 5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53" h="511215">
                <a:moveTo>
                  <a:pt x="301692" y="23"/>
                </a:moveTo>
                <a:cubicBezTo>
                  <a:pt x="305396" y="-2094"/>
                  <a:pt x="269413" y="140252"/>
                  <a:pt x="219142" y="225448"/>
                </a:cubicBezTo>
                <a:cubicBezTo>
                  <a:pt x="168871" y="310644"/>
                  <a:pt x="3771" y="509081"/>
                  <a:pt x="67" y="511198"/>
                </a:cubicBezTo>
                <a:cubicBezTo>
                  <a:pt x="-3637" y="513315"/>
                  <a:pt x="146117" y="318052"/>
                  <a:pt x="196917" y="238148"/>
                </a:cubicBezTo>
                <a:cubicBezTo>
                  <a:pt x="247717" y="158244"/>
                  <a:pt x="297988" y="2140"/>
                  <a:pt x="30169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8" name="フリーフォーム 6357">
            <a:extLst>
              <a:ext uri="{FF2B5EF4-FFF2-40B4-BE49-F238E27FC236}">
                <a16:creationId xmlns:a16="http://schemas.microsoft.com/office/drawing/2014/main" id="{3C22D21F-502F-60BB-7D00-F7A0EC464645}"/>
              </a:ext>
            </a:extLst>
          </p:cNvPr>
          <p:cNvSpPr/>
          <p:nvPr/>
        </p:nvSpPr>
        <p:spPr>
          <a:xfrm>
            <a:off x="8984577" y="10569376"/>
            <a:ext cx="235928" cy="384601"/>
          </a:xfrm>
          <a:custGeom>
            <a:avLst/>
            <a:gdLst>
              <a:gd name="connsiteX0" fmla="*/ 235623 w 235928"/>
              <a:gd name="connsiteY0" fmla="*/ 199 h 384601"/>
              <a:gd name="connsiteX1" fmla="*/ 108623 w 235928"/>
              <a:gd name="connsiteY1" fmla="*/ 181174 h 384601"/>
              <a:gd name="connsiteX2" fmla="*/ 673 w 235928"/>
              <a:gd name="connsiteY2" fmla="*/ 384374 h 384601"/>
              <a:gd name="connsiteX3" fmla="*/ 70523 w 235928"/>
              <a:gd name="connsiteY3" fmla="*/ 216099 h 384601"/>
              <a:gd name="connsiteX4" fmla="*/ 235623 w 235928"/>
              <a:gd name="connsiteY4" fmla="*/ 199 h 3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8" h="384601">
                <a:moveTo>
                  <a:pt x="235623" y="199"/>
                </a:moveTo>
                <a:cubicBezTo>
                  <a:pt x="241973" y="-5622"/>
                  <a:pt x="147781" y="117145"/>
                  <a:pt x="108623" y="181174"/>
                </a:cubicBezTo>
                <a:cubicBezTo>
                  <a:pt x="69465" y="245203"/>
                  <a:pt x="7023" y="378553"/>
                  <a:pt x="673" y="384374"/>
                </a:cubicBezTo>
                <a:cubicBezTo>
                  <a:pt x="-5677" y="390195"/>
                  <a:pt x="34011" y="282774"/>
                  <a:pt x="70523" y="216099"/>
                </a:cubicBezTo>
                <a:cubicBezTo>
                  <a:pt x="107035" y="149424"/>
                  <a:pt x="229273" y="6020"/>
                  <a:pt x="23562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9" name="フリーフォーム 6358">
            <a:extLst>
              <a:ext uri="{FF2B5EF4-FFF2-40B4-BE49-F238E27FC236}">
                <a16:creationId xmlns:a16="http://schemas.microsoft.com/office/drawing/2014/main" id="{A468A882-3D7C-C0E3-C849-5ADE3BE42E40}"/>
              </a:ext>
            </a:extLst>
          </p:cNvPr>
          <p:cNvSpPr/>
          <p:nvPr/>
        </p:nvSpPr>
        <p:spPr>
          <a:xfrm>
            <a:off x="8826470" y="11509374"/>
            <a:ext cx="123988" cy="381003"/>
          </a:xfrm>
          <a:custGeom>
            <a:avLst/>
            <a:gdLst>
              <a:gd name="connsiteX0" fmla="*/ 123855 w 123988"/>
              <a:gd name="connsiteY0" fmla="*/ 1 h 381003"/>
              <a:gd name="connsiteX1" fmla="*/ 92105 w 123988"/>
              <a:gd name="connsiteY1" fmla="*/ 215901 h 381003"/>
              <a:gd name="connsiteX2" fmla="*/ 30 w 123988"/>
              <a:gd name="connsiteY2" fmla="*/ 381001 h 381003"/>
              <a:gd name="connsiteX3" fmla="*/ 82580 w 123988"/>
              <a:gd name="connsiteY3" fmla="*/ 219076 h 381003"/>
              <a:gd name="connsiteX4" fmla="*/ 123855 w 123988"/>
              <a:gd name="connsiteY4" fmla="*/ 1 h 38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88" h="381003">
                <a:moveTo>
                  <a:pt x="123855" y="1"/>
                </a:moveTo>
                <a:cubicBezTo>
                  <a:pt x="125442" y="-528"/>
                  <a:pt x="112742" y="152401"/>
                  <a:pt x="92105" y="215901"/>
                </a:cubicBezTo>
                <a:cubicBezTo>
                  <a:pt x="71468" y="279401"/>
                  <a:pt x="1617" y="380472"/>
                  <a:pt x="30" y="381001"/>
                </a:cubicBezTo>
                <a:cubicBezTo>
                  <a:pt x="-1557" y="381530"/>
                  <a:pt x="58768" y="280459"/>
                  <a:pt x="82580" y="219076"/>
                </a:cubicBezTo>
                <a:cubicBezTo>
                  <a:pt x="106392" y="157693"/>
                  <a:pt x="122268" y="530"/>
                  <a:pt x="123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0" name="フリーフォーム 6359">
            <a:extLst>
              <a:ext uri="{FF2B5EF4-FFF2-40B4-BE49-F238E27FC236}">
                <a16:creationId xmlns:a16="http://schemas.microsoft.com/office/drawing/2014/main" id="{F89E5CA2-1DA0-FC3A-65B4-B277206D72BD}"/>
              </a:ext>
            </a:extLst>
          </p:cNvPr>
          <p:cNvSpPr/>
          <p:nvPr/>
        </p:nvSpPr>
        <p:spPr>
          <a:xfrm>
            <a:off x="7607198" y="10458445"/>
            <a:ext cx="479601" cy="514359"/>
          </a:xfrm>
          <a:custGeom>
            <a:avLst/>
            <a:gdLst>
              <a:gd name="connsiteX0" fmla="*/ 479527 w 479601"/>
              <a:gd name="connsiteY0" fmla="*/ 5 h 514359"/>
              <a:gd name="connsiteX1" fmla="*/ 225527 w 479601"/>
              <a:gd name="connsiteY1" fmla="*/ 231780 h 514359"/>
              <a:gd name="connsiteX2" fmla="*/ 102 w 479601"/>
              <a:gd name="connsiteY2" fmla="*/ 514355 h 514359"/>
              <a:gd name="connsiteX3" fmla="*/ 200127 w 479601"/>
              <a:gd name="connsiteY3" fmla="*/ 238130 h 514359"/>
              <a:gd name="connsiteX4" fmla="*/ 479527 w 479601"/>
              <a:gd name="connsiteY4" fmla="*/ 5 h 5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01" h="514359">
                <a:moveTo>
                  <a:pt x="479527" y="5"/>
                </a:moveTo>
                <a:cubicBezTo>
                  <a:pt x="483760" y="-1053"/>
                  <a:pt x="305431" y="146055"/>
                  <a:pt x="225527" y="231780"/>
                </a:cubicBezTo>
                <a:cubicBezTo>
                  <a:pt x="145623" y="317505"/>
                  <a:pt x="4335" y="513297"/>
                  <a:pt x="102" y="514355"/>
                </a:cubicBezTo>
                <a:cubicBezTo>
                  <a:pt x="-4131" y="515413"/>
                  <a:pt x="123398" y="320151"/>
                  <a:pt x="200127" y="238130"/>
                </a:cubicBezTo>
                <a:cubicBezTo>
                  <a:pt x="276856" y="156109"/>
                  <a:pt x="475294" y="1063"/>
                  <a:pt x="47952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1" name="フリーフォーム 6360">
            <a:extLst>
              <a:ext uri="{FF2B5EF4-FFF2-40B4-BE49-F238E27FC236}">
                <a16:creationId xmlns:a16="http://schemas.microsoft.com/office/drawing/2014/main" id="{4509AC3E-80CF-2B8F-3E1A-C2762590B97C}"/>
              </a:ext>
            </a:extLst>
          </p:cNvPr>
          <p:cNvSpPr/>
          <p:nvPr/>
        </p:nvSpPr>
        <p:spPr>
          <a:xfrm>
            <a:off x="7371819" y="9668317"/>
            <a:ext cx="556846" cy="231568"/>
          </a:xfrm>
          <a:custGeom>
            <a:avLst/>
            <a:gdLst>
              <a:gd name="connsiteX0" fmla="*/ 531 w 556846"/>
              <a:gd name="connsiteY0" fmla="*/ 231333 h 231568"/>
              <a:gd name="connsiteX1" fmla="*/ 264056 w 556846"/>
              <a:gd name="connsiteY1" fmla="*/ 75758 h 231568"/>
              <a:gd name="connsiteX2" fmla="*/ 556156 w 556846"/>
              <a:gd name="connsiteY2" fmla="*/ 2733 h 231568"/>
              <a:gd name="connsiteX3" fmla="*/ 333906 w 556846"/>
              <a:gd name="connsiteY3" fmla="*/ 37658 h 231568"/>
              <a:gd name="connsiteX4" fmla="*/ 531 w 556846"/>
              <a:gd name="connsiteY4" fmla="*/ 231333 h 2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46" h="231568">
                <a:moveTo>
                  <a:pt x="531" y="231333"/>
                </a:moveTo>
                <a:cubicBezTo>
                  <a:pt x="-11111" y="237683"/>
                  <a:pt x="171452" y="113858"/>
                  <a:pt x="264056" y="75758"/>
                </a:cubicBezTo>
                <a:cubicBezTo>
                  <a:pt x="356660" y="37658"/>
                  <a:pt x="544514" y="9083"/>
                  <a:pt x="556156" y="2733"/>
                </a:cubicBezTo>
                <a:cubicBezTo>
                  <a:pt x="567798" y="-3617"/>
                  <a:pt x="429685" y="-1500"/>
                  <a:pt x="333906" y="37658"/>
                </a:cubicBezTo>
                <a:cubicBezTo>
                  <a:pt x="238127" y="76816"/>
                  <a:pt x="12173" y="224983"/>
                  <a:pt x="531" y="23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2" name="フリーフォーム 6361">
            <a:extLst>
              <a:ext uri="{FF2B5EF4-FFF2-40B4-BE49-F238E27FC236}">
                <a16:creationId xmlns:a16="http://schemas.microsoft.com/office/drawing/2014/main" id="{3F3EFAF3-8438-8F37-97E6-4D5348AD5971}"/>
              </a:ext>
            </a:extLst>
          </p:cNvPr>
          <p:cNvSpPr/>
          <p:nvPr/>
        </p:nvSpPr>
        <p:spPr>
          <a:xfrm>
            <a:off x="6785243" y="10584196"/>
            <a:ext cx="641676" cy="896239"/>
          </a:xfrm>
          <a:custGeom>
            <a:avLst/>
            <a:gdLst>
              <a:gd name="connsiteX0" fmla="*/ 641082 w 641676"/>
              <a:gd name="connsiteY0" fmla="*/ 1254 h 896239"/>
              <a:gd name="connsiteX1" fmla="*/ 31482 w 641676"/>
              <a:gd name="connsiteY1" fmla="*/ 858504 h 896239"/>
              <a:gd name="connsiteX2" fmla="*/ 142607 w 641676"/>
              <a:gd name="connsiteY2" fmla="*/ 671179 h 896239"/>
              <a:gd name="connsiteX3" fmla="*/ 641082 w 641676"/>
              <a:gd name="connsiteY3" fmla="*/ 1254 h 8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676" h="896239">
                <a:moveTo>
                  <a:pt x="641082" y="1254"/>
                </a:moveTo>
                <a:cubicBezTo>
                  <a:pt x="622561" y="32475"/>
                  <a:pt x="114561" y="746850"/>
                  <a:pt x="31482" y="858504"/>
                </a:cubicBezTo>
                <a:cubicBezTo>
                  <a:pt x="-51597" y="970158"/>
                  <a:pt x="45240" y="811937"/>
                  <a:pt x="142607" y="671179"/>
                </a:cubicBezTo>
                <a:cubicBezTo>
                  <a:pt x="239974" y="530421"/>
                  <a:pt x="659603" y="-29967"/>
                  <a:pt x="641082" y="1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3" name="フリーフォーム 6362">
            <a:extLst>
              <a:ext uri="{FF2B5EF4-FFF2-40B4-BE49-F238E27FC236}">
                <a16:creationId xmlns:a16="http://schemas.microsoft.com/office/drawing/2014/main" id="{9ED82F6F-AB5F-5708-8F55-3DEB881EC302}"/>
              </a:ext>
            </a:extLst>
          </p:cNvPr>
          <p:cNvSpPr/>
          <p:nvPr/>
        </p:nvSpPr>
        <p:spPr>
          <a:xfrm>
            <a:off x="6924660" y="9267616"/>
            <a:ext cx="501667" cy="317776"/>
          </a:xfrm>
          <a:custGeom>
            <a:avLst/>
            <a:gdLst>
              <a:gd name="connsiteX0" fmla="*/ 501665 w 501667"/>
              <a:gd name="connsiteY0" fmla="*/ 209 h 317776"/>
              <a:gd name="connsiteX1" fmla="*/ 136540 w 501667"/>
              <a:gd name="connsiteY1" fmla="*/ 117684 h 317776"/>
              <a:gd name="connsiteX2" fmla="*/ 15 w 501667"/>
              <a:gd name="connsiteY2" fmla="*/ 317709 h 317776"/>
              <a:gd name="connsiteX3" fmla="*/ 130190 w 501667"/>
              <a:gd name="connsiteY3" fmla="*/ 95459 h 317776"/>
              <a:gd name="connsiteX4" fmla="*/ 501665 w 501667"/>
              <a:gd name="connsiteY4" fmla="*/ 209 h 3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67" h="317776">
                <a:moveTo>
                  <a:pt x="501665" y="209"/>
                </a:moveTo>
                <a:cubicBezTo>
                  <a:pt x="502723" y="3913"/>
                  <a:pt x="220148" y="64767"/>
                  <a:pt x="136540" y="117684"/>
                </a:cubicBezTo>
                <a:cubicBezTo>
                  <a:pt x="52932" y="170601"/>
                  <a:pt x="1073" y="321413"/>
                  <a:pt x="15" y="317709"/>
                </a:cubicBezTo>
                <a:cubicBezTo>
                  <a:pt x="-1043" y="314005"/>
                  <a:pt x="53461" y="148376"/>
                  <a:pt x="130190" y="95459"/>
                </a:cubicBezTo>
                <a:cubicBezTo>
                  <a:pt x="206919" y="42542"/>
                  <a:pt x="500607" y="-3495"/>
                  <a:pt x="501665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4" name="フリーフォーム 6363">
            <a:extLst>
              <a:ext uri="{FF2B5EF4-FFF2-40B4-BE49-F238E27FC236}">
                <a16:creationId xmlns:a16="http://schemas.microsoft.com/office/drawing/2014/main" id="{F59E7291-4ECE-0691-1C1D-EC21609402F9}"/>
              </a:ext>
            </a:extLst>
          </p:cNvPr>
          <p:cNvSpPr/>
          <p:nvPr/>
        </p:nvSpPr>
        <p:spPr>
          <a:xfrm>
            <a:off x="6645275" y="9613853"/>
            <a:ext cx="285876" cy="612926"/>
          </a:xfrm>
          <a:custGeom>
            <a:avLst/>
            <a:gdLst>
              <a:gd name="connsiteX0" fmla="*/ 285750 w 285876"/>
              <a:gd name="connsiteY0" fmla="*/ 47 h 612926"/>
              <a:gd name="connsiteX1" fmla="*/ 168275 w 285876"/>
              <a:gd name="connsiteY1" fmla="*/ 171497 h 612926"/>
              <a:gd name="connsiteX2" fmla="*/ 31750 w 285876"/>
              <a:gd name="connsiteY2" fmla="*/ 390572 h 612926"/>
              <a:gd name="connsiteX3" fmla="*/ 47625 w 285876"/>
              <a:gd name="connsiteY3" fmla="*/ 342947 h 612926"/>
              <a:gd name="connsiteX4" fmla="*/ 0 w 285876"/>
              <a:gd name="connsiteY4" fmla="*/ 612822 h 612926"/>
              <a:gd name="connsiteX5" fmla="*/ 47625 w 285876"/>
              <a:gd name="connsiteY5" fmla="*/ 308022 h 612926"/>
              <a:gd name="connsiteX6" fmla="*/ 47625 w 285876"/>
              <a:gd name="connsiteY6" fmla="*/ 323897 h 612926"/>
              <a:gd name="connsiteX7" fmla="*/ 146050 w 285876"/>
              <a:gd name="connsiteY7" fmla="*/ 187372 h 612926"/>
              <a:gd name="connsiteX8" fmla="*/ 285750 w 285876"/>
              <a:gd name="connsiteY8" fmla="*/ 47 h 61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76" h="612926">
                <a:moveTo>
                  <a:pt x="285750" y="47"/>
                </a:moveTo>
                <a:cubicBezTo>
                  <a:pt x="289454" y="-2599"/>
                  <a:pt x="210608" y="106410"/>
                  <a:pt x="168275" y="171497"/>
                </a:cubicBezTo>
                <a:cubicBezTo>
                  <a:pt x="125942" y="236584"/>
                  <a:pt x="51858" y="361997"/>
                  <a:pt x="31750" y="390572"/>
                </a:cubicBezTo>
                <a:cubicBezTo>
                  <a:pt x="11642" y="419147"/>
                  <a:pt x="52917" y="305905"/>
                  <a:pt x="47625" y="342947"/>
                </a:cubicBezTo>
                <a:cubicBezTo>
                  <a:pt x="42333" y="379989"/>
                  <a:pt x="0" y="618643"/>
                  <a:pt x="0" y="612822"/>
                </a:cubicBezTo>
                <a:cubicBezTo>
                  <a:pt x="0" y="607001"/>
                  <a:pt x="39688" y="356176"/>
                  <a:pt x="47625" y="308022"/>
                </a:cubicBezTo>
                <a:cubicBezTo>
                  <a:pt x="55562" y="259868"/>
                  <a:pt x="31221" y="344005"/>
                  <a:pt x="47625" y="323897"/>
                </a:cubicBezTo>
                <a:cubicBezTo>
                  <a:pt x="64029" y="303789"/>
                  <a:pt x="111654" y="237643"/>
                  <a:pt x="146050" y="187372"/>
                </a:cubicBezTo>
                <a:cubicBezTo>
                  <a:pt x="180446" y="137101"/>
                  <a:pt x="282046" y="2693"/>
                  <a:pt x="28575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5" name="フリーフォーム 6364">
            <a:extLst>
              <a:ext uri="{FF2B5EF4-FFF2-40B4-BE49-F238E27FC236}">
                <a16:creationId xmlns:a16="http://schemas.microsoft.com/office/drawing/2014/main" id="{B3BE6B5A-8389-BB53-C90A-8AC77ACC708C}"/>
              </a:ext>
            </a:extLst>
          </p:cNvPr>
          <p:cNvSpPr/>
          <p:nvPr/>
        </p:nvSpPr>
        <p:spPr>
          <a:xfrm>
            <a:off x="5857858" y="10311020"/>
            <a:ext cx="717570" cy="131557"/>
          </a:xfrm>
          <a:custGeom>
            <a:avLst/>
            <a:gdLst>
              <a:gd name="connsiteX0" fmla="*/ 17 w 717570"/>
              <a:gd name="connsiteY0" fmla="*/ 131555 h 131557"/>
              <a:gd name="connsiteX1" fmla="*/ 361967 w 717570"/>
              <a:gd name="connsiteY1" fmla="*/ 39480 h 131557"/>
              <a:gd name="connsiteX2" fmla="*/ 717567 w 717570"/>
              <a:gd name="connsiteY2" fmla="*/ 1380 h 131557"/>
              <a:gd name="connsiteX3" fmla="*/ 355617 w 717570"/>
              <a:gd name="connsiteY3" fmla="*/ 83930 h 131557"/>
              <a:gd name="connsiteX4" fmla="*/ 615967 w 717570"/>
              <a:gd name="connsiteY4" fmla="*/ 14080 h 131557"/>
              <a:gd name="connsiteX5" fmla="*/ 438167 w 717570"/>
              <a:gd name="connsiteY5" fmla="*/ 33130 h 131557"/>
              <a:gd name="connsiteX6" fmla="*/ 317517 w 717570"/>
              <a:gd name="connsiteY6" fmla="*/ 74405 h 131557"/>
              <a:gd name="connsiteX7" fmla="*/ 346092 w 717570"/>
              <a:gd name="connsiteY7" fmla="*/ 42655 h 131557"/>
              <a:gd name="connsiteX8" fmla="*/ 17 w 717570"/>
              <a:gd name="connsiteY8" fmla="*/ 131555 h 1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70" h="131557">
                <a:moveTo>
                  <a:pt x="17" y="131555"/>
                </a:moveTo>
                <a:cubicBezTo>
                  <a:pt x="2663" y="131026"/>
                  <a:pt x="242375" y="61176"/>
                  <a:pt x="361967" y="39480"/>
                </a:cubicBezTo>
                <a:cubicBezTo>
                  <a:pt x="481559" y="17784"/>
                  <a:pt x="718625" y="-6028"/>
                  <a:pt x="717567" y="1380"/>
                </a:cubicBezTo>
                <a:cubicBezTo>
                  <a:pt x="716509" y="8788"/>
                  <a:pt x="372550" y="81813"/>
                  <a:pt x="355617" y="83930"/>
                </a:cubicBezTo>
                <a:cubicBezTo>
                  <a:pt x="338684" y="86047"/>
                  <a:pt x="602209" y="22547"/>
                  <a:pt x="615967" y="14080"/>
                </a:cubicBezTo>
                <a:cubicBezTo>
                  <a:pt x="629725" y="5613"/>
                  <a:pt x="487909" y="23076"/>
                  <a:pt x="438167" y="33130"/>
                </a:cubicBezTo>
                <a:cubicBezTo>
                  <a:pt x="388425" y="43184"/>
                  <a:pt x="332863" y="72817"/>
                  <a:pt x="317517" y="74405"/>
                </a:cubicBezTo>
                <a:cubicBezTo>
                  <a:pt x="302171" y="75992"/>
                  <a:pt x="393717" y="33130"/>
                  <a:pt x="346092" y="42655"/>
                </a:cubicBezTo>
                <a:cubicBezTo>
                  <a:pt x="298467" y="52180"/>
                  <a:pt x="-2629" y="132084"/>
                  <a:pt x="17" y="13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6" name="フリーフォーム 6365">
            <a:extLst>
              <a:ext uri="{FF2B5EF4-FFF2-40B4-BE49-F238E27FC236}">
                <a16:creationId xmlns:a16="http://schemas.microsoft.com/office/drawing/2014/main" id="{8B61C0FF-B0C6-243F-5B0F-37CB2488C007}"/>
              </a:ext>
            </a:extLst>
          </p:cNvPr>
          <p:cNvSpPr/>
          <p:nvPr/>
        </p:nvSpPr>
        <p:spPr>
          <a:xfrm>
            <a:off x="2130335" y="5272034"/>
            <a:ext cx="63455" cy="566007"/>
          </a:xfrm>
          <a:custGeom>
            <a:avLst/>
            <a:gdLst>
              <a:gd name="connsiteX0" fmla="*/ 63386 w 63455"/>
              <a:gd name="connsiteY0" fmla="*/ 447 h 566007"/>
              <a:gd name="connsiteX1" fmla="*/ 13052 w 63455"/>
              <a:gd name="connsiteY1" fmla="*/ 361173 h 566007"/>
              <a:gd name="connsiteX2" fmla="*/ 25636 w 63455"/>
              <a:gd name="connsiteY2" fmla="*/ 562509 h 566007"/>
              <a:gd name="connsiteX3" fmla="*/ 25636 w 63455"/>
              <a:gd name="connsiteY3" fmla="*/ 474425 h 566007"/>
              <a:gd name="connsiteX4" fmla="*/ 469 w 63455"/>
              <a:gd name="connsiteY4" fmla="*/ 289867 h 566007"/>
              <a:gd name="connsiteX5" fmla="*/ 63386 w 63455"/>
              <a:gd name="connsiteY5" fmla="*/ 447 h 5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55" h="566007">
                <a:moveTo>
                  <a:pt x="63386" y="447"/>
                </a:moveTo>
                <a:cubicBezTo>
                  <a:pt x="65483" y="12331"/>
                  <a:pt x="19344" y="267496"/>
                  <a:pt x="13052" y="361173"/>
                </a:cubicBezTo>
                <a:cubicBezTo>
                  <a:pt x="6760" y="454850"/>
                  <a:pt x="23539" y="543634"/>
                  <a:pt x="25636" y="562509"/>
                </a:cubicBezTo>
                <a:cubicBezTo>
                  <a:pt x="27733" y="581384"/>
                  <a:pt x="29830" y="519865"/>
                  <a:pt x="25636" y="474425"/>
                </a:cubicBezTo>
                <a:cubicBezTo>
                  <a:pt x="21442" y="428985"/>
                  <a:pt x="-3725" y="363271"/>
                  <a:pt x="469" y="289867"/>
                </a:cubicBezTo>
                <a:cubicBezTo>
                  <a:pt x="4663" y="216463"/>
                  <a:pt x="61289" y="-11437"/>
                  <a:pt x="63386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7" name="フリーフォーム 6366">
            <a:extLst>
              <a:ext uri="{FF2B5EF4-FFF2-40B4-BE49-F238E27FC236}">
                <a16:creationId xmlns:a16="http://schemas.microsoft.com/office/drawing/2014/main" id="{0E5D2807-972E-F21A-5A40-179384787967}"/>
              </a:ext>
            </a:extLst>
          </p:cNvPr>
          <p:cNvSpPr/>
          <p:nvPr/>
        </p:nvSpPr>
        <p:spPr>
          <a:xfrm>
            <a:off x="2037950" y="5627472"/>
            <a:ext cx="291746" cy="1031997"/>
          </a:xfrm>
          <a:custGeom>
            <a:avLst/>
            <a:gdLst>
              <a:gd name="connsiteX0" fmla="*/ 575 w 291746"/>
              <a:gd name="connsiteY0" fmla="*/ 1541 h 1031997"/>
              <a:gd name="connsiteX1" fmla="*/ 180938 w 291746"/>
              <a:gd name="connsiteY1" fmla="*/ 462935 h 1031997"/>
              <a:gd name="connsiteX2" fmla="*/ 231272 w 291746"/>
              <a:gd name="connsiteY2" fmla="*/ 781717 h 1031997"/>
              <a:gd name="connsiteX3" fmla="*/ 239661 w 291746"/>
              <a:gd name="connsiteY3" fmla="*/ 609743 h 1031997"/>
              <a:gd name="connsiteX4" fmla="*/ 289995 w 291746"/>
              <a:gd name="connsiteY4" fmla="*/ 1016609 h 1031997"/>
              <a:gd name="connsiteX5" fmla="*/ 273217 w 291746"/>
              <a:gd name="connsiteY5" fmla="*/ 911746 h 1031997"/>
              <a:gd name="connsiteX6" fmla="*/ 206105 w 291746"/>
              <a:gd name="connsiteY6" fmla="*/ 584576 h 1031997"/>
              <a:gd name="connsiteX7" fmla="*/ 164160 w 291746"/>
              <a:gd name="connsiteY7" fmla="*/ 668466 h 1031997"/>
              <a:gd name="connsiteX8" fmla="*/ 218689 w 291746"/>
              <a:gd name="connsiteY8" fmla="*/ 479713 h 1031997"/>
              <a:gd name="connsiteX9" fmla="*/ 105437 w 291746"/>
              <a:gd name="connsiteY9" fmla="*/ 404212 h 1031997"/>
              <a:gd name="connsiteX10" fmla="*/ 122215 w 291746"/>
              <a:gd name="connsiteY10" fmla="*/ 316128 h 1031997"/>
              <a:gd name="connsiteX11" fmla="*/ 575 w 291746"/>
              <a:gd name="connsiteY11" fmla="*/ 1541 h 10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746" h="1031997">
                <a:moveTo>
                  <a:pt x="575" y="1541"/>
                </a:moveTo>
                <a:cubicBezTo>
                  <a:pt x="10362" y="26009"/>
                  <a:pt x="142489" y="332906"/>
                  <a:pt x="180938" y="462935"/>
                </a:cubicBezTo>
                <a:cubicBezTo>
                  <a:pt x="219387" y="592964"/>
                  <a:pt x="221485" y="757249"/>
                  <a:pt x="231272" y="781717"/>
                </a:cubicBezTo>
                <a:cubicBezTo>
                  <a:pt x="241059" y="806185"/>
                  <a:pt x="229874" y="570594"/>
                  <a:pt x="239661" y="609743"/>
                </a:cubicBezTo>
                <a:cubicBezTo>
                  <a:pt x="249448" y="648892"/>
                  <a:pt x="284402" y="966275"/>
                  <a:pt x="289995" y="1016609"/>
                </a:cubicBezTo>
                <a:cubicBezTo>
                  <a:pt x="295588" y="1066943"/>
                  <a:pt x="287199" y="983752"/>
                  <a:pt x="273217" y="911746"/>
                </a:cubicBezTo>
                <a:cubicBezTo>
                  <a:pt x="259235" y="839741"/>
                  <a:pt x="224281" y="625123"/>
                  <a:pt x="206105" y="584576"/>
                </a:cubicBezTo>
                <a:cubicBezTo>
                  <a:pt x="187929" y="544029"/>
                  <a:pt x="162063" y="685943"/>
                  <a:pt x="164160" y="668466"/>
                </a:cubicBezTo>
                <a:cubicBezTo>
                  <a:pt x="166257" y="650989"/>
                  <a:pt x="228476" y="523755"/>
                  <a:pt x="218689" y="479713"/>
                </a:cubicBezTo>
                <a:cubicBezTo>
                  <a:pt x="208902" y="435671"/>
                  <a:pt x="121516" y="431476"/>
                  <a:pt x="105437" y="404212"/>
                </a:cubicBezTo>
                <a:cubicBezTo>
                  <a:pt x="89358" y="376948"/>
                  <a:pt x="135497" y="381142"/>
                  <a:pt x="122215" y="316128"/>
                </a:cubicBezTo>
                <a:cubicBezTo>
                  <a:pt x="108933" y="251114"/>
                  <a:pt x="-9212" y="-22927"/>
                  <a:pt x="575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8" name="フリーフォーム 6367">
            <a:extLst>
              <a:ext uri="{FF2B5EF4-FFF2-40B4-BE49-F238E27FC236}">
                <a16:creationId xmlns:a16="http://schemas.microsoft.com/office/drawing/2014/main" id="{2A26662E-057B-9C32-6A60-F4DE2D8344BB}"/>
              </a:ext>
            </a:extLst>
          </p:cNvPr>
          <p:cNvSpPr/>
          <p:nvPr/>
        </p:nvSpPr>
        <p:spPr>
          <a:xfrm>
            <a:off x="1987972" y="5293450"/>
            <a:ext cx="92835" cy="1728474"/>
          </a:xfrm>
          <a:custGeom>
            <a:avLst/>
            <a:gdLst>
              <a:gd name="connsiteX0" fmla="*/ 54747 w 92835"/>
              <a:gd name="connsiteY0" fmla="*/ 3 h 1728474"/>
              <a:gd name="connsiteX1" fmla="*/ 8608 w 92835"/>
              <a:gd name="connsiteY1" fmla="*/ 478176 h 1728474"/>
              <a:gd name="connsiteX2" fmla="*/ 21191 w 92835"/>
              <a:gd name="connsiteY2" fmla="*/ 440425 h 1728474"/>
              <a:gd name="connsiteX3" fmla="*/ 37969 w 92835"/>
              <a:gd name="connsiteY3" fmla="*/ 604011 h 1728474"/>
              <a:gd name="connsiteX4" fmla="*/ 67331 w 92835"/>
              <a:gd name="connsiteY4" fmla="*/ 968932 h 1728474"/>
              <a:gd name="connsiteX5" fmla="*/ 75720 w 92835"/>
              <a:gd name="connsiteY5" fmla="*/ 880847 h 1728474"/>
              <a:gd name="connsiteX6" fmla="*/ 92498 w 92835"/>
              <a:gd name="connsiteY6" fmla="*/ 1728135 h 1728474"/>
              <a:gd name="connsiteX7" fmla="*/ 58942 w 92835"/>
              <a:gd name="connsiteY7" fmla="*/ 977321 h 1728474"/>
              <a:gd name="connsiteX8" fmla="*/ 219 w 92835"/>
              <a:gd name="connsiteY8" fmla="*/ 486565 h 1728474"/>
              <a:gd name="connsiteX9" fmla="*/ 54747 w 92835"/>
              <a:gd name="connsiteY9" fmla="*/ 3 h 17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35" h="1728474">
                <a:moveTo>
                  <a:pt x="54747" y="3"/>
                </a:moveTo>
                <a:cubicBezTo>
                  <a:pt x="56145" y="-1395"/>
                  <a:pt x="14201" y="404772"/>
                  <a:pt x="8608" y="478176"/>
                </a:cubicBezTo>
                <a:cubicBezTo>
                  <a:pt x="3015" y="551580"/>
                  <a:pt x="16298" y="419453"/>
                  <a:pt x="21191" y="440425"/>
                </a:cubicBezTo>
                <a:cubicBezTo>
                  <a:pt x="26084" y="461397"/>
                  <a:pt x="30279" y="515927"/>
                  <a:pt x="37969" y="604011"/>
                </a:cubicBezTo>
                <a:cubicBezTo>
                  <a:pt x="45659" y="692096"/>
                  <a:pt x="61039" y="922793"/>
                  <a:pt x="67331" y="968932"/>
                </a:cubicBezTo>
                <a:cubicBezTo>
                  <a:pt x="73623" y="1015071"/>
                  <a:pt x="71526" y="754313"/>
                  <a:pt x="75720" y="880847"/>
                </a:cubicBezTo>
                <a:cubicBezTo>
                  <a:pt x="79914" y="1007381"/>
                  <a:pt x="95294" y="1712056"/>
                  <a:pt x="92498" y="1728135"/>
                </a:cubicBezTo>
                <a:cubicBezTo>
                  <a:pt x="89702" y="1744214"/>
                  <a:pt x="74322" y="1184249"/>
                  <a:pt x="58942" y="977321"/>
                </a:cubicBezTo>
                <a:cubicBezTo>
                  <a:pt x="43562" y="770393"/>
                  <a:pt x="4413" y="645257"/>
                  <a:pt x="219" y="486565"/>
                </a:cubicBezTo>
                <a:cubicBezTo>
                  <a:pt x="-3975" y="327873"/>
                  <a:pt x="53349" y="1401"/>
                  <a:pt x="547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9" name="フリーフォーム 6368">
            <a:extLst>
              <a:ext uri="{FF2B5EF4-FFF2-40B4-BE49-F238E27FC236}">
                <a16:creationId xmlns:a16="http://schemas.microsoft.com/office/drawing/2014/main" id="{F9687906-3D89-B98E-B604-1BD237183BE9}"/>
              </a:ext>
            </a:extLst>
          </p:cNvPr>
          <p:cNvSpPr/>
          <p:nvPr/>
        </p:nvSpPr>
        <p:spPr>
          <a:xfrm>
            <a:off x="1908495" y="6395890"/>
            <a:ext cx="104986" cy="1424447"/>
          </a:xfrm>
          <a:custGeom>
            <a:avLst/>
            <a:gdLst>
              <a:gd name="connsiteX0" fmla="*/ 0 w 104986"/>
              <a:gd name="connsiteY0" fmla="*/ 4910 h 1424447"/>
              <a:gd name="connsiteX1" fmla="*/ 67112 w 104986"/>
              <a:gd name="connsiteY1" fmla="*/ 642473 h 1424447"/>
              <a:gd name="connsiteX2" fmla="*/ 75501 w 104986"/>
              <a:gd name="connsiteY2" fmla="*/ 558583 h 1424447"/>
              <a:gd name="connsiteX3" fmla="*/ 104863 w 104986"/>
              <a:gd name="connsiteY3" fmla="*/ 1422649 h 1424447"/>
              <a:gd name="connsiteX4" fmla="*/ 62918 w 104986"/>
              <a:gd name="connsiteY4" fmla="*/ 294330 h 1424447"/>
              <a:gd name="connsiteX5" fmla="*/ 67112 w 104986"/>
              <a:gd name="connsiteY5" fmla="*/ 344664 h 1424447"/>
              <a:gd name="connsiteX6" fmla="*/ 0 w 104986"/>
              <a:gd name="connsiteY6" fmla="*/ 4910 h 142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86" h="1424447">
                <a:moveTo>
                  <a:pt x="0" y="4910"/>
                </a:moveTo>
                <a:cubicBezTo>
                  <a:pt x="0" y="54545"/>
                  <a:pt x="54529" y="550194"/>
                  <a:pt x="67112" y="642473"/>
                </a:cubicBezTo>
                <a:cubicBezTo>
                  <a:pt x="79695" y="734752"/>
                  <a:pt x="69209" y="428554"/>
                  <a:pt x="75501" y="558583"/>
                </a:cubicBezTo>
                <a:cubicBezTo>
                  <a:pt x="81793" y="688612"/>
                  <a:pt x="106960" y="1466691"/>
                  <a:pt x="104863" y="1422649"/>
                </a:cubicBezTo>
                <a:cubicBezTo>
                  <a:pt x="102766" y="1378607"/>
                  <a:pt x="69210" y="473994"/>
                  <a:pt x="62918" y="294330"/>
                </a:cubicBezTo>
                <a:cubicBezTo>
                  <a:pt x="56626" y="114666"/>
                  <a:pt x="70607" y="392202"/>
                  <a:pt x="67112" y="344664"/>
                </a:cubicBezTo>
                <a:cubicBezTo>
                  <a:pt x="63617" y="297126"/>
                  <a:pt x="0" y="-44725"/>
                  <a:pt x="0" y="4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0" name="フリーフォーム 6369">
            <a:extLst>
              <a:ext uri="{FF2B5EF4-FFF2-40B4-BE49-F238E27FC236}">
                <a16:creationId xmlns:a16="http://schemas.microsoft.com/office/drawing/2014/main" id="{062264C7-B9ED-22B6-D8CB-FAF605984488}"/>
              </a:ext>
            </a:extLst>
          </p:cNvPr>
          <p:cNvSpPr/>
          <p:nvPr/>
        </p:nvSpPr>
        <p:spPr>
          <a:xfrm>
            <a:off x="2016490" y="6625766"/>
            <a:ext cx="77860" cy="1640108"/>
          </a:xfrm>
          <a:custGeom>
            <a:avLst/>
            <a:gdLst>
              <a:gd name="connsiteX0" fmla="*/ 34618 w 77860"/>
              <a:gd name="connsiteY0" fmla="*/ 14120 h 1640108"/>
              <a:gd name="connsiteX1" fmla="*/ 47202 w 77860"/>
              <a:gd name="connsiteY1" fmla="*/ 802685 h 1640108"/>
              <a:gd name="connsiteX2" fmla="*/ 68174 w 77860"/>
              <a:gd name="connsiteY2" fmla="*/ 706212 h 1640108"/>
              <a:gd name="connsiteX3" fmla="*/ 34618 w 77860"/>
              <a:gd name="connsiteY3" fmla="*/ 1113078 h 1640108"/>
              <a:gd name="connsiteX4" fmla="*/ 1062 w 77860"/>
              <a:gd name="connsiteY4" fmla="*/ 1637390 h 1640108"/>
              <a:gd name="connsiteX5" fmla="*/ 76563 w 77860"/>
              <a:gd name="connsiteY5" fmla="*/ 873992 h 1640108"/>
              <a:gd name="connsiteX6" fmla="*/ 47202 w 77860"/>
              <a:gd name="connsiteY6" fmla="*/ 1008216 h 1640108"/>
              <a:gd name="connsiteX7" fmla="*/ 26229 w 77860"/>
              <a:gd name="connsiteY7" fmla="*/ 349680 h 1640108"/>
              <a:gd name="connsiteX8" fmla="*/ 34618 w 77860"/>
              <a:gd name="connsiteY8" fmla="*/ 14120 h 164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0" h="1640108">
                <a:moveTo>
                  <a:pt x="34618" y="14120"/>
                </a:moveTo>
                <a:cubicBezTo>
                  <a:pt x="38114" y="89621"/>
                  <a:pt x="41609" y="687336"/>
                  <a:pt x="47202" y="802685"/>
                </a:cubicBezTo>
                <a:cubicBezTo>
                  <a:pt x="52795" y="918034"/>
                  <a:pt x="70271" y="654480"/>
                  <a:pt x="68174" y="706212"/>
                </a:cubicBezTo>
                <a:cubicBezTo>
                  <a:pt x="66077" y="757944"/>
                  <a:pt x="45803" y="957882"/>
                  <a:pt x="34618" y="1113078"/>
                </a:cubicBezTo>
                <a:cubicBezTo>
                  <a:pt x="23433" y="1268274"/>
                  <a:pt x="-5929" y="1677238"/>
                  <a:pt x="1062" y="1637390"/>
                </a:cubicBezTo>
                <a:cubicBezTo>
                  <a:pt x="8053" y="1597542"/>
                  <a:pt x="68873" y="978854"/>
                  <a:pt x="76563" y="873992"/>
                </a:cubicBezTo>
                <a:cubicBezTo>
                  <a:pt x="84253" y="769130"/>
                  <a:pt x="55591" y="1095601"/>
                  <a:pt x="47202" y="1008216"/>
                </a:cubicBezTo>
                <a:cubicBezTo>
                  <a:pt x="38813" y="920831"/>
                  <a:pt x="29025" y="516761"/>
                  <a:pt x="26229" y="349680"/>
                </a:cubicBezTo>
                <a:cubicBezTo>
                  <a:pt x="23433" y="182599"/>
                  <a:pt x="31122" y="-61381"/>
                  <a:pt x="34618" y="1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1" name="フリーフォーム 6370">
            <a:extLst>
              <a:ext uri="{FF2B5EF4-FFF2-40B4-BE49-F238E27FC236}">
                <a16:creationId xmlns:a16="http://schemas.microsoft.com/office/drawing/2014/main" id="{158B4608-E74D-3E31-9C05-37A96698A008}"/>
              </a:ext>
            </a:extLst>
          </p:cNvPr>
          <p:cNvSpPr/>
          <p:nvPr/>
        </p:nvSpPr>
        <p:spPr>
          <a:xfrm>
            <a:off x="1928843" y="7046074"/>
            <a:ext cx="112793" cy="2294599"/>
          </a:xfrm>
          <a:custGeom>
            <a:avLst/>
            <a:gdLst>
              <a:gd name="connsiteX0" fmla="*/ 59348 w 112793"/>
              <a:gd name="connsiteY0" fmla="*/ 678 h 2294599"/>
              <a:gd name="connsiteX1" fmla="*/ 76126 w 112793"/>
              <a:gd name="connsiteY1" fmla="*/ 533379 h 2294599"/>
              <a:gd name="connsiteX2" fmla="*/ 17403 w 112793"/>
              <a:gd name="connsiteY2" fmla="*/ 1082858 h 2294599"/>
              <a:gd name="connsiteX3" fmla="*/ 34181 w 112793"/>
              <a:gd name="connsiteY3" fmla="*/ 881522 h 2294599"/>
              <a:gd name="connsiteX4" fmla="*/ 42570 w 112793"/>
              <a:gd name="connsiteY4" fmla="*/ 1057691 h 2294599"/>
              <a:gd name="connsiteX5" fmla="*/ 625 w 112793"/>
              <a:gd name="connsiteY5" fmla="*/ 1691060 h 2294599"/>
              <a:gd name="connsiteX6" fmla="*/ 17403 w 112793"/>
              <a:gd name="connsiteY6" fmla="*/ 1590392 h 2294599"/>
              <a:gd name="connsiteX7" fmla="*/ 17403 w 112793"/>
              <a:gd name="connsiteY7" fmla="*/ 1833673 h 2294599"/>
              <a:gd name="connsiteX8" fmla="*/ 97098 w 112793"/>
              <a:gd name="connsiteY8" fmla="*/ 2257317 h 2294599"/>
              <a:gd name="connsiteX9" fmla="*/ 97098 w 112793"/>
              <a:gd name="connsiteY9" fmla="*/ 2215372 h 2294599"/>
              <a:gd name="connsiteX10" fmla="*/ 17403 w 112793"/>
              <a:gd name="connsiteY10" fmla="*/ 1745588 h 2294599"/>
              <a:gd name="connsiteX11" fmla="*/ 76126 w 112793"/>
              <a:gd name="connsiteY11" fmla="*/ 965412 h 2294599"/>
              <a:gd name="connsiteX12" fmla="*/ 63542 w 112793"/>
              <a:gd name="connsiteY12" fmla="*/ 1011552 h 2294599"/>
              <a:gd name="connsiteX13" fmla="*/ 80320 w 112793"/>
              <a:gd name="connsiteY13" fmla="*/ 613075 h 2294599"/>
              <a:gd name="connsiteX14" fmla="*/ 105487 w 112793"/>
              <a:gd name="connsiteY14" fmla="*/ 361405 h 2294599"/>
              <a:gd name="connsiteX15" fmla="*/ 109682 w 112793"/>
              <a:gd name="connsiteY15" fmla="*/ 420128 h 2294599"/>
              <a:gd name="connsiteX16" fmla="*/ 59348 w 112793"/>
              <a:gd name="connsiteY16" fmla="*/ 678 h 22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93" h="2294599">
                <a:moveTo>
                  <a:pt x="59348" y="678"/>
                </a:moveTo>
                <a:cubicBezTo>
                  <a:pt x="53755" y="19553"/>
                  <a:pt x="83117" y="353016"/>
                  <a:pt x="76126" y="533379"/>
                </a:cubicBezTo>
                <a:cubicBezTo>
                  <a:pt x="69135" y="713742"/>
                  <a:pt x="24394" y="1024834"/>
                  <a:pt x="17403" y="1082858"/>
                </a:cubicBezTo>
                <a:cubicBezTo>
                  <a:pt x="10412" y="1140882"/>
                  <a:pt x="29987" y="885716"/>
                  <a:pt x="34181" y="881522"/>
                </a:cubicBezTo>
                <a:cubicBezTo>
                  <a:pt x="38375" y="877328"/>
                  <a:pt x="48163" y="922768"/>
                  <a:pt x="42570" y="1057691"/>
                </a:cubicBezTo>
                <a:cubicBezTo>
                  <a:pt x="36977" y="1192614"/>
                  <a:pt x="4820" y="1602276"/>
                  <a:pt x="625" y="1691060"/>
                </a:cubicBezTo>
                <a:cubicBezTo>
                  <a:pt x="-3570" y="1779844"/>
                  <a:pt x="14607" y="1566623"/>
                  <a:pt x="17403" y="1590392"/>
                </a:cubicBezTo>
                <a:cubicBezTo>
                  <a:pt x="20199" y="1614161"/>
                  <a:pt x="4120" y="1722519"/>
                  <a:pt x="17403" y="1833673"/>
                </a:cubicBezTo>
                <a:cubicBezTo>
                  <a:pt x="30685" y="1944827"/>
                  <a:pt x="83816" y="2193701"/>
                  <a:pt x="97098" y="2257317"/>
                </a:cubicBezTo>
                <a:cubicBezTo>
                  <a:pt x="110380" y="2320933"/>
                  <a:pt x="110380" y="2300660"/>
                  <a:pt x="97098" y="2215372"/>
                </a:cubicBezTo>
                <a:cubicBezTo>
                  <a:pt x="83816" y="2130084"/>
                  <a:pt x="20898" y="1953915"/>
                  <a:pt x="17403" y="1745588"/>
                </a:cubicBezTo>
                <a:cubicBezTo>
                  <a:pt x="13908" y="1537261"/>
                  <a:pt x="68436" y="1087751"/>
                  <a:pt x="76126" y="965412"/>
                </a:cubicBezTo>
                <a:cubicBezTo>
                  <a:pt x="83816" y="843073"/>
                  <a:pt x="62843" y="1070275"/>
                  <a:pt x="63542" y="1011552"/>
                </a:cubicBezTo>
                <a:cubicBezTo>
                  <a:pt x="64241" y="952829"/>
                  <a:pt x="73329" y="721433"/>
                  <a:pt x="80320" y="613075"/>
                </a:cubicBezTo>
                <a:cubicBezTo>
                  <a:pt x="87311" y="504717"/>
                  <a:pt x="100593" y="393563"/>
                  <a:pt x="105487" y="361405"/>
                </a:cubicBezTo>
                <a:cubicBezTo>
                  <a:pt x="110381" y="329247"/>
                  <a:pt x="116673" y="477453"/>
                  <a:pt x="109682" y="420128"/>
                </a:cubicBezTo>
                <a:cubicBezTo>
                  <a:pt x="102691" y="362803"/>
                  <a:pt x="64941" y="-18197"/>
                  <a:pt x="59348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2" name="フリーフォーム 6371">
            <a:extLst>
              <a:ext uri="{FF2B5EF4-FFF2-40B4-BE49-F238E27FC236}">
                <a16:creationId xmlns:a16="http://schemas.microsoft.com/office/drawing/2014/main" id="{0ED425A7-6E78-9B05-EBE7-06E838BADD50}"/>
              </a:ext>
            </a:extLst>
          </p:cNvPr>
          <p:cNvSpPr/>
          <p:nvPr/>
        </p:nvSpPr>
        <p:spPr>
          <a:xfrm>
            <a:off x="1983683" y="7805682"/>
            <a:ext cx="50826" cy="1236655"/>
          </a:xfrm>
          <a:custGeom>
            <a:avLst/>
            <a:gdLst>
              <a:gd name="connsiteX0" fmla="*/ 50647 w 50826"/>
              <a:gd name="connsiteY0" fmla="*/ 274 h 1236655"/>
              <a:gd name="connsiteX1" fmla="*/ 17091 w 50826"/>
              <a:gd name="connsiteY1" fmla="*/ 776256 h 1236655"/>
              <a:gd name="connsiteX2" fmla="*/ 17091 w 50826"/>
              <a:gd name="connsiteY2" fmla="*/ 1220872 h 1236655"/>
              <a:gd name="connsiteX3" fmla="*/ 17091 w 50826"/>
              <a:gd name="connsiteY3" fmla="*/ 1095037 h 1236655"/>
              <a:gd name="connsiteX4" fmla="*/ 313 w 50826"/>
              <a:gd name="connsiteY4" fmla="*/ 692366 h 1236655"/>
              <a:gd name="connsiteX5" fmla="*/ 50647 w 50826"/>
              <a:gd name="connsiteY5" fmla="*/ 274 h 12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26" h="1236655">
                <a:moveTo>
                  <a:pt x="50647" y="274"/>
                </a:moveTo>
                <a:cubicBezTo>
                  <a:pt x="53443" y="14256"/>
                  <a:pt x="22684" y="572823"/>
                  <a:pt x="17091" y="776256"/>
                </a:cubicBezTo>
                <a:cubicBezTo>
                  <a:pt x="11498" y="979689"/>
                  <a:pt x="17091" y="1220872"/>
                  <a:pt x="17091" y="1220872"/>
                </a:cubicBezTo>
                <a:cubicBezTo>
                  <a:pt x="17091" y="1274002"/>
                  <a:pt x="19887" y="1183121"/>
                  <a:pt x="17091" y="1095037"/>
                </a:cubicBezTo>
                <a:cubicBezTo>
                  <a:pt x="14295" y="1006953"/>
                  <a:pt x="-2483" y="874826"/>
                  <a:pt x="313" y="692366"/>
                </a:cubicBezTo>
                <a:cubicBezTo>
                  <a:pt x="3109" y="509906"/>
                  <a:pt x="47851" y="-13708"/>
                  <a:pt x="50647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3" name="フリーフォーム 6372">
            <a:extLst>
              <a:ext uri="{FF2B5EF4-FFF2-40B4-BE49-F238E27FC236}">
                <a16:creationId xmlns:a16="http://schemas.microsoft.com/office/drawing/2014/main" id="{C2FBB2A8-F5F5-2465-4CDB-13C1DC37FA96}"/>
              </a:ext>
            </a:extLst>
          </p:cNvPr>
          <p:cNvSpPr/>
          <p:nvPr/>
        </p:nvSpPr>
        <p:spPr>
          <a:xfrm>
            <a:off x="6769912" y="4807097"/>
            <a:ext cx="109311" cy="985248"/>
          </a:xfrm>
          <a:custGeom>
            <a:avLst/>
            <a:gdLst>
              <a:gd name="connsiteX0" fmla="*/ 4 w 109311"/>
              <a:gd name="connsiteY0" fmla="*/ 3989 h 985248"/>
              <a:gd name="connsiteX1" fmla="*/ 100671 w 109311"/>
              <a:gd name="connsiteY1" fmla="*/ 658331 h 985248"/>
              <a:gd name="connsiteX2" fmla="*/ 104866 w 109311"/>
              <a:gd name="connsiteY2" fmla="*/ 981307 h 985248"/>
              <a:gd name="connsiteX3" fmla="*/ 109060 w 109311"/>
              <a:gd name="connsiteY3" fmla="*/ 800943 h 985248"/>
              <a:gd name="connsiteX4" fmla="*/ 100671 w 109311"/>
              <a:gd name="connsiteY4" fmla="*/ 276631 h 985248"/>
              <a:gd name="connsiteX5" fmla="*/ 96477 w 109311"/>
              <a:gd name="connsiteY5" fmla="*/ 377299 h 985248"/>
              <a:gd name="connsiteX6" fmla="*/ 4 w 109311"/>
              <a:gd name="connsiteY6" fmla="*/ 3989 h 9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11" h="985248">
                <a:moveTo>
                  <a:pt x="4" y="3989"/>
                </a:moveTo>
                <a:cubicBezTo>
                  <a:pt x="703" y="50828"/>
                  <a:pt x="83194" y="495445"/>
                  <a:pt x="100671" y="658331"/>
                </a:cubicBezTo>
                <a:cubicBezTo>
                  <a:pt x="118148" y="821217"/>
                  <a:pt x="103468" y="957538"/>
                  <a:pt x="104866" y="981307"/>
                </a:cubicBezTo>
                <a:cubicBezTo>
                  <a:pt x="106264" y="1005076"/>
                  <a:pt x="109759" y="918389"/>
                  <a:pt x="109060" y="800943"/>
                </a:cubicBezTo>
                <a:cubicBezTo>
                  <a:pt x="108361" y="683497"/>
                  <a:pt x="102768" y="347238"/>
                  <a:pt x="100671" y="276631"/>
                </a:cubicBezTo>
                <a:cubicBezTo>
                  <a:pt x="98574" y="206024"/>
                  <a:pt x="110459" y="417147"/>
                  <a:pt x="96477" y="377299"/>
                </a:cubicBezTo>
                <a:cubicBezTo>
                  <a:pt x="82496" y="337451"/>
                  <a:pt x="-695" y="-42850"/>
                  <a:pt x="4" y="3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4" name="フリーフォーム 6373">
            <a:extLst>
              <a:ext uri="{FF2B5EF4-FFF2-40B4-BE49-F238E27FC236}">
                <a16:creationId xmlns:a16="http://schemas.microsoft.com/office/drawing/2014/main" id="{D9EAA199-C04F-B94C-4579-3936E115D91E}"/>
              </a:ext>
            </a:extLst>
          </p:cNvPr>
          <p:cNvSpPr/>
          <p:nvPr/>
        </p:nvSpPr>
        <p:spPr>
          <a:xfrm>
            <a:off x="6895745" y="4851518"/>
            <a:ext cx="86234" cy="1408740"/>
          </a:xfrm>
          <a:custGeom>
            <a:avLst/>
            <a:gdLst>
              <a:gd name="connsiteX0" fmla="*/ 5 w 86234"/>
              <a:gd name="connsiteY0" fmla="*/ 1513 h 1408740"/>
              <a:gd name="connsiteX1" fmla="*/ 83895 w 86234"/>
              <a:gd name="connsiteY1" fmla="*/ 462908 h 1408740"/>
              <a:gd name="connsiteX2" fmla="*/ 62923 w 86234"/>
              <a:gd name="connsiteY2" fmla="*/ 949469 h 1408740"/>
              <a:gd name="connsiteX3" fmla="*/ 62923 w 86234"/>
              <a:gd name="connsiteY3" fmla="*/ 873968 h 1408740"/>
              <a:gd name="connsiteX4" fmla="*/ 75506 w 86234"/>
              <a:gd name="connsiteY4" fmla="*/ 1406669 h 1408740"/>
              <a:gd name="connsiteX5" fmla="*/ 41950 w 86234"/>
              <a:gd name="connsiteY5" fmla="*/ 1041748 h 1408740"/>
              <a:gd name="connsiteX6" fmla="*/ 79701 w 86234"/>
              <a:gd name="connsiteY6" fmla="*/ 622299 h 1408740"/>
              <a:gd name="connsiteX7" fmla="*/ 5 w 86234"/>
              <a:gd name="connsiteY7" fmla="*/ 1513 h 140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34" h="1408740">
                <a:moveTo>
                  <a:pt x="5" y="1513"/>
                </a:moveTo>
                <a:cubicBezTo>
                  <a:pt x="704" y="-25052"/>
                  <a:pt x="73409" y="304915"/>
                  <a:pt x="83895" y="462908"/>
                </a:cubicBezTo>
                <a:cubicBezTo>
                  <a:pt x="94381" y="620901"/>
                  <a:pt x="66418" y="880959"/>
                  <a:pt x="62923" y="949469"/>
                </a:cubicBezTo>
                <a:cubicBezTo>
                  <a:pt x="59428" y="1017979"/>
                  <a:pt x="60826" y="797768"/>
                  <a:pt x="62923" y="873968"/>
                </a:cubicBezTo>
                <a:cubicBezTo>
                  <a:pt x="65020" y="950168"/>
                  <a:pt x="79001" y="1378706"/>
                  <a:pt x="75506" y="1406669"/>
                </a:cubicBezTo>
                <a:cubicBezTo>
                  <a:pt x="72011" y="1434632"/>
                  <a:pt x="41251" y="1172476"/>
                  <a:pt x="41950" y="1041748"/>
                </a:cubicBezTo>
                <a:cubicBezTo>
                  <a:pt x="42649" y="911020"/>
                  <a:pt x="88789" y="792176"/>
                  <a:pt x="79701" y="622299"/>
                </a:cubicBezTo>
                <a:cubicBezTo>
                  <a:pt x="70613" y="452422"/>
                  <a:pt x="-694" y="28078"/>
                  <a:pt x="5" y="1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5" name="フリーフォーム 6374">
            <a:extLst>
              <a:ext uri="{FF2B5EF4-FFF2-40B4-BE49-F238E27FC236}">
                <a16:creationId xmlns:a16="http://schemas.microsoft.com/office/drawing/2014/main" id="{6B3D23A7-81C9-425A-B53E-A6401B8CFA9A}"/>
              </a:ext>
            </a:extLst>
          </p:cNvPr>
          <p:cNvSpPr/>
          <p:nvPr/>
        </p:nvSpPr>
        <p:spPr>
          <a:xfrm>
            <a:off x="6811559" y="5296726"/>
            <a:ext cx="95999" cy="1151937"/>
          </a:xfrm>
          <a:custGeom>
            <a:avLst/>
            <a:gdLst>
              <a:gd name="connsiteX0" fmla="*/ 71608 w 95999"/>
              <a:gd name="connsiteY0" fmla="*/ 922 h 1151937"/>
              <a:gd name="connsiteX1" fmla="*/ 63219 w 95999"/>
              <a:gd name="connsiteY1" fmla="*/ 755931 h 1151937"/>
              <a:gd name="connsiteX2" fmla="*/ 302 w 95999"/>
              <a:gd name="connsiteY2" fmla="*/ 1150213 h 1151937"/>
              <a:gd name="connsiteX3" fmla="*/ 92580 w 95999"/>
              <a:gd name="connsiteY3" fmla="*/ 613318 h 1151937"/>
              <a:gd name="connsiteX4" fmla="*/ 71608 w 95999"/>
              <a:gd name="connsiteY4" fmla="*/ 922 h 115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9" h="1151937">
                <a:moveTo>
                  <a:pt x="71608" y="922"/>
                </a:moveTo>
                <a:cubicBezTo>
                  <a:pt x="66715" y="24691"/>
                  <a:pt x="75103" y="564382"/>
                  <a:pt x="63219" y="755931"/>
                </a:cubicBezTo>
                <a:cubicBezTo>
                  <a:pt x="51335" y="947480"/>
                  <a:pt x="-4591" y="1173982"/>
                  <a:pt x="302" y="1150213"/>
                </a:cubicBezTo>
                <a:cubicBezTo>
                  <a:pt x="5195" y="1126444"/>
                  <a:pt x="79298" y="807663"/>
                  <a:pt x="92580" y="613318"/>
                </a:cubicBezTo>
                <a:cubicBezTo>
                  <a:pt x="105862" y="418973"/>
                  <a:pt x="76501" y="-22847"/>
                  <a:pt x="71608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6" name="フリーフォーム 6375">
            <a:extLst>
              <a:ext uri="{FF2B5EF4-FFF2-40B4-BE49-F238E27FC236}">
                <a16:creationId xmlns:a16="http://schemas.microsoft.com/office/drawing/2014/main" id="{7535D8F0-BDA5-8E72-80DC-D9A81F7E6966}"/>
              </a:ext>
            </a:extLst>
          </p:cNvPr>
          <p:cNvSpPr/>
          <p:nvPr/>
        </p:nvSpPr>
        <p:spPr>
          <a:xfrm>
            <a:off x="6719574" y="6261144"/>
            <a:ext cx="136339" cy="786347"/>
          </a:xfrm>
          <a:custGeom>
            <a:avLst/>
            <a:gdLst>
              <a:gd name="connsiteX0" fmla="*/ 134232 w 136339"/>
              <a:gd name="connsiteY0" fmla="*/ 1238 h 786347"/>
              <a:gd name="connsiteX1" fmla="*/ 92287 w 136339"/>
              <a:gd name="connsiteY1" fmla="*/ 164823 h 786347"/>
              <a:gd name="connsiteX2" fmla="*/ 109065 w 136339"/>
              <a:gd name="connsiteY2" fmla="*/ 353575 h 786347"/>
              <a:gd name="connsiteX3" fmla="*/ 33564 w 136339"/>
              <a:gd name="connsiteY3" fmla="*/ 609439 h 786347"/>
              <a:gd name="connsiteX4" fmla="*/ 67120 w 136339"/>
              <a:gd name="connsiteY4" fmla="*/ 542328 h 786347"/>
              <a:gd name="connsiteX5" fmla="*/ 8 w 136339"/>
              <a:gd name="connsiteY5" fmla="*/ 785608 h 786347"/>
              <a:gd name="connsiteX6" fmla="*/ 62925 w 136339"/>
              <a:gd name="connsiteY6" fmla="*/ 450049 h 786347"/>
              <a:gd name="connsiteX7" fmla="*/ 134232 w 136339"/>
              <a:gd name="connsiteY7" fmla="*/ 349381 h 786347"/>
              <a:gd name="connsiteX8" fmla="*/ 117454 w 136339"/>
              <a:gd name="connsiteY8" fmla="*/ 252907 h 786347"/>
              <a:gd name="connsiteX9" fmla="*/ 134232 w 136339"/>
              <a:gd name="connsiteY9" fmla="*/ 1238 h 78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39" h="786347">
                <a:moveTo>
                  <a:pt x="134232" y="1238"/>
                </a:moveTo>
                <a:cubicBezTo>
                  <a:pt x="130038" y="-13443"/>
                  <a:pt x="96481" y="106100"/>
                  <a:pt x="92287" y="164823"/>
                </a:cubicBezTo>
                <a:cubicBezTo>
                  <a:pt x="88093" y="223546"/>
                  <a:pt x="118852" y="279472"/>
                  <a:pt x="109065" y="353575"/>
                </a:cubicBezTo>
                <a:cubicBezTo>
                  <a:pt x="99278" y="427678"/>
                  <a:pt x="40555" y="577980"/>
                  <a:pt x="33564" y="609439"/>
                </a:cubicBezTo>
                <a:cubicBezTo>
                  <a:pt x="26573" y="640898"/>
                  <a:pt x="72713" y="512966"/>
                  <a:pt x="67120" y="542328"/>
                </a:cubicBezTo>
                <a:cubicBezTo>
                  <a:pt x="61527" y="571690"/>
                  <a:pt x="707" y="800988"/>
                  <a:pt x="8" y="785608"/>
                </a:cubicBezTo>
                <a:cubicBezTo>
                  <a:pt x="-691" y="770228"/>
                  <a:pt x="40554" y="522753"/>
                  <a:pt x="62925" y="450049"/>
                </a:cubicBezTo>
                <a:cubicBezTo>
                  <a:pt x="85296" y="377345"/>
                  <a:pt x="125144" y="382238"/>
                  <a:pt x="134232" y="349381"/>
                </a:cubicBezTo>
                <a:cubicBezTo>
                  <a:pt x="143320" y="316524"/>
                  <a:pt x="120250" y="306736"/>
                  <a:pt x="117454" y="252907"/>
                </a:cubicBezTo>
                <a:cubicBezTo>
                  <a:pt x="114658" y="199078"/>
                  <a:pt x="138426" y="15919"/>
                  <a:pt x="134232" y="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7" name="フリーフォーム 6376">
            <a:extLst>
              <a:ext uri="{FF2B5EF4-FFF2-40B4-BE49-F238E27FC236}">
                <a16:creationId xmlns:a16="http://schemas.microsoft.com/office/drawing/2014/main" id="{F65DFD8C-3136-ADB2-5D98-CBEE9DD6330C}"/>
              </a:ext>
            </a:extLst>
          </p:cNvPr>
          <p:cNvSpPr/>
          <p:nvPr/>
        </p:nvSpPr>
        <p:spPr>
          <a:xfrm>
            <a:off x="6852195" y="5807327"/>
            <a:ext cx="106291" cy="1507291"/>
          </a:xfrm>
          <a:custGeom>
            <a:avLst/>
            <a:gdLst>
              <a:gd name="connsiteX0" fmla="*/ 89695 w 106291"/>
              <a:gd name="connsiteY0" fmla="*/ 31411 h 1507291"/>
              <a:gd name="connsiteX1" fmla="*/ 89695 w 106291"/>
              <a:gd name="connsiteY1" fmla="*/ 98523 h 1507291"/>
              <a:gd name="connsiteX2" fmla="*/ 102278 w 106291"/>
              <a:gd name="connsiteY2" fmla="*/ 601862 h 1507291"/>
              <a:gd name="connsiteX3" fmla="*/ 9999 w 106291"/>
              <a:gd name="connsiteY3" fmla="*/ 975172 h 1507291"/>
              <a:gd name="connsiteX4" fmla="*/ 22583 w 106291"/>
              <a:gd name="connsiteY4" fmla="*/ 840948 h 1507291"/>
              <a:gd name="connsiteX5" fmla="*/ 9999 w 106291"/>
              <a:gd name="connsiteY5" fmla="*/ 1226842 h 1507291"/>
              <a:gd name="connsiteX6" fmla="*/ 1611 w 106291"/>
              <a:gd name="connsiteY6" fmla="*/ 1486901 h 1507291"/>
              <a:gd name="connsiteX7" fmla="*/ 43555 w 106291"/>
              <a:gd name="connsiteY7" fmla="*/ 673168 h 1507291"/>
              <a:gd name="connsiteX8" fmla="*/ 93889 w 106291"/>
              <a:gd name="connsiteY8" fmla="*/ 471833 h 1507291"/>
              <a:gd name="connsiteX9" fmla="*/ 89695 w 106291"/>
              <a:gd name="connsiteY9" fmla="*/ 31411 h 150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1" h="1507291">
                <a:moveTo>
                  <a:pt x="89695" y="31411"/>
                </a:moveTo>
                <a:cubicBezTo>
                  <a:pt x="88996" y="-30807"/>
                  <a:pt x="87598" y="3448"/>
                  <a:pt x="89695" y="98523"/>
                </a:cubicBezTo>
                <a:cubicBezTo>
                  <a:pt x="91792" y="193598"/>
                  <a:pt x="115561" y="455754"/>
                  <a:pt x="102278" y="601862"/>
                </a:cubicBezTo>
                <a:cubicBezTo>
                  <a:pt x="88995" y="747970"/>
                  <a:pt x="23281" y="935324"/>
                  <a:pt x="9999" y="975172"/>
                </a:cubicBezTo>
                <a:cubicBezTo>
                  <a:pt x="-3284" y="1015020"/>
                  <a:pt x="22583" y="799003"/>
                  <a:pt x="22583" y="840948"/>
                </a:cubicBezTo>
                <a:cubicBezTo>
                  <a:pt x="22583" y="882893"/>
                  <a:pt x="13494" y="1119183"/>
                  <a:pt x="9999" y="1226842"/>
                </a:cubicBezTo>
                <a:cubicBezTo>
                  <a:pt x="6504" y="1334501"/>
                  <a:pt x="-3982" y="1579180"/>
                  <a:pt x="1611" y="1486901"/>
                </a:cubicBezTo>
                <a:cubicBezTo>
                  <a:pt x="7204" y="1394622"/>
                  <a:pt x="28175" y="842346"/>
                  <a:pt x="43555" y="673168"/>
                </a:cubicBezTo>
                <a:cubicBezTo>
                  <a:pt x="58935" y="503990"/>
                  <a:pt x="86898" y="578793"/>
                  <a:pt x="93889" y="471833"/>
                </a:cubicBezTo>
                <a:cubicBezTo>
                  <a:pt x="100880" y="364873"/>
                  <a:pt x="90394" y="93629"/>
                  <a:pt x="89695" y="3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8" name="フリーフォーム 6377">
            <a:extLst>
              <a:ext uri="{FF2B5EF4-FFF2-40B4-BE49-F238E27FC236}">
                <a16:creationId xmlns:a16="http://schemas.microsoft.com/office/drawing/2014/main" id="{0F9865EE-0400-562B-3FA6-717636C42A86}"/>
              </a:ext>
            </a:extLst>
          </p:cNvPr>
          <p:cNvSpPr/>
          <p:nvPr/>
        </p:nvSpPr>
        <p:spPr>
          <a:xfrm>
            <a:off x="6709013" y="6794946"/>
            <a:ext cx="90463" cy="847487"/>
          </a:xfrm>
          <a:custGeom>
            <a:avLst/>
            <a:gdLst>
              <a:gd name="connsiteX0" fmla="*/ 90264 w 90463"/>
              <a:gd name="connsiteY0" fmla="*/ 137 h 847487"/>
              <a:gd name="connsiteX1" fmla="*/ 35736 w 90463"/>
              <a:gd name="connsiteY1" fmla="*/ 339891 h 847487"/>
              <a:gd name="connsiteX2" fmla="*/ 2180 w 90463"/>
              <a:gd name="connsiteY2" fmla="*/ 847425 h 847487"/>
              <a:gd name="connsiteX3" fmla="*/ 14763 w 90463"/>
              <a:gd name="connsiteY3" fmla="*/ 306335 h 847487"/>
              <a:gd name="connsiteX4" fmla="*/ 90264 w 90463"/>
              <a:gd name="connsiteY4" fmla="*/ 137 h 8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3" h="847487">
                <a:moveTo>
                  <a:pt x="90264" y="137"/>
                </a:moveTo>
                <a:cubicBezTo>
                  <a:pt x="93759" y="5730"/>
                  <a:pt x="50417" y="198676"/>
                  <a:pt x="35736" y="339891"/>
                </a:cubicBezTo>
                <a:cubicBezTo>
                  <a:pt x="21055" y="481106"/>
                  <a:pt x="5675" y="853018"/>
                  <a:pt x="2180" y="847425"/>
                </a:cubicBezTo>
                <a:cubicBezTo>
                  <a:pt x="-1315" y="841832"/>
                  <a:pt x="-2714" y="451744"/>
                  <a:pt x="14763" y="306335"/>
                </a:cubicBezTo>
                <a:cubicBezTo>
                  <a:pt x="32240" y="160926"/>
                  <a:pt x="86769" y="-5456"/>
                  <a:pt x="9026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9" name="フリーフォーム 6378">
            <a:extLst>
              <a:ext uri="{FF2B5EF4-FFF2-40B4-BE49-F238E27FC236}">
                <a16:creationId xmlns:a16="http://schemas.microsoft.com/office/drawing/2014/main" id="{41C05939-F71E-F7B6-3866-C531D5E33FED}"/>
              </a:ext>
            </a:extLst>
          </p:cNvPr>
          <p:cNvSpPr/>
          <p:nvPr/>
        </p:nvSpPr>
        <p:spPr>
          <a:xfrm>
            <a:off x="6794510" y="6719070"/>
            <a:ext cx="55173" cy="1179534"/>
          </a:xfrm>
          <a:custGeom>
            <a:avLst/>
            <a:gdLst>
              <a:gd name="connsiteX0" fmla="*/ 25740 w 55173"/>
              <a:gd name="connsiteY0" fmla="*/ 512 h 1179534"/>
              <a:gd name="connsiteX1" fmla="*/ 573 w 55173"/>
              <a:gd name="connsiteY1" fmla="*/ 570963 h 1179534"/>
              <a:gd name="connsiteX2" fmla="*/ 55101 w 55173"/>
              <a:gd name="connsiteY2" fmla="*/ 1179165 h 1179534"/>
              <a:gd name="connsiteX3" fmla="*/ 13156 w 55173"/>
              <a:gd name="connsiteY3" fmla="*/ 482879 h 1179534"/>
              <a:gd name="connsiteX4" fmla="*/ 25740 w 55173"/>
              <a:gd name="connsiteY4" fmla="*/ 512 h 117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3" h="1179534">
                <a:moveTo>
                  <a:pt x="25740" y="512"/>
                </a:moveTo>
                <a:cubicBezTo>
                  <a:pt x="23643" y="15193"/>
                  <a:pt x="-4320" y="374521"/>
                  <a:pt x="573" y="570963"/>
                </a:cubicBezTo>
                <a:cubicBezTo>
                  <a:pt x="5466" y="767405"/>
                  <a:pt x="53004" y="1193846"/>
                  <a:pt x="55101" y="1179165"/>
                </a:cubicBezTo>
                <a:cubicBezTo>
                  <a:pt x="57198" y="1164484"/>
                  <a:pt x="13156" y="675826"/>
                  <a:pt x="13156" y="482879"/>
                </a:cubicBezTo>
                <a:cubicBezTo>
                  <a:pt x="13156" y="289932"/>
                  <a:pt x="27837" y="-14169"/>
                  <a:pt x="257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0" name="フリーフォーム 6379">
            <a:extLst>
              <a:ext uri="{FF2B5EF4-FFF2-40B4-BE49-F238E27FC236}">
                <a16:creationId xmlns:a16="http://schemas.microsoft.com/office/drawing/2014/main" id="{115549D0-4399-0347-57B8-767F53E010AA}"/>
              </a:ext>
            </a:extLst>
          </p:cNvPr>
          <p:cNvSpPr/>
          <p:nvPr/>
        </p:nvSpPr>
        <p:spPr>
          <a:xfrm>
            <a:off x="6742703" y="6818311"/>
            <a:ext cx="106912" cy="1152545"/>
          </a:xfrm>
          <a:custGeom>
            <a:avLst/>
            <a:gdLst>
              <a:gd name="connsiteX0" fmla="*/ 106908 w 106912"/>
              <a:gd name="connsiteY0" fmla="*/ 1939 h 1152545"/>
              <a:gd name="connsiteX1" fmla="*/ 2046 w 106912"/>
              <a:gd name="connsiteY1" fmla="*/ 459139 h 1152545"/>
              <a:gd name="connsiteX2" fmla="*/ 52380 w 106912"/>
              <a:gd name="connsiteY2" fmla="*/ 1138647 h 1152545"/>
              <a:gd name="connsiteX3" fmla="*/ 10435 w 106912"/>
              <a:gd name="connsiteY3" fmla="*/ 870199 h 1152545"/>
              <a:gd name="connsiteX4" fmla="*/ 6240 w 106912"/>
              <a:gd name="connsiteY4" fmla="*/ 316526 h 1152545"/>
              <a:gd name="connsiteX5" fmla="*/ 106908 w 106912"/>
              <a:gd name="connsiteY5" fmla="*/ 1939 h 11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12" h="1152545">
                <a:moveTo>
                  <a:pt x="106908" y="1939"/>
                </a:moveTo>
                <a:cubicBezTo>
                  <a:pt x="106209" y="25708"/>
                  <a:pt x="11134" y="269688"/>
                  <a:pt x="2046" y="459139"/>
                </a:cubicBezTo>
                <a:cubicBezTo>
                  <a:pt x="-7042" y="648590"/>
                  <a:pt x="50982" y="1070137"/>
                  <a:pt x="52380" y="1138647"/>
                </a:cubicBezTo>
                <a:cubicBezTo>
                  <a:pt x="53778" y="1207157"/>
                  <a:pt x="18125" y="1007219"/>
                  <a:pt x="10435" y="870199"/>
                </a:cubicBezTo>
                <a:cubicBezTo>
                  <a:pt x="2745" y="733179"/>
                  <a:pt x="-6344" y="454944"/>
                  <a:pt x="6240" y="316526"/>
                </a:cubicBezTo>
                <a:cubicBezTo>
                  <a:pt x="18823" y="178108"/>
                  <a:pt x="107607" y="-21830"/>
                  <a:pt x="106908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1" name="フリーフォーム 6380">
            <a:extLst>
              <a:ext uri="{FF2B5EF4-FFF2-40B4-BE49-F238E27FC236}">
                <a16:creationId xmlns:a16="http://schemas.microsoft.com/office/drawing/2014/main" id="{1FDB86F3-1560-D6BB-9817-5F567116069F}"/>
              </a:ext>
            </a:extLst>
          </p:cNvPr>
          <p:cNvSpPr/>
          <p:nvPr/>
        </p:nvSpPr>
        <p:spPr>
          <a:xfrm>
            <a:off x="6824381" y="6709543"/>
            <a:ext cx="69568" cy="1311140"/>
          </a:xfrm>
          <a:custGeom>
            <a:avLst/>
            <a:gdLst>
              <a:gd name="connsiteX0" fmla="*/ 54591 w 69568"/>
              <a:gd name="connsiteY0" fmla="*/ 35206 h 1311140"/>
              <a:gd name="connsiteX1" fmla="*/ 54591 w 69568"/>
              <a:gd name="connsiteY1" fmla="*/ 1243220 h 1311140"/>
              <a:gd name="connsiteX2" fmla="*/ 67175 w 69568"/>
              <a:gd name="connsiteY2" fmla="*/ 1088024 h 1311140"/>
              <a:gd name="connsiteX3" fmla="*/ 63 w 69568"/>
              <a:gd name="connsiteY3" fmla="*/ 492406 h 1311140"/>
              <a:gd name="connsiteX4" fmla="*/ 54591 w 69568"/>
              <a:gd name="connsiteY4" fmla="*/ 748270 h 1311140"/>
              <a:gd name="connsiteX5" fmla="*/ 37813 w 69568"/>
              <a:gd name="connsiteY5" fmla="*/ 358182 h 1311140"/>
              <a:gd name="connsiteX6" fmla="*/ 54591 w 69568"/>
              <a:gd name="connsiteY6" fmla="*/ 35206 h 131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68" h="1311140">
                <a:moveTo>
                  <a:pt x="54591" y="35206"/>
                </a:moveTo>
                <a:cubicBezTo>
                  <a:pt x="57387" y="182712"/>
                  <a:pt x="52494" y="1067750"/>
                  <a:pt x="54591" y="1243220"/>
                </a:cubicBezTo>
                <a:cubicBezTo>
                  <a:pt x="56688" y="1418690"/>
                  <a:pt x="76263" y="1213160"/>
                  <a:pt x="67175" y="1088024"/>
                </a:cubicBezTo>
                <a:cubicBezTo>
                  <a:pt x="58087" y="962888"/>
                  <a:pt x="2160" y="549032"/>
                  <a:pt x="63" y="492406"/>
                </a:cubicBezTo>
                <a:cubicBezTo>
                  <a:pt x="-2034" y="435780"/>
                  <a:pt x="48299" y="770641"/>
                  <a:pt x="54591" y="748270"/>
                </a:cubicBezTo>
                <a:cubicBezTo>
                  <a:pt x="60883" y="725899"/>
                  <a:pt x="38512" y="472133"/>
                  <a:pt x="37813" y="358182"/>
                </a:cubicBezTo>
                <a:cubicBezTo>
                  <a:pt x="37114" y="244232"/>
                  <a:pt x="51795" y="-112300"/>
                  <a:pt x="54591" y="35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3" name="フリーフォーム 6382">
            <a:extLst>
              <a:ext uri="{FF2B5EF4-FFF2-40B4-BE49-F238E27FC236}">
                <a16:creationId xmlns:a16="http://schemas.microsoft.com/office/drawing/2014/main" id="{BBFE688E-4038-8C08-3F51-273E59A5C909}"/>
              </a:ext>
            </a:extLst>
          </p:cNvPr>
          <p:cNvSpPr/>
          <p:nvPr/>
        </p:nvSpPr>
        <p:spPr>
          <a:xfrm>
            <a:off x="6870232" y="7931187"/>
            <a:ext cx="681935" cy="771583"/>
          </a:xfrm>
          <a:custGeom>
            <a:avLst/>
            <a:gdLst>
              <a:gd name="connsiteX0" fmla="*/ 351 w 681935"/>
              <a:gd name="connsiteY0" fmla="*/ 604 h 771583"/>
              <a:gd name="connsiteX1" fmla="*/ 163937 w 681935"/>
              <a:gd name="connsiteY1" fmla="*/ 298413 h 771583"/>
              <a:gd name="connsiteX2" fmla="*/ 646304 w 681935"/>
              <a:gd name="connsiteY2" fmla="*/ 743030 h 771583"/>
              <a:gd name="connsiteX3" fmla="*/ 595970 w 681935"/>
              <a:gd name="connsiteY3" fmla="*/ 688501 h 771583"/>
              <a:gd name="connsiteX4" fmla="*/ 197493 w 681935"/>
              <a:gd name="connsiteY4" fmla="*/ 373914 h 771583"/>
              <a:gd name="connsiteX5" fmla="*/ 351 w 681935"/>
              <a:gd name="connsiteY5" fmla="*/ 604 h 77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35" h="771583">
                <a:moveTo>
                  <a:pt x="351" y="604"/>
                </a:moveTo>
                <a:cubicBezTo>
                  <a:pt x="-5242" y="-11979"/>
                  <a:pt x="56278" y="174675"/>
                  <a:pt x="163937" y="298413"/>
                </a:cubicBezTo>
                <a:cubicBezTo>
                  <a:pt x="271596" y="422151"/>
                  <a:pt x="574299" y="678015"/>
                  <a:pt x="646304" y="743030"/>
                </a:cubicBezTo>
                <a:cubicBezTo>
                  <a:pt x="718310" y="808045"/>
                  <a:pt x="670772" y="750020"/>
                  <a:pt x="595970" y="688501"/>
                </a:cubicBezTo>
                <a:cubicBezTo>
                  <a:pt x="521168" y="626982"/>
                  <a:pt x="291869" y="487165"/>
                  <a:pt x="197493" y="373914"/>
                </a:cubicBezTo>
                <a:cubicBezTo>
                  <a:pt x="103117" y="260663"/>
                  <a:pt x="5944" y="13187"/>
                  <a:pt x="351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4" name="フリーフォーム 6383">
            <a:extLst>
              <a:ext uri="{FF2B5EF4-FFF2-40B4-BE49-F238E27FC236}">
                <a16:creationId xmlns:a16="http://schemas.microsoft.com/office/drawing/2014/main" id="{BF03E802-1B74-7C9E-4EE8-B7AA08DEFC6A}"/>
              </a:ext>
            </a:extLst>
          </p:cNvPr>
          <p:cNvSpPr/>
          <p:nvPr/>
        </p:nvSpPr>
        <p:spPr>
          <a:xfrm>
            <a:off x="6790711" y="7692052"/>
            <a:ext cx="641948" cy="1049443"/>
          </a:xfrm>
          <a:custGeom>
            <a:avLst/>
            <a:gdLst>
              <a:gd name="connsiteX0" fmla="*/ 177 w 641948"/>
              <a:gd name="connsiteY0" fmla="*/ 653 h 1049443"/>
              <a:gd name="connsiteX1" fmla="*/ 71483 w 641948"/>
              <a:gd name="connsiteY1" fmla="*/ 352990 h 1049443"/>
              <a:gd name="connsiteX2" fmla="*/ 344126 w 641948"/>
              <a:gd name="connsiteY2" fmla="*/ 785023 h 1049443"/>
              <a:gd name="connsiteX3" fmla="*/ 306375 w 641948"/>
              <a:gd name="connsiteY3" fmla="*/ 755662 h 1049443"/>
              <a:gd name="connsiteX4" fmla="*/ 641935 w 641948"/>
              <a:gd name="connsiteY4" fmla="*/ 1049276 h 1049443"/>
              <a:gd name="connsiteX5" fmla="*/ 318959 w 641948"/>
              <a:gd name="connsiteY5" fmla="*/ 793412 h 1049443"/>
              <a:gd name="connsiteX6" fmla="*/ 130206 w 641948"/>
              <a:gd name="connsiteY6" fmla="*/ 512381 h 1049443"/>
              <a:gd name="connsiteX7" fmla="*/ 167957 w 641948"/>
              <a:gd name="connsiteY7" fmla="*/ 558520 h 1049443"/>
              <a:gd name="connsiteX8" fmla="*/ 84067 w 641948"/>
              <a:gd name="connsiteY8" fmla="*/ 441075 h 1049443"/>
              <a:gd name="connsiteX9" fmla="*/ 177 w 641948"/>
              <a:gd name="connsiteY9" fmla="*/ 653 h 10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948" h="1049443">
                <a:moveTo>
                  <a:pt x="177" y="653"/>
                </a:moveTo>
                <a:cubicBezTo>
                  <a:pt x="-1920" y="-14028"/>
                  <a:pt x="14158" y="222262"/>
                  <a:pt x="71483" y="352990"/>
                </a:cubicBezTo>
                <a:cubicBezTo>
                  <a:pt x="128808" y="483718"/>
                  <a:pt x="304977" y="717911"/>
                  <a:pt x="344126" y="785023"/>
                </a:cubicBezTo>
                <a:cubicBezTo>
                  <a:pt x="383275" y="852135"/>
                  <a:pt x="256740" y="711620"/>
                  <a:pt x="306375" y="755662"/>
                </a:cubicBezTo>
                <a:cubicBezTo>
                  <a:pt x="356010" y="799704"/>
                  <a:pt x="639838" y="1042984"/>
                  <a:pt x="641935" y="1049276"/>
                </a:cubicBezTo>
                <a:cubicBezTo>
                  <a:pt x="644032" y="1055568"/>
                  <a:pt x="404247" y="882894"/>
                  <a:pt x="318959" y="793412"/>
                </a:cubicBezTo>
                <a:cubicBezTo>
                  <a:pt x="233671" y="703930"/>
                  <a:pt x="155373" y="551530"/>
                  <a:pt x="130206" y="512381"/>
                </a:cubicBezTo>
                <a:cubicBezTo>
                  <a:pt x="105039" y="473232"/>
                  <a:pt x="175647" y="570404"/>
                  <a:pt x="167957" y="558520"/>
                </a:cubicBezTo>
                <a:cubicBezTo>
                  <a:pt x="160267" y="546636"/>
                  <a:pt x="114827" y="534752"/>
                  <a:pt x="84067" y="441075"/>
                </a:cubicBezTo>
                <a:cubicBezTo>
                  <a:pt x="53307" y="347398"/>
                  <a:pt x="2274" y="15334"/>
                  <a:pt x="177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5" name="フリーフォーム 6384">
            <a:extLst>
              <a:ext uri="{FF2B5EF4-FFF2-40B4-BE49-F238E27FC236}">
                <a16:creationId xmlns:a16="http://schemas.microsoft.com/office/drawing/2014/main" id="{C98C81C1-8628-37B9-1540-F3218115C13D}"/>
              </a:ext>
            </a:extLst>
          </p:cNvPr>
          <p:cNvSpPr/>
          <p:nvPr/>
        </p:nvSpPr>
        <p:spPr>
          <a:xfrm>
            <a:off x="6646653" y="6372178"/>
            <a:ext cx="137738" cy="307025"/>
          </a:xfrm>
          <a:custGeom>
            <a:avLst/>
            <a:gdLst>
              <a:gd name="connsiteX0" fmla="*/ 93872 w 137738"/>
              <a:gd name="connsiteY0" fmla="*/ 47 h 307025"/>
              <a:gd name="connsiteX1" fmla="*/ 119272 w 137738"/>
              <a:gd name="connsiteY1" fmla="*/ 146097 h 307025"/>
              <a:gd name="connsiteX2" fmla="*/ 62122 w 137738"/>
              <a:gd name="connsiteY2" fmla="*/ 241347 h 307025"/>
              <a:gd name="connsiteX3" fmla="*/ 1797 w 137738"/>
              <a:gd name="connsiteY3" fmla="*/ 304847 h 307025"/>
              <a:gd name="connsiteX4" fmla="*/ 135147 w 137738"/>
              <a:gd name="connsiteY4" fmla="*/ 161972 h 307025"/>
              <a:gd name="connsiteX5" fmla="*/ 93872 w 137738"/>
              <a:gd name="connsiteY5" fmla="*/ 47 h 30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8" h="307025">
                <a:moveTo>
                  <a:pt x="93872" y="47"/>
                </a:moveTo>
                <a:cubicBezTo>
                  <a:pt x="91226" y="-2599"/>
                  <a:pt x="124564" y="105880"/>
                  <a:pt x="119272" y="146097"/>
                </a:cubicBezTo>
                <a:cubicBezTo>
                  <a:pt x="113980" y="186314"/>
                  <a:pt x="81701" y="214889"/>
                  <a:pt x="62122" y="241347"/>
                </a:cubicBezTo>
                <a:cubicBezTo>
                  <a:pt x="42543" y="267805"/>
                  <a:pt x="-10374" y="318076"/>
                  <a:pt x="1797" y="304847"/>
                </a:cubicBezTo>
                <a:cubicBezTo>
                  <a:pt x="13968" y="291618"/>
                  <a:pt x="120330" y="213830"/>
                  <a:pt x="135147" y="161972"/>
                </a:cubicBezTo>
                <a:cubicBezTo>
                  <a:pt x="149964" y="110114"/>
                  <a:pt x="96518" y="2693"/>
                  <a:pt x="9387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6" name="フリーフォーム 6385">
            <a:extLst>
              <a:ext uri="{FF2B5EF4-FFF2-40B4-BE49-F238E27FC236}">
                <a16:creationId xmlns:a16="http://schemas.microsoft.com/office/drawing/2014/main" id="{65EBB349-D811-2FA3-532A-774A0C78FEC3}"/>
              </a:ext>
            </a:extLst>
          </p:cNvPr>
          <p:cNvSpPr/>
          <p:nvPr/>
        </p:nvSpPr>
        <p:spPr>
          <a:xfrm>
            <a:off x="6695871" y="6379951"/>
            <a:ext cx="45663" cy="266143"/>
          </a:xfrm>
          <a:custGeom>
            <a:avLst/>
            <a:gdLst>
              <a:gd name="connsiteX0" fmla="*/ 44654 w 45663"/>
              <a:gd name="connsiteY0" fmla="*/ 1799 h 266143"/>
              <a:gd name="connsiteX1" fmla="*/ 204 w 45663"/>
              <a:gd name="connsiteY1" fmla="*/ 262149 h 266143"/>
              <a:gd name="connsiteX2" fmla="*/ 28779 w 45663"/>
              <a:gd name="connsiteY2" fmla="*/ 151024 h 266143"/>
              <a:gd name="connsiteX3" fmla="*/ 44654 w 45663"/>
              <a:gd name="connsiteY3" fmla="*/ 1799 h 26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266143">
                <a:moveTo>
                  <a:pt x="44654" y="1799"/>
                </a:moveTo>
                <a:cubicBezTo>
                  <a:pt x="39891" y="20320"/>
                  <a:pt x="2850" y="237278"/>
                  <a:pt x="204" y="262149"/>
                </a:cubicBezTo>
                <a:cubicBezTo>
                  <a:pt x="-2442" y="287020"/>
                  <a:pt x="21371" y="189124"/>
                  <a:pt x="28779" y="151024"/>
                </a:cubicBezTo>
                <a:cubicBezTo>
                  <a:pt x="36187" y="112924"/>
                  <a:pt x="49417" y="-16722"/>
                  <a:pt x="44654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7" name="フリーフォーム 6386">
            <a:extLst>
              <a:ext uri="{FF2B5EF4-FFF2-40B4-BE49-F238E27FC236}">
                <a16:creationId xmlns:a16="http://schemas.microsoft.com/office/drawing/2014/main" id="{53690E3D-EA11-AB73-6D3A-905FD6446061}"/>
              </a:ext>
            </a:extLst>
          </p:cNvPr>
          <p:cNvSpPr/>
          <p:nvPr/>
        </p:nvSpPr>
        <p:spPr>
          <a:xfrm>
            <a:off x="6775305" y="6365752"/>
            <a:ext cx="57426" cy="241750"/>
          </a:xfrm>
          <a:custGeom>
            <a:avLst/>
            <a:gdLst>
              <a:gd name="connsiteX0" fmla="*/ 145 w 57426"/>
              <a:gd name="connsiteY0" fmla="*/ 123 h 241750"/>
              <a:gd name="connsiteX1" fmla="*/ 47770 w 57426"/>
              <a:gd name="connsiteY1" fmla="*/ 177923 h 241750"/>
              <a:gd name="connsiteX2" fmla="*/ 54120 w 57426"/>
              <a:gd name="connsiteY2" fmla="*/ 241423 h 241750"/>
              <a:gd name="connsiteX3" fmla="*/ 54120 w 57426"/>
              <a:gd name="connsiteY3" fmla="*/ 200148 h 241750"/>
              <a:gd name="connsiteX4" fmla="*/ 12845 w 57426"/>
              <a:gd name="connsiteY4" fmla="*/ 142998 h 241750"/>
              <a:gd name="connsiteX5" fmla="*/ 31895 w 57426"/>
              <a:gd name="connsiteY5" fmla="*/ 149348 h 241750"/>
              <a:gd name="connsiteX6" fmla="*/ 145 w 57426"/>
              <a:gd name="connsiteY6" fmla="*/ 123 h 2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26" h="241750">
                <a:moveTo>
                  <a:pt x="145" y="123"/>
                </a:moveTo>
                <a:cubicBezTo>
                  <a:pt x="2791" y="4885"/>
                  <a:pt x="38774" y="137706"/>
                  <a:pt x="47770" y="177923"/>
                </a:cubicBezTo>
                <a:cubicBezTo>
                  <a:pt x="56766" y="218140"/>
                  <a:pt x="53062" y="237719"/>
                  <a:pt x="54120" y="241423"/>
                </a:cubicBezTo>
                <a:cubicBezTo>
                  <a:pt x="55178" y="245127"/>
                  <a:pt x="60999" y="216552"/>
                  <a:pt x="54120" y="200148"/>
                </a:cubicBezTo>
                <a:cubicBezTo>
                  <a:pt x="47241" y="183744"/>
                  <a:pt x="12845" y="142998"/>
                  <a:pt x="12845" y="142998"/>
                </a:cubicBezTo>
                <a:cubicBezTo>
                  <a:pt x="9141" y="134531"/>
                  <a:pt x="31895" y="168927"/>
                  <a:pt x="31895" y="149348"/>
                </a:cubicBezTo>
                <a:cubicBezTo>
                  <a:pt x="31895" y="129769"/>
                  <a:pt x="-2501" y="-4639"/>
                  <a:pt x="14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8" name="フリーフォーム 6387">
            <a:extLst>
              <a:ext uri="{FF2B5EF4-FFF2-40B4-BE49-F238E27FC236}">
                <a16:creationId xmlns:a16="http://schemas.microsoft.com/office/drawing/2014/main" id="{D80B604D-1D9B-A98E-6C6B-A525E9AE7872}"/>
              </a:ext>
            </a:extLst>
          </p:cNvPr>
          <p:cNvSpPr/>
          <p:nvPr/>
        </p:nvSpPr>
        <p:spPr>
          <a:xfrm>
            <a:off x="6518096" y="6546839"/>
            <a:ext cx="308611" cy="128082"/>
          </a:xfrm>
          <a:custGeom>
            <a:avLst/>
            <a:gdLst>
              <a:gd name="connsiteX0" fmla="*/ 179 w 308611"/>
              <a:gd name="connsiteY0" fmla="*/ 11 h 128082"/>
              <a:gd name="connsiteX1" fmla="*/ 92254 w 308611"/>
              <a:gd name="connsiteY1" fmla="*/ 92086 h 128082"/>
              <a:gd name="connsiteX2" fmla="*/ 146229 w 308611"/>
              <a:gd name="connsiteY2" fmla="*/ 127011 h 128082"/>
              <a:gd name="connsiteX3" fmla="*/ 212904 w 308611"/>
              <a:gd name="connsiteY3" fmla="*/ 76211 h 128082"/>
              <a:gd name="connsiteX4" fmla="*/ 308154 w 308611"/>
              <a:gd name="connsiteY4" fmla="*/ 60336 h 128082"/>
              <a:gd name="connsiteX5" fmla="*/ 247829 w 308611"/>
              <a:gd name="connsiteY5" fmla="*/ 76211 h 128082"/>
              <a:gd name="connsiteX6" fmla="*/ 219254 w 308611"/>
              <a:gd name="connsiteY6" fmla="*/ 111136 h 128082"/>
              <a:gd name="connsiteX7" fmla="*/ 231954 w 308611"/>
              <a:gd name="connsiteY7" fmla="*/ 127011 h 128082"/>
              <a:gd name="connsiteX8" fmla="*/ 222429 w 308611"/>
              <a:gd name="connsiteY8" fmla="*/ 82561 h 128082"/>
              <a:gd name="connsiteX9" fmla="*/ 133529 w 308611"/>
              <a:gd name="connsiteY9" fmla="*/ 127011 h 128082"/>
              <a:gd name="connsiteX10" fmla="*/ 117654 w 308611"/>
              <a:gd name="connsiteY10" fmla="*/ 98436 h 128082"/>
              <a:gd name="connsiteX11" fmla="*/ 179 w 308611"/>
              <a:gd name="connsiteY11" fmla="*/ 11 h 1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11" h="128082">
                <a:moveTo>
                  <a:pt x="179" y="11"/>
                </a:moveTo>
                <a:cubicBezTo>
                  <a:pt x="-4054" y="-1047"/>
                  <a:pt x="67912" y="70919"/>
                  <a:pt x="92254" y="92086"/>
                </a:cubicBezTo>
                <a:cubicBezTo>
                  <a:pt x="116596" y="113253"/>
                  <a:pt x="126121" y="129657"/>
                  <a:pt x="146229" y="127011"/>
                </a:cubicBezTo>
                <a:cubicBezTo>
                  <a:pt x="166337" y="124365"/>
                  <a:pt x="185917" y="87323"/>
                  <a:pt x="212904" y="76211"/>
                </a:cubicBezTo>
                <a:cubicBezTo>
                  <a:pt x="239891" y="65099"/>
                  <a:pt x="302333" y="60336"/>
                  <a:pt x="308154" y="60336"/>
                </a:cubicBezTo>
                <a:cubicBezTo>
                  <a:pt x="313975" y="60336"/>
                  <a:pt x="262646" y="67744"/>
                  <a:pt x="247829" y="76211"/>
                </a:cubicBezTo>
                <a:cubicBezTo>
                  <a:pt x="233012" y="84678"/>
                  <a:pt x="219254" y="111136"/>
                  <a:pt x="219254" y="111136"/>
                </a:cubicBezTo>
                <a:cubicBezTo>
                  <a:pt x="216608" y="119603"/>
                  <a:pt x="231425" y="131774"/>
                  <a:pt x="231954" y="127011"/>
                </a:cubicBezTo>
                <a:cubicBezTo>
                  <a:pt x="232483" y="122249"/>
                  <a:pt x="238833" y="82561"/>
                  <a:pt x="222429" y="82561"/>
                </a:cubicBezTo>
                <a:cubicBezTo>
                  <a:pt x="206025" y="82561"/>
                  <a:pt x="150992" y="124365"/>
                  <a:pt x="133529" y="127011"/>
                </a:cubicBezTo>
                <a:cubicBezTo>
                  <a:pt x="116066" y="129657"/>
                  <a:pt x="134587" y="121719"/>
                  <a:pt x="117654" y="98436"/>
                </a:cubicBezTo>
                <a:cubicBezTo>
                  <a:pt x="100721" y="75153"/>
                  <a:pt x="4412" y="1069"/>
                  <a:pt x="17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9" name="フリーフォーム 6388">
            <a:extLst>
              <a:ext uri="{FF2B5EF4-FFF2-40B4-BE49-F238E27FC236}">
                <a16:creationId xmlns:a16="http://schemas.microsoft.com/office/drawing/2014/main" id="{4DCEBF90-676C-1A63-6F70-17672702EFEB}"/>
              </a:ext>
            </a:extLst>
          </p:cNvPr>
          <p:cNvSpPr/>
          <p:nvPr/>
        </p:nvSpPr>
        <p:spPr>
          <a:xfrm>
            <a:off x="6473606" y="6575245"/>
            <a:ext cx="156665" cy="80927"/>
          </a:xfrm>
          <a:custGeom>
            <a:avLst/>
            <a:gdLst>
              <a:gd name="connsiteX0" fmla="*/ 219 w 156665"/>
              <a:gd name="connsiteY0" fmla="*/ 180 h 80927"/>
              <a:gd name="connsiteX1" fmla="*/ 95469 w 156665"/>
              <a:gd name="connsiteY1" fmla="*/ 79555 h 80927"/>
              <a:gd name="connsiteX2" fmla="*/ 155794 w 156665"/>
              <a:gd name="connsiteY2" fmla="*/ 50980 h 80927"/>
              <a:gd name="connsiteX3" fmla="*/ 124044 w 156665"/>
              <a:gd name="connsiteY3" fmla="*/ 57330 h 80927"/>
              <a:gd name="connsiteX4" fmla="*/ 219 w 156665"/>
              <a:gd name="connsiteY4" fmla="*/ 180 h 8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65" h="80927">
                <a:moveTo>
                  <a:pt x="219" y="180"/>
                </a:moveTo>
                <a:cubicBezTo>
                  <a:pt x="-4543" y="3884"/>
                  <a:pt x="69540" y="71088"/>
                  <a:pt x="95469" y="79555"/>
                </a:cubicBezTo>
                <a:cubicBezTo>
                  <a:pt x="121398" y="88022"/>
                  <a:pt x="151032" y="54684"/>
                  <a:pt x="155794" y="50980"/>
                </a:cubicBezTo>
                <a:cubicBezTo>
                  <a:pt x="160556" y="47276"/>
                  <a:pt x="145211" y="63680"/>
                  <a:pt x="124044" y="57330"/>
                </a:cubicBezTo>
                <a:cubicBezTo>
                  <a:pt x="102877" y="50980"/>
                  <a:pt x="4981" y="-3524"/>
                  <a:pt x="21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0" name="フリーフォーム 6389">
            <a:extLst>
              <a:ext uri="{FF2B5EF4-FFF2-40B4-BE49-F238E27FC236}">
                <a16:creationId xmlns:a16="http://schemas.microsoft.com/office/drawing/2014/main" id="{CE67CDCD-5AA9-F1FF-E1D3-C49D9D257F9E}"/>
              </a:ext>
            </a:extLst>
          </p:cNvPr>
          <p:cNvSpPr/>
          <p:nvPr/>
        </p:nvSpPr>
        <p:spPr>
          <a:xfrm>
            <a:off x="2126491" y="6514620"/>
            <a:ext cx="96149" cy="273882"/>
          </a:xfrm>
          <a:custGeom>
            <a:avLst/>
            <a:gdLst>
              <a:gd name="connsiteX0" fmla="*/ 759 w 96149"/>
              <a:gd name="connsiteY0" fmla="*/ 480 h 273882"/>
              <a:gd name="connsiteX1" fmla="*/ 48384 w 96149"/>
              <a:gd name="connsiteY1" fmla="*/ 117955 h 273882"/>
              <a:gd name="connsiteX2" fmla="*/ 76959 w 96149"/>
              <a:gd name="connsiteY2" fmla="*/ 197330 h 273882"/>
              <a:gd name="connsiteX3" fmla="*/ 86484 w 96149"/>
              <a:gd name="connsiteY3" fmla="*/ 273530 h 273882"/>
              <a:gd name="connsiteX4" fmla="*/ 89659 w 96149"/>
              <a:gd name="connsiteY4" fmla="*/ 165580 h 273882"/>
              <a:gd name="connsiteX5" fmla="*/ 759 w 96149"/>
              <a:gd name="connsiteY5" fmla="*/ 480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49" h="273882">
                <a:moveTo>
                  <a:pt x="759" y="480"/>
                </a:moveTo>
                <a:cubicBezTo>
                  <a:pt x="-6120" y="-7458"/>
                  <a:pt x="35684" y="85147"/>
                  <a:pt x="48384" y="117955"/>
                </a:cubicBezTo>
                <a:cubicBezTo>
                  <a:pt x="61084" y="150763"/>
                  <a:pt x="70609" y="171401"/>
                  <a:pt x="76959" y="197330"/>
                </a:cubicBezTo>
                <a:cubicBezTo>
                  <a:pt x="83309" y="223259"/>
                  <a:pt x="84367" y="278822"/>
                  <a:pt x="86484" y="273530"/>
                </a:cubicBezTo>
                <a:cubicBezTo>
                  <a:pt x="88601" y="268238"/>
                  <a:pt x="105005" y="210559"/>
                  <a:pt x="89659" y="165580"/>
                </a:cubicBezTo>
                <a:cubicBezTo>
                  <a:pt x="74313" y="120601"/>
                  <a:pt x="7638" y="8418"/>
                  <a:pt x="759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1" name="フリーフォーム 6390">
            <a:extLst>
              <a:ext uri="{FF2B5EF4-FFF2-40B4-BE49-F238E27FC236}">
                <a16:creationId xmlns:a16="http://schemas.microsoft.com/office/drawing/2014/main" id="{F0B4BA5A-7522-93AD-11E7-B5BB9F3DE780}"/>
              </a:ext>
            </a:extLst>
          </p:cNvPr>
          <p:cNvSpPr/>
          <p:nvPr/>
        </p:nvSpPr>
        <p:spPr>
          <a:xfrm>
            <a:off x="2079003" y="6151533"/>
            <a:ext cx="19687" cy="369718"/>
          </a:xfrm>
          <a:custGeom>
            <a:avLst/>
            <a:gdLst>
              <a:gd name="connsiteX0" fmla="*/ 3797 w 19687"/>
              <a:gd name="connsiteY0" fmla="*/ 4792 h 369718"/>
              <a:gd name="connsiteX1" fmla="*/ 19672 w 19687"/>
              <a:gd name="connsiteY1" fmla="*/ 366742 h 369718"/>
              <a:gd name="connsiteX2" fmla="*/ 622 w 19687"/>
              <a:gd name="connsiteY2" fmla="*/ 169892 h 369718"/>
              <a:gd name="connsiteX3" fmla="*/ 3797 w 19687"/>
              <a:gd name="connsiteY3" fmla="*/ 4792 h 3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" h="369718">
                <a:moveTo>
                  <a:pt x="3797" y="4792"/>
                </a:moveTo>
                <a:cubicBezTo>
                  <a:pt x="6972" y="37600"/>
                  <a:pt x="20201" y="339225"/>
                  <a:pt x="19672" y="366742"/>
                </a:cubicBezTo>
                <a:cubicBezTo>
                  <a:pt x="19143" y="394259"/>
                  <a:pt x="2209" y="223338"/>
                  <a:pt x="622" y="169892"/>
                </a:cubicBezTo>
                <a:cubicBezTo>
                  <a:pt x="-965" y="116446"/>
                  <a:pt x="622" y="-28016"/>
                  <a:pt x="3797" y="4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2" name="フリーフォーム 6391">
            <a:extLst>
              <a:ext uri="{FF2B5EF4-FFF2-40B4-BE49-F238E27FC236}">
                <a16:creationId xmlns:a16="http://schemas.microsoft.com/office/drawing/2014/main" id="{F8227DB7-07E9-626D-7C99-010E67BF825B}"/>
              </a:ext>
            </a:extLst>
          </p:cNvPr>
          <p:cNvSpPr/>
          <p:nvPr/>
        </p:nvSpPr>
        <p:spPr>
          <a:xfrm>
            <a:off x="2092194" y="6463432"/>
            <a:ext cx="165382" cy="267572"/>
          </a:xfrm>
          <a:custGeom>
            <a:avLst/>
            <a:gdLst>
              <a:gd name="connsiteX0" fmla="*/ 131 w 165382"/>
              <a:gd name="connsiteY0" fmla="*/ 13568 h 267572"/>
              <a:gd name="connsiteX1" fmla="*/ 79506 w 165382"/>
              <a:gd name="connsiteY1" fmla="*/ 29443 h 267572"/>
              <a:gd name="connsiteX2" fmla="*/ 165231 w 165382"/>
              <a:gd name="connsiteY2" fmla="*/ 267568 h 267572"/>
              <a:gd name="connsiteX3" fmla="*/ 98556 w 165382"/>
              <a:gd name="connsiteY3" fmla="*/ 23093 h 267572"/>
              <a:gd name="connsiteX4" fmla="*/ 131 w 165382"/>
              <a:gd name="connsiteY4" fmla="*/ 13568 h 2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82" h="267572">
                <a:moveTo>
                  <a:pt x="131" y="13568"/>
                </a:moveTo>
                <a:cubicBezTo>
                  <a:pt x="-3044" y="14626"/>
                  <a:pt x="51989" y="-12890"/>
                  <a:pt x="79506" y="29443"/>
                </a:cubicBezTo>
                <a:cubicBezTo>
                  <a:pt x="107023" y="71776"/>
                  <a:pt x="162056" y="268626"/>
                  <a:pt x="165231" y="267568"/>
                </a:cubicBezTo>
                <a:cubicBezTo>
                  <a:pt x="168406" y="266510"/>
                  <a:pt x="120781" y="68072"/>
                  <a:pt x="98556" y="23093"/>
                </a:cubicBezTo>
                <a:cubicBezTo>
                  <a:pt x="76331" y="-21886"/>
                  <a:pt x="3306" y="12510"/>
                  <a:pt x="131" y="1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3" name="フリーフォーム 6392">
            <a:extLst>
              <a:ext uri="{FF2B5EF4-FFF2-40B4-BE49-F238E27FC236}">
                <a16:creationId xmlns:a16="http://schemas.microsoft.com/office/drawing/2014/main" id="{5ECC2076-E5AA-B017-3413-213AC01DA594}"/>
              </a:ext>
            </a:extLst>
          </p:cNvPr>
          <p:cNvSpPr/>
          <p:nvPr/>
        </p:nvSpPr>
        <p:spPr>
          <a:xfrm>
            <a:off x="2362768" y="6236817"/>
            <a:ext cx="111737" cy="744226"/>
          </a:xfrm>
          <a:custGeom>
            <a:avLst/>
            <a:gdLst>
              <a:gd name="connsiteX0" fmla="*/ 604 w 111737"/>
              <a:gd name="connsiteY0" fmla="*/ 2205 h 744226"/>
              <a:gd name="connsiteX1" fmla="*/ 109629 w 111737"/>
              <a:gd name="connsiteY1" fmla="*/ 723174 h 744226"/>
              <a:gd name="connsiteX2" fmla="*/ 67426 w 111737"/>
              <a:gd name="connsiteY2" fmla="*/ 505125 h 744226"/>
              <a:gd name="connsiteX3" fmla="*/ 604 w 111737"/>
              <a:gd name="connsiteY3" fmla="*/ 2205 h 7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37" h="744226">
                <a:moveTo>
                  <a:pt x="604" y="2205"/>
                </a:moveTo>
                <a:cubicBezTo>
                  <a:pt x="7638" y="38546"/>
                  <a:pt x="98492" y="639354"/>
                  <a:pt x="109629" y="723174"/>
                </a:cubicBezTo>
                <a:cubicBezTo>
                  <a:pt x="120766" y="806994"/>
                  <a:pt x="85011" y="621184"/>
                  <a:pt x="67426" y="505125"/>
                </a:cubicBezTo>
                <a:cubicBezTo>
                  <a:pt x="49841" y="389067"/>
                  <a:pt x="-6430" y="-34136"/>
                  <a:pt x="604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4" name="フリーフォーム 6393">
            <a:extLst>
              <a:ext uri="{FF2B5EF4-FFF2-40B4-BE49-F238E27FC236}">
                <a16:creationId xmlns:a16="http://schemas.microsoft.com/office/drawing/2014/main" id="{87D3EF31-4FF5-E6E7-8338-0A2F03146623}"/>
              </a:ext>
            </a:extLst>
          </p:cNvPr>
          <p:cNvSpPr/>
          <p:nvPr/>
        </p:nvSpPr>
        <p:spPr>
          <a:xfrm>
            <a:off x="2472127" y="6980998"/>
            <a:ext cx="232515" cy="478465"/>
          </a:xfrm>
          <a:custGeom>
            <a:avLst/>
            <a:gdLst>
              <a:gd name="connsiteX0" fmla="*/ 270 w 232515"/>
              <a:gd name="connsiteY0" fmla="*/ 94 h 478465"/>
              <a:gd name="connsiteX1" fmla="*/ 102261 w 232515"/>
              <a:gd name="connsiteY1" fmla="*/ 225177 h 478465"/>
              <a:gd name="connsiteX2" fmla="*/ 232387 w 232515"/>
              <a:gd name="connsiteY2" fmla="*/ 478396 h 478465"/>
              <a:gd name="connsiteX3" fmla="*/ 77642 w 232515"/>
              <a:gd name="connsiteY3" fmla="*/ 200559 h 478465"/>
              <a:gd name="connsiteX4" fmla="*/ 270 w 232515"/>
              <a:gd name="connsiteY4" fmla="*/ 94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15" h="478465">
                <a:moveTo>
                  <a:pt x="270" y="94"/>
                </a:moveTo>
                <a:cubicBezTo>
                  <a:pt x="4373" y="4197"/>
                  <a:pt x="63575" y="145460"/>
                  <a:pt x="102261" y="225177"/>
                </a:cubicBezTo>
                <a:cubicBezTo>
                  <a:pt x="140947" y="304894"/>
                  <a:pt x="236490" y="482499"/>
                  <a:pt x="232387" y="478396"/>
                </a:cubicBezTo>
                <a:cubicBezTo>
                  <a:pt x="228284" y="474293"/>
                  <a:pt x="115742" y="274414"/>
                  <a:pt x="77642" y="200559"/>
                </a:cubicBezTo>
                <a:cubicBezTo>
                  <a:pt x="39542" y="126704"/>
                  <a:pt x="-3833" y="-4009"/>
                  <a:pt x="270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9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D9EE-C18E-B3F3-4E00-10BB778C1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写真）『キャスター』第7話 “進藤”阿部寛、因縁の男と18年ぶりに接触 “崎久保”永野芽郁はある重要な情報を掴む - ドラマ - ニュース  ｜クランクイン！">
            <a:extLst>
              <a:ext uri="{FF2B5EF4-FFF2-40B4-BE49-F238E27FC236}">
                <a16:creationId xmlns:a16="http://schemas.microsoft.com/office/drawing/2014/main" id="{9001B832-9759-A581-1C80-4500F1903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3" t="4502" r="37304" b="46960"/>
          <a:stretch/>
        </p:blipFill>
        <p:spPr bwMode="auto">
          <a:xfrm>
            <a:off x="0" y="688844"/>
            <a:ext cx="9601200" cy="114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2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085CE-975A-B395-96EC-A23F0103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永野芽郁の『イメージと違う』という存在感 『キャスター』第２話 – grape [グレイプ]">
            <a:extLst>
              <a:ext uri="{FF2B5EF4-FFF2-40B4-BE49-F238E27FC236}">
                <a16:creationId xmlns:a16="http://schemas.microsoft.com/office/drawing/2014/main" id="{5C55D5E9-A3B6-E72A-76E7-B8B969165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26294" b="26259"/>
          <a:stretch/>
        </p:blipFill>
        <p:spPr bwMode="auto">
          <a:xfrm>
            <a:off x="0" y="967071"/>
            <a:ext cx="9601200" cy="108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4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永野芽郁の『イメージと違う』という存在感 『キャスター』第２話 – grape [グレイプ]">
            <a:extLst>
              <a:ext uri="{FF2B5EF4-FFF2-40B4-BE49-F238E27FC236}">
                <a16:creationId xmlns:a16="http://schemas.microsoft.com/office/drawing/2014/main" id="{80340257-7D7D-272E-6409-BE2A78318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26294" b="26259"/>
          <a:stretch/>
        </p:blipFill>
        <p:spPr bwMode="auto">
          <a:xfrm>
            <a:off x="0" y="967071"/>
            <a:ext cx="9601200" cy="108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5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536E-1336-1531-1E36-9A5286ED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永野芽郁の『イメージと違う』という存在感 『キャスター』第２話 – grape [グレイプ]">
            <a:extLst>
              <a:ext uri="{FF2B5EF4-FFF2-40B4-BE49-F238E27FC236}">
                <a16:creationId xmlns:a16="http://schemas.microsoft.com/office/drawing/2014/main" id="{876FA80C-10CD-6356-8030-E883D0F95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26294" b="26259"/>
          <a:stretch/>
        </p:blipFill>
        <p:spPr bwMode="auto">
          <a:xfrm>
            <a:off x="0" y="967071"/>
            <a:ext cx="9601200" cy="108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9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ジャージや着物、デート服で永野芽郁のキュートな魅力が爆発！原作者・東村アキコも太鼓判をおす『かくかくしかじか』場面カットを入手｜最新の映画ニュースならMOVIE  WALKER PRESS">
            <a:extLst>
              <a:ext uri="{FF2B5EF4-FFF2-40B4-BE49-F238E27FC236}">
                <a16:creationId xmlns:a16="http://schemas.microsoft.com/office/drawing/2014/main" id="{A3E1487B-6441-E3D0-2B27-6BC4B99CE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1" t="7558" r="32947"/>
          <a:stretch/>
        </p:blipFill>
        <p:spPr bwMode="auto">
          <a:xfrm>
            <a:off x="0" y="1600200"/>
            <a:ext cx="9603387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4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  <a:alpha val="2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0</Words>
  <Application>Microsoft Macintosh PowerPoint</Application>
  <PresentationFormat>A3 297x420 mm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29</cp:revision>
  <dcterms:created xsi:type="dcterms:W3CDTF">2025-06-15T09:08:08Z</dcterms:created>
  <dcterms:modified xsi:type="dcterms:W3CDTF">2025-06-18T07:33:45Z</dcterms:modified>
</cp:coreProperties>
</file>